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1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F2E41-CE02-41E2-A085-60F675EEE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34E20B-CECB-4BEE-8AB1-F8DB60235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7D4D63-AA9C-4116-897C-7BFD50EA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E06632-A19D-4B26-B504-2AA609AF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70FA0D-6B3D-4D37-9B84-3BA24600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9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058C3-2FCD-4D8E-9264-71BD4B72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8AA398-0D7A-42EA-8AD0-8FE61A656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AD3324-40FB-4E60-9F4B-D74BA93D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479558-2599-4822-B853-5B8D0CB7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CC3D3E-7350-4784-81A9-62EF44F2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41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B676AB-B3CD-4174-B33B-2D7E18C9C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453D5E-7304-4C82-9B0B-4FAE330B7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B33C52-F01B-4596-BF0B-A5D5F361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909B9-B808-4C59-86D0-5AB574A3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08BA4C-44AD-472B-B069-98BB03EC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1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16B58-10B6-4F69-9507-A19E9C0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0FB4E-BE6C-432F-A1B0-0D32896A1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FDAF09-E81B-4F72-BFAA-8852BDE2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92FD84-1950-4037-A986-B9C92225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24BD32-468D-49E8-BA01-ADD4CBEB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007FB-AE58-4520-80E8-B222B531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2E93D-355C-49B2-8B41-BDB3D185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1F3F44-1C4B-435C-9BB9-7F1FFA39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68F042-6BA7-485D-9A45-2C4B4BCC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8567A-43AA-409C-9BB7-4F317C9A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1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16BBA-18DF-46B6-BA7F-50D1A192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D87013-4758-4688-8E1C-D5CFDA4A2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85A9BE-8C80-450C-831E-E2106E656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4621A9-B1CB-482C-82DE-33A708EE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5F3B25-F8BE-4627-85A8-E1B61F6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6C73EF-CCB9-4934-AAF4-2F5005C8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3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0C307C-4463-4D9A-BEE8-BD51886F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1401AC-42D3-44CA-B3D7-EB35D3CB4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490F89-E22C-4E6A-A510-CA3061F31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887AEF-1393-42A0-B72F-6A602B40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78E52B-D64B-457B-9256-A38738015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AD6B4F-7713-49A9-AEF2-15F217EC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48E778-EBEA-4E4F-BF06-4BC97CA9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A9D8B3A-7721-410C-A8F7-D06C66B7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6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F8686B-E0C0-43A7-9595-EBE908DB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6DC3B6-810A-44CF-AE4B-35783F22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691B30-3A9B-475D-BB18-3B4F5A4D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EB5C45-83EA-4148-AB77-47A95330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75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750EC3-9A7A-47E2-AE55-BE5509AE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A6AD50-CC14-46D5-AD66-32BC3458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8F26B1-DFB3-49C1-84E0-0505029C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91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5CAD8-3192-4D99-92EC-B2F0AFCF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3F221-B007-434A-87F8-D376D902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8B1A06D-4765-4A5B-9B51-EF8A25EBB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3262EB-C8BE-4333-B36E-8813A5AF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7466AE-419B-43DB-A123-43915E07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2E2BB6-10F3-4BB6-877B-2103E477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36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F6805-78F7-461C-99B3-DE76419C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85CE302-1F73-4D6B-9124-03D0D62F7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01BED0-C72D-424B-A118-86F27F60C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F56101-AD01-42C3-B26F-074ABD1A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9F0987-7358-42FB-BEAE-871A4C1A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A0EEBA-B752-4967-9243-92FAE410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1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57FEC9-59B2-434B-BCB0-175F1036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9D62F9-F306-4340-9520-1F8900BF3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DEDB8A-9F84-4BE5-B46A-AD31AB86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C5F2-321A-4054-A460-22FAF72BD2DA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78BE39-54D8-4E7D-B486-7A7445573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1485E3-0DC0-4B73-B35B-1B91901A2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91F6-9E30-4B17-A7B7-9B3A73319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0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の人の顔&#10;&#10;自動的に生成された説明">
            <a:extLst>
              <a:ext uri="{FF2B5EF4-FFF2-40B4-BE49-F238E27FC236}">
                <a16:creationId xmlns:a16="http://schemas.microsoft.com/office/drawing/2014/main" id="{EA751187-4159-4B88-8907-4C8DC84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4925">
            <a:noFill/>
          </a:ln>
        </p:spPr>
      </p:pic>
      <p:grpSp>
        <p:nvGrpSpPr>
          <p:cNvPr id="202" name="グループ化 201" hidden="1">
            <a:extLst>
              <a:ext uri="{FF2B5EF4-FFF2-40B4-BE49-F238E27FC236}">
                <a16:creationId xmlns:a16="http://schemas.microsoft.com/office/drawing/2014/main" id="{DEAB3886-FE30-4C78-B553-4E23AB7AABF8}"/>
              </a:ext>
            </a:extLst>
          </p:cNvPr>
          <p:cNvGrpSpPr/>
          <p:nvPr/>
        </p:nvGrpSpPr>
        <p:grpSpPr>
          <a:xfrm>
            <a:off x="2613025" y="101316"/>
            <a:ext cx="6975475" cy="6743984"/>
            <a:chOff x="2613025" y="101316"/>
            <a:chExt cx="6975475" cy="6743984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F7109733-F279-4A50-8AC7-3001219F6E9C}"/>
                </a:ext>
              </a:extLst>
            </p:cNvPr>
            <p:cNvGrpSpPr/>
            <p:nvPr/>
          </p:nvGrpSpPr>
          <p:grpSpPr>
            <a:xfrm>
              <a:off x="2613025" y="101316"/>
              <a:ext cx="6975475" cy="6743984"/>
              <a:chOff x="2613025" y="101316"/>
              <a:chExt cx="6975475" cy="6743984"/>
            </a:xfrm>
          </p:grpSpPr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1A4B6466-C427-4E31-B283-9A1D30CAA8ED}"/>
                  </a:ext>
                </a:extLst>
              </p:cNvPr>
              <p:cNvSpPr/>
              <p:nvPr/>
            </p:nvSpPr>
            <p:spPr>
              <a:xfrm>
                <a:off x="5208588" y="2608070"/>
                <a:ext cx="151402" cy="200798"/>
              </a:xfrm>
              <a:custGeom>
                <a:avLst/>
                <a:gdLst>
                  <a:gd name="connsiteX0" fmla="*/ 146050 w 151402"/>
                  <a:gd name="connsiteY0" fmla="*/ 1780 h 200798"/>
                  <a:gd name="connsiteX1" fmla="*/ 141287 w 151402"/>
                  <a:gd name="connsiteY1" fmla="*/ 68455 h 200798"/>
                  <a:gd name="connsiteX2" fmla="*/ 69850 w 151402"/>
                  <a:gd name="connsiteY2" fmla="*/ 122430 h 200798"/>
                  <a:gd name="connsiteX3" fmla="*/ 52387 w 151402"/>
                  <a:gd name="connsiteY3" fmla="*/ 176405 h 200798"/>
                  <a:gd name="connsiteX4" fmla="*/ 17462 w 151402"/>
                  <a:gd name="connsiteY4" fmla="*/ 193868 h 200798"/>
                  <a:gd name="connsiteX5" fmla="*/ 0 w 151402"/>
                  <a:gd name="connsiteY5" fmla="*/ 193868 h 200798"/>
                  <a:gd name="connsiteX6" fmla="*/ 17462 w 151402"/>
                  <a:gd name="connsiteY6" fmla="*/ 109730 h 200798"/>
                  <a:gd name="connsiteX7" fmla="*/ 95250 w 151402"/>
                  <a:gd name="connsiteY7" fmla="*/ 27180 h 200798"/>
                  <a:gd name="connsiteX8" fmla="*/ 146050 w 151402"/>
                  <a:gd name="connsiteY8" fmla="*/ 1780 h 20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02" h="200798">
                    <a:moveTo>
                      <a:pt x="146050" y="1780"/>
                    </a:moveTo>
                    <a:cubicBezTo>
                      <a:pt x="153723" y="8659"/>
                      <a:pt x="153987" y="48347"/>
                      <a:pt x="141287" y="68455"/>
                    </a:cubicBezTo>
                    <a:cubicBezTo>
                      <a:pt x="128587" y="88563"/>
                      <a:pt x="84667" y="104438"/>
                      <a:pt x="69850" y="122430"/>
                    </a:cubicBezTo>
                    <a:cubicBezTo>
                      <a:pt x="55033" y="140422"/>
                      <a:pt x="61118" y="164499"/>
                      <a:pt x="52387" y="176405"/>
                    </a:cubicBezTo>
                    <a:cubicBezTo>
                      <a:pt x="43656" y="188311"/>
                      <a:pt x="26193" y="190958"/>
                      <a:pt x="17462" y="193868"/>
                    </a:cubicBezTo>
                    <a:cubicBezTo>
                      <a:pt x="8731" y="196778"/>
                      <a:pt x="0" y="207891"/>
                      <a:pt x="0" y="193868"/>
                    </a:cubicBezTo>
                    <a:cubicBezTo>
                      <a:pt x="0" y="179845"/>
                      <a:pt x="1587" y="137511"/>
                      <a:pt x="17462" y="109730"/>
                    </a:cubicBezTo>
                    <a:cubicBezTo>
                      <a:pt x="33337" y="81949"/>
                      <a:pt x="72760" y="45436"/>
                      <a:pt x="95250" y="27180"/>
                    </a:cubicBezTo>
                    <a:cubicBezTo>
                      <a:pt x="117740" y="8924"/>
                      <a:pt x="138377" y="-5099"/>
                      <a:pt x="146050" y="178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429C10F-7E0C-428B-87F5-86DF3D4D02CF}"/>
                  </a:ext>
                </a:extLst>
              </p:cNvPr>
              <p:cNvSpPr/>
              <p:nvPr/>
            </p:nvSpPr>
            <p:spPr>
              <a:xfrm>
                <a:off x="5322888" y="2774950"/>
                <a:ext cx="384175" cy="102311"/>
              </a:xfrm>
              <a:custGeom>
                <a:avLst/>
                <a:gdLst>
                  <a:gd name="connsiteX0" fmla="*/ 0 w 384175"/>
                  <a:gd name="connsiteY0" fmla="*/ 0 h 102311"/>
                  <a:gd name="connsiteX1" fmla="*/ 82550 w 384175"/>
                  <a:gd name="connsiteY1" fmla="*/ 80963 h 102311"/>
                  <a:gd name="connsiteX2" fmla="*/ 173037 w 384175"/>
                  <a:gd name="connsiteY2" fmla="*/ 101600 h 102311"/>
                  <a:gd name="connsiteX3" fmla="*/ 320675 w 384175"/>
                  <a:gd name="connsiteY3" fmla="*/ 95250 h 102311"/>
                  <a:gd name="connsiteX4" fmla="*/ 384175 w 384175"/>
                  <a:gd name="connsiteY4" fmla="*/ 73025 h 10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175" h="102311">
                    <a:moveTo>
                      <a:pt x="0" y="0"/>
                    </a:moveTo>
                    <a:cubicBezTo>
                      <a:pt x="26855" y="32015"/>
                      <a:pt x="53711" y="64030"/>
                      <a:pt x="82550" y="80963"/>
                    </a:cubicBezTo>
                    <a:cubicBezTo>
                      <a:pt x="111389" y="97896"/>
                      <a:pt x="133349" y="99219"/>
                      <a:pt x="173037" y="101600"/>
                    </a:cubicBezTo>
                    <a:cubicBezTo>
                      <a:pt x="212725" y="103981"/>
                      <a:pt x="285485" y="100012"/>
                      <a:pt x="320675" y="95250"/>
                    </a:cubicBezTo>
                    <a:cubicBezTo>
                      <a:pt x="355865" y="90488"/>
                      <a:pt x="370020" y="81756"/>
                      <a:pt x="384175" y="7302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252CAAD2-F204-475F-9547-CE238BB0F491}"/>
                  </a:ext>
                </a:extLst>
              </p:cNvPr>
              <p:cNvSpPr/>
              <p:nvPr/>
            </p:nvSpPr>
            <p:spPr>
              <a:xfrm>
                <a:off x="5205413" y="2566592"/>
                <a:ext cx="561975" cy="228996"/>
              </a:xfrm>
              <a:custGeom>
                <a:avLst/>
                <a:gdLst>
                  <a:gd name="connsiteX0" fmla="*/ 0 w 561975"/>
                  <a:gd name="connsiteY0" fmla="*/ 228996 h 228996"/>
                  <a:gd name="connsiteX1" fmla="*/ 38100 w 561975"/>
                  <a:gd name="connsiteY1" fmla="*/ 128983 h 228996"/>
                  <a:gd name="connsiteX2" fmla="*/ 150812 w 561975"/>
                  <a:gd name="connsiteY2" fmla="*/ 38496 h 228996"/>
                  <a:gd name="connsiteX3" fmla="*/ 346075 w 561975"/>
                  <a:gd name="connsiteY3" fmla="*/ 396 h 228996"/>
                  <a:gd name="connsiteX4" fmla="*/ 473075 w 561975"/>
                  <a:gd name="connsiteY4" fmla="*/ 21033 h 228996"/>
                  <a:gd name="connsiteX5" fmla="*/ 561975 w 561975"/>
                  <a:gd name="connsiteY5" fmla="*/ 59133 h 22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975" h="228996">
                    <a:moveTo>
                      <a:pt x="0" y="228996"/>
                    </a:moveTo>
                    <a:cubicBezTo>
                      <a:pt x="6482" y="194864"/>
                      <a:pt x="12965" y="160733"/>
                      <a:pt x="38100" y="128983"/>
                    </a:cubicBezTo>
                    <a:cubicBezTo>
                      <a:pt x="63235" y="97233"/>
                      <a:pt x="99483" y="59927"/>
                      <a:pt x="150812" y="38496"/>
                    </a:cubicBezTo>
                    <a:cubicBezTo>
                      <a:pt x="202141" y="17065"/>
                      <a:pt x="292365" y="3306"/>
                      <a:pt x="346075" y="396"/>
                    </a:cubicBezTo>
                    <a:cubicBezTo>
                      <a:pt x="399785" y="-2514"/>
                      <a:pt x="437092" y="11243"/>
                      <a:pt x="473075" y="21033"/>
                    </a:cubicBezTo>
                    <a:cubicBezTo>
                      <a:pt x="509058" y="30822"/>
                      <a:pt x="535516" y="44977"/>
                      <a:pt x="561975" y="59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A79BE5CF-1A67-4596-A571-29E65D44BCBD}"/>
                  </a:ext>
                </a:extLst>
              </p:cNvPr>
              <p:cNvSpPr/>
              <p:nvPr/>
            </p:nvSpPr>
            <p:spPr>
              <a:xfrm>
                <a:off x="5245145" y="2598732"/>
                <a:ext cx="489530" cy="192935"/>
              </a:xfrm>
              <a:custGeom>
                <a:avLst/>
                <a:gdLst>
                  <a:gd name="connsiteX0" fmla="*/ 265068 w 489530"/>
                  <a:gd name="connsiteY0" fmla="*/ 50806 h 192935"/>
                  <a:gd name="connsiteX1" fmla="*/ 180930 w 489530"/>
                  <a:gd name="connsiteY1" fmla="*/ 93668 h 192935"/>
                  <a:gd name="connsiteX2" fmla="*/ 150768 w 489530"/>
                  <a:gd name="connsiteY2" fmla="*/ 123831 h 192935"/>
                  <a:gd name="connsiteX3" fmla="*/ 146005 w 489530"/>
                  <a:gd name="connsiteY3" fmla="*/ 147643 h 192935"/>
                  <a:gd name="connsiteX4" fmla="*/ 199980 w 489530"/>
                  <a:gd name="connsiteY4" fmla="*/ 185743 h 192935"/>
                  <a:gd name="connsiteX5" fmla="*/ 104730 w 489530"/>
                  <a:gd name="connsiteY5" fmla="*/ 152406 h 192935"/>
                  <a:gd name="connsiteX6" fmla="*/ 101555 w 489530"/>
                  <a:gd name="connsiteY6" fmla="*/ 146056 h 192935"/>
                  <a:gd name="connsiteX7" fmla="*/ 1543 w 489530"/>
                  <a:gd name="connsiteY7" fmla="*/ 192093 h 192935"/>
                  <a:gd name="connsiteX8" fmla="*/ 44405 w 489530"/>
                  <a:gd name="connsiteY8" fmla="*/ 100018 h 192935"/>
                  <a:gd name="connsiteX9" fmla="*/ 93618 w 489530"/>
                  <a:gd name="connsiteY9" fmla="*/ 55568 h 192935"/>
                  <a:gd name="connsiteX10" fmla="*/ 184105 w 489530"/>
                  <a:gd name="connsiteY10" fmla="*/ 17468 h 192935"/>
                  <a:gd name="connsiteX11" fmla="*/ 301580 w 489530"/>
                  <a:gd name="connsiteY11" fmla="*/ 6 h 192935"/>
                  <a:gd name="connsiteX12" fmla="*/ 420643 w 489530"/>
                  <a:gd name="connsiteY12" fmla="*/ 19056 h 192935"/>
                  <a:gd name="connsiteX13" fmla="*/ 488905 w 489530"/>
                  <a:gd name="connsiteY13" fmla="*/ 58743 h 192935"/>
                  <a:gd name="connsiteX14" fmla="*/ 382543 w 489530"/>
                  <a:gd name="connsiteY14" fmla="*/ 17468 h 192935"/>
                  <a:gd name="connsiteX15" fmla="*/ 265068 w 489530"/>
                  <a:gd name="connsiteY15" fmla="*/ 50806 h 1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30" h="192935">
                    <a:moveTo>
                      <a:pt x="265068" y="50806"/>
                    </a:moveTo>
                    <a:cubicBezTo>
                      <a:pt x="231466" y="63506"/>
                      <a:pt x="199980" y="81497"/>
                      <a:pt x="180930" y="93668"/>
                    </a:cubicBezTo>
                    <a:cubicBezTo>
                      <a:pt x="161880" y="105839"/>
                      <a:pt x="156589" y="114835"/>
                      <a:pt x="150768" y="123831"/>
                    </a:cubicBezTo>
                    <a:cubicBezTo>
                      <a:pt x="144947" y="132827"/>
                      <a:pt x="137803" y="137324"/>
                      <a:pt x="146005" y="147643"/>
                    </a:cubicBezTo>
                    <a:cubicBezTo>
                      <a:pt x="154207" y="157962"/>
                      <a:pt x="206859" y="184949"/>
                      <a:pt x="199980" y="185743"/>
                    </a:cubicBezTo>
                    <a:cubicBezTo>
                      <a:pt x="193101" y="186537"/>
                      <a:pt x="104730" y="152406"/>
                      <a:pt x="104730" y="152406"/>
                    </a:cubicBezTo>
                    <a:cubicBezTo>
                      <a:pt x="88326" y="145792"/>
                      <a:pt x="118753" y="139442"/>
                      <a:pt x="101555" y="146056"/>
                    </a:cubicBezTo>
                    <a:cubicBezTo>
                      <a:pt x="84357" y="152670"/>
                      <a:pt x="11068" y="199766"/>
                      <a:pt x="1543" y="192093"/>
                    </a:cubicBezTo>
                    <a:cubicBezTo>
                      <a:pt x="-7982" y="184420"/>
                      <a:pt x="29059" y="122772"/>
                      <a:pt x="44405" y="100018"/>
                    </a:cubicBezTo>
                    <a:cubicBezTo>
                      <a:pt x="59751" y="77264"/>
                      <a:pt x="70335" y="69326"/>
                      <a:pt x="93618" y="55568"/>
                    </a:cubicBezTo>
                    <a:cubicBezTo>
                      <a:pt x="116901" y="41810"/>
                      <a:pt x="149445" y="26728"/>
                      <a:pt x="184105" y="17468"/>
                    </a:cubicBezTo>
                    <a:cubicBezTo>
                      <a:pt x="218765" y="8208"/>
                      <a:pt x="262157" y="-259"/>
                      <a:pt x="301580" y="6"/>
                    </a:cubicBezTo>
                    <a:cubicBezTo>
                      <a:pt x="341003" y="271"/>
                      <a:pt x="389422" y="9267"/>
                      <a:pt x="420643" y="19056"/>
                    </a:cubicBezTo>
                    <a:cubicBezTo>
                      <a:pt x="451864" y="28845"/>
                      <a:pt x="495255" y="59008"/>
                      <a:pt x="488905" y="58743"/>
                    </a:cubicBezTo>
                    <a:cubicBezTo>
                      <a:pt x="482555" y="58478"/>
                      <a:pt x="419320" y="20114"/>
                      <a:pt x="382543" y="17468"/>
                    </a:cubicBezTo>
                    <a:cubicBezTo>
                      <a:pt x="345766" y="14822"/>
                      <a:pt x="298670" y="38106"/>
                      <a:pt x="265068" y="5080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5BB08E99-C817-4A45-9A71-7DAF317CDD41}"/>
                  </a:ext>
                </a:extLst>
              </p:cNvPr>
              <p:cNvSpPr/>
              <p:nvPr/>
            </p:nvSpPr>
            <p:spPr>
              <a:xfrm>
                <a:off x="5702044" y="2633511"/>
                <a:ext cx="232211" cy="248376"/>
              </a:xfrm>
              <a:custGeom>
                <a:avLst/>
                <a:gdLst>
                  <a:gd name="connsiteX0" fmla="*/ 70106 w 232211"/>
                  <a:gd name="connsiteY0" fmla="*/ 152 h 248376"/>
                  <a:gd name="connsiteX1" fmla="*/ 132019 w 232211"/>
                  <a:gd name="connsiteY1" fmla="*/ 39839 h 248376"/>
                  <a:gd name="connsiteX2" fmla="*/ 217744 w 232211"/>
                  <a:gd name="connsiteY2" fmla="*/ 158902 h 248376"/>
                  <a:gd name="connsiteX3" fmla="*/ 230444 w 232211"/>
                  <a:gd name="connsiteY3" fmla="*/ 247802 h 248376"/>
                  <a:gd name="connsiteX4" fmla="*/ 198694 w 232211"/>
                  <a:gd name="connsiteY4" fmla="*/ 197002 h 248376"/>
                  <a:gd name="connsiteX5" fmla="*/ 187581 w 232211"/>
                  <a:gd name="connsiteY5" fmla="*/ 193827 h 248376"/>
                  <a:gd name="connsiteX6" fmla="*/ 256 w 232211"/>
                  <a:gd name="connsiteY6" fmla="*/ 209702 h 248376"/>
                  <a:gd name="connsiteX7" fmla="*/ 146306 w 232211"/>
                  <a:gd name="connsiteY7" fmla="*/ 165252 h 248376"/>
                  <a:gd name="connsiteX8" fmla="*/ 117731 w 232211"/>
                  <a:gd name="connsiteY8" fmla="*/ 119214 h 248376"/>
                  <a:gd name="connsiteX9" fmla="*/ 89156 w 232211"/>
                  <a:gd name="connsiteY9" fmla="*/ 65239 h 248376"/>
                  <a:gd name="connsiteX10" fmla="*/ 65344 w 232211"/>
                  <a:gd name="connsiteY10" fmla="*/ 50952 h 248376"/>
                  <a:gd name="connsiteX11" fmla="*/ 70106 w 232211"/>
                  <a:gd name="connsiteY11" fmla="*/ 152 h 24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211" h="248376">
                    <a:moveTo>
                      <a:pt x="70106" y="152"/>
                    </a:moveTo>
                    <a:cubicBezTo>
                      <a:pt x="81218" y="-1700"/>
                      <a:pt x="107413" y="13381"/>
                      <a:pt x="132019" y="39839"/>
                    </a:cubicBezTo>
                    <a:cubicBezTo>
                      <a:pt x="156625" y="66297"/>
                      <a:pt x="201340" y="124242"/>
                      <a:pt x="217744" y="158902"/>
                    </a:cubicBezTo>
                    <a:cubicBezTo>
                      <a:pt x="234148" y="193562"/>
                      <a:pt x="233619" y="241452"/>
                      <a:pt x="230444" y="247802"/>
                    </a:cubicBezTo>
                    <a:cubicBezTo>
                      <a:pt x="227269" y="254152"/>
                      <a:pt x="205838" y="205998"/>
                      <a:pt x="198694" y="197002"/>
                    </a:cubicBezTo>
                    <a:cubicBezTo>
                      <a:pt x="191550" y="188006"/>
                      <a:pt x="220654" y="191710"/>
                      <a:pt x="187581" y="193827"/>
                    </a:cubicBezTo>
                    <a:cubicBezTo>
                      <a:pt x="154508" y="195944"/>
                      <a:pt x="7135" y="214464"/>
                      <a:pt x="256" y="209702"/>
                    </a:cubicBezTo>
                    <a:cubicBezTo>
                      <a:pt x="-6623" y="204940"/>
                      <a:pt x="126727" y="180333"/>
                      <a:pt x="146306" y="165252"/>
                    </a:cubicBezTo>
                    <a:cubicBezTo>
                      <a:pt x="165885" y="150171"/>
                      <a:pt x="127256" y="135883"/>
                      <a:pt x="117731" y="119214"/>
                    </a:cubicBezTo>
                    <a:cubicBezTo>
                      <a:pt x="108206" y="102545"/>
                      <a:pt x="97887" y="76616"/>
                      <a:pt x="89156" y="65239"/>
                    </a:cubicBezTo>
                    <a:cubicBezTo>
                      <a:pt x="80425" y="53862"/>
                      <a:pt x="67990" y="62065"/>
                      <a:pt x="65344" y="50952"/>
                    </a:cubicBezTo>
                    <a:cubicBezTo>
                      <a:pt x="62698" y="39839"/>
                      <a:pt x="58994" y="2004"/>
                      <a:pt x="70106" y="1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F101D22C-BBBA-44EC-A84F-71121E5F36A8}"/>
                  </a:ext>
                </a:extLst>
              </p:cNvPr>
              <p:cNvSpPr/>
              <p:nvPr/>
            </p:nvSpPr>
            <p:spPr>
              <a:xfrm>
                <a:off x="5365386" y="2789701"/>
                <a:ext cx="268796" cy="80675"/>
              </a:xfrm>
              <a:custGeom>
                <a:avLst/>
                <a:gdLst>
                  <a:gd name="connsiteX0" fmla="*/ 364 w 268796"/>
                  <a:gd name="connsiteY0" fmla="*/ 1124 h 80675"/>
                  <a:gd name="connsiteX1" fmla="*/ 52752 w 268796"/>
                  <a:gd name="connsiteY1" fmla="*/ 32874 h 80675"/>
                  <a:gd name="connsiteX2" fmla="*/ 138477 w 268796"/>
                  <a:gd name="connsiteY2" fmla="*/ 61449 h 80675"/>
                  <a:gd name="connsiteX3" fmla="*/ 268652 w 268796"/>
                  <a:gd name="connsiteY3" fmla="*/ 75737 h 80675"/>
                  <a:gd name="connsiteX4" fmla="*/ 162289 w 268796"/>
                  <a:gd name="connsiteY4" fmla="*/ 80499 h 80675"/>
                  <a:gd name="connsiteX5" fmla="*/ 78152 w 268796"/>
                  <a:gd name="connsiteY5" fmla="*/ 75737 h 80675"/>
                  <a:gd name="connsiteX6" fmla="*/ 364 w 268796"/>
                  <a:gd name="connsiteY6" fmla="*/ 1124 h 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96" h="80675">
                    <a:moveTo>
                      <a:pt x="364" y="1124"/>
                    </a:moveTo>
                    <a:cubicBezTo>
                      <a:pt x="-3869" y="-6020"/>
                      <a:pt x="29733" y="22820"/>
                      <a:pt x="52752" y="32874"/>
                    </a:cubicBezTo>
                    <a:cubicBezTo>
                      <a:pt x="75771" y="42928"/>
                      <a:pt x="102494" y="54305"/>
                      <a:pt x="138477" y="61449"/>
                    </a:cubicBezTo>
                    <a:cubicBezTo>
                      <a:pt x="174460" y="68593"/>
                      <a:pt x="264683" y="72562"/>
                      <a:pt x="268652" y="75737"/>
                    </a:cubicBezTo>
                    <a:cubicBezTo>
                      <a:pt x="272621" y="78912"/>
                      <a:pt x="194039" y="80499"/>
                      <a:pt x="162289" y="80499"/>
                    </a:cubicBezTo>
                    <a:cubicBezTo>
                      <a:pt x="130539" y="80499"/>
                      <a:pt x="101171" y="82087"/>
                      <a:pt x="78152" y="75737"/>
                    </a:cubicBezTo>
                    <a:cubicBezTo>
                      <a:pt x="55133" y="69387"/>
                      <a:pt x="4597" y="8268"/>
                      <a:pt x="364" y="112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8BAF29C-D386-4F9D-8712-EFB9F16D40C7}"/>
                  </a:ext>
                </a:extLst>
              </p:cNvPr>
              <p:cNvSpPr/>
              <p:nvPr/>
            </p:nvSpPr>
            <p:spPr>
              <a:xfrm>
                <a:off x="5202239" y="2532063"/>
                <a:ext cx="142874" cy="220662"/>
              </a:xfrm>
              <a:custGeom>
                <a:avLst/>
                <a:gdLst>
                  <a:gd name="connsiteX0" fmla="*/ 142874 w 142874"/>
                  <a:gd name="connsiteY0" fmla="*/ 0 h 220662"/>
                  <a:gd name="connsiteX1" fmla="*/ 88899 w 142874"/>
                  <a:gd name="connsiteY1" fmla="*/ 44450 h 220662"/>
                  <a:gd name="connsiteX2" fmla="*/ 30161 w 142874"/>
                  <a:gd name="connsiteY2" fmla="*/ 103187 h 220662"/>
                  <a:gd name="connsiteX3" fmla="*/ 3174 w 142874"/>
                  <a:gd name="connsiteY3" fmla="*/ 169862 h 220662"/>
                  <a:gd name="connsiteX4" fmla="*/ 1586 w 142874"/>
                  <a:gd name="connsiteY4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220662">
                    <a:moveTo>
                      <a:pt x="142874" y="0"/>
                    </a:moveTo>
                    <a:cubicBezTo>
                      <a:pt x="125279" y="13626"/>
                      <a:pt x="107684" y="27252"/>
                      <a:pt x="88899" y="44450"/>
                    </a:cubicBezTo>
                    <a:cubicBezTo>
                      <a:pt x="70114" y="61648"/>
                      <a:pt x="44448" y="82285"/>
                      <a:pt x="30161" y="103187"/>
                    </a:cubicBezTo>
                    <a:cubicBezTo>
                      <a:pt x="15873" y="124089"/>
                      <a:pt x="7936" y="150283"/>
                      <a:pt x="3174" y="169862"/>
                    </a:cubicBezTo>
                    <a:cubicBezTo>
                      <a:pt x="-1588" y="189441"/>
                      <a:pt x="-1" y="205051"/>
                      <a:pt x="1586" y="22066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390C4CF8-C825-44F0-A47E-7E1EED226DE6}"/>
                  </a:ext>
                </a:extLst>
              </p:cNvPr>
              <p:cNvSpPr/>
              <p:nvPr/>
            </p:nvSpPr>
            <p:spPr>
              <a:xfrm>
                <a:off x="5075238" y="2803525"/>
                <a:ext cx="160337" cy="42863"/>
              </a:xfrm>
              <a:custGeom>
                <a:avLst/>
                <a:gdLst>
                  <a:gd name="connsiteX0" fmla="*/ 160337 w 160337"/>
                  <a:gd name="connsiteY0" fmla="*/ 0 h 42863"/>
                  <a:gd name="connsiteX1" fmla="*/ 85725 w 160337"/>
                  <a:gd name="connsiteY1" fmla="*/ 11113 h 42863"/>
                  <a:gd name="connsiteX2" fmla="*/ 38100 w 160337"/>
                  <a:gd name="connsiteY2" fmla="*/ 15875 h 42863"/>
                  <a:gd name="connsiteX3" fmla="*/ 0 w 160337"/>
                  <a:gd name="connsiteY3" fmla="*/ 42863 h 4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37" h="42863">
                    <a:moveTo>
                      <a:pt x="160337" y="0"/>
                    </a:moveTo>
                    <a:lnTo>
                      <a:pt x="85725" y="11113"/>
                    </a:lnTo>
                    <a:cubicBezTo>
                      <a:pt x="65352" y="13759"/>
                      <a:pt x="52387" y="10583"/>
                      <a:pt x="38100" y="15875"/>
                    </a:cubicBezTo>
                    <a:cubicBezTo>
                      <a:pt x="23813" y="21167"/>
                      <a:pt x="11906" y="32015"/>
                      <a:pt x="0" y="4286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AA7E470F-1A73-4E43-B5FF-133E633E1436}"/>
                  </a:ext>
                </a:extLst>
              </p:cNvPr>
              <p:cNvSpPr/>
              <p:nvPr/>
            </p:nvSpPr>
            <p:spPr>
              <a:xfrm>
                <a:off x="5781675" y="2501900"/>
                <a:ext cx="195263" cy="239713"/>
              </a:xfrm>
              <a:custGeom>
                <a:avLst/>
                <a:gdLst>
                  <a:gd name="connsiteX0" fmla="*/ 0 w 195263"/>
                  <a:gd name="connsiteY0" fmla="*/ 0 h 239713"/>
                  <a:gd name="connsiteX1" fmla="*/ 39688 w 195263"/>
                  <a:gd name="connsiteY1" fmla="*/ 63500 h 239713"/>
                  <a:gd name="connsiteX2" fmla="*/ 101600 w 195263"/>
                  <a:gd name="connsiteY2" fmla="*/ 104775 h 239713"/>
                  <a:gd name="connsiteX3" fmla="*/ 128588 w 195263"/>
                  <a:gd name="connsiteY3" fmla="*/ 171450 h 239713"/>
                  <a:gd name="connsiteX4" fmla="*/ 195263 w 195263"/>
                  <a:gd name="connsiteY4" fmla="*/ 239713 h 23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3" h="239713">
                    <a:moveTo>
                      <a:pt x="0" y="0"/>
                    </a:moveTo>
                    <a:cubicBezTo>
                      <a:pt x="11377" y="23019"/>
                      <a:pt x="22755" y="46038"/>
                      <a:pt x="39688" y="63500"/>
                    </a:cubicBezTo>
                    <a:cubicBezTo>
                      <a:pt x="56621" y="80962"/>
                      <a:pt x="86783" y="86783"/>
                      <a:pt x="101600" y="104775"/>
                    </a:cubicBezTo>
                    <a:cubicBezTo>
                      <a:pt x="116417" y="122767"/>
                      <a:pt x="112978" y="148960"/>
                      <a:pt x="128588" y="171450"/>
                    </a:cubicBezTo>
                    <a:cubicBezTo>
                      <a:pt x="144199" y="193940"/>
                      <a:pt x="169731" y="216826"/>
                      <a:pt x="195263" y="2397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CD313FAD-8211-4183-BE19-F69ACD1EEDFA}"/>
                  </a:ext>
                </a:extLst>
              </p:cNvPr>
              <p:cNvSpPr/>
              <p:nvPr/>
            </p:nvSpPr>
            <p:spPr>
              <a:xfrm>
                <a:off x="6021917" y="3667819"/>
                <a:ext cx="260350" cy="117180"/>
              </a:xfrm>
              <a:custGeom>
                <a:avLst/>
                <a:gdLst>
                  <a:gd name="connsiteX0" fmla="*/ 0 w 260350"/>
                  <a:gd name="connsiteY0" fmla="*/ 59631 h 117180"/>
                  <a:gd name="connsiteX1" fmla="*/ 14816 w 260350"/>
                  <a:gd name="connsiteY1" fmla="*/ 8831 h 117180"/>
                  <a:gd name="connsiteX2" fmla="*/ 65616 w 260350"/>
                  <a:gd name="connsiteY2" fmla="*/ 364 h 117180"/>
                  <a:gd name="connsiteX3" fmla="*/ 95250 w 260350"/>
                  <a:gd name="connsiteY3" fmla="*/ 13064 h 117180"/>
                  <a:gd name="connsiteX4" fmla="*/ 131233 w 260350"/>
                  <a:gd name="connsiteY4" fmla="*/ 49048 h 117180"/>
                  <a:gd name="connsiteX5" fmla="*/ 162983 w 260350"/>
                  <a:gd name="connsiteY5" fmla="*/ 93498 h 117180"/>
                  <a:gd name="connsiteX6" fmla="*/ 205316 w 260350"/>
                  <a:gd name="connsiteY6" fmla="*/ 116781 h 117180"/>
                  <a:gd name="connsiteX7" fmla="*/ 237066 w 260350"/>
                  <a:gd name="connsiteY7" fmla="*/ 106198 h 117180"/>
                  <a:gd name="connsiteX8" fmla="*/ 260350 w 260350"/>
                  <a:gd name="connsiteY8" fmla="*/ 80798 h 11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117180">
                    <a:moveTo>
                      <a:pt x="0" y="59631"/>
                    </a:moveTo>
                    <a:cubicBezTo>
                      <a:pt x="1940" y="39170"/>
                      <a:pt x="3880" y="18709"/>
                      <a:pt x="14816" y="8831"/>
                    </a:cubicBezTo>
                    <a:cubicBezTo>
                      <a:pt x="25752" y="-1047"/>
                      <a:pt x="52210" y="-341"/>
                      <a:pt x="65616" y="364"/>
                    </a:cubicBezTo>
                    <a:cubicBezTo>
                      <a:pt x="79022" y="1069"/>
                      <a:pt x="84314" y="4950"/>
                      <a:pt x="95250" y="13064"/>
                    </a:cubicBezTo>
                    <a:cubicBezTo>
                      <a:pt x="106186" y="21178"/>
                      <a:pt x="119944" y="35642"/>
                      <a:pt x="131233" y="49048"/>
                    </a:cubicBezTo>
                    <a:cubicBezTo>
                      <a:pt x="142522" y="62454"/>
                      <a:pt x="150636" y="82209"/>
                      <a:pt x="162983" y="93498"/>
                    </a:cubicBezTo>
                    <a:cubicBezTo>
                      <a:pt x="175330" y="104787"/>
                      <a:pt x="192969" y="114664"/>
                      <a:pt x="205316" y="116781"/>
                    </a:cubicBezTo>
                    <a:cubicBezTo>
                      <a:pt x="217663" y="118898"/>
                      <a:pt x="227894" y="112195"/>
                      <a:pt x="237066" y="106198"/>
                    </a:cubicBezTo>
                    <a:cubicBezTo>
                      <a:pt x="246238" y="100201"/>
                      <a:pt x="253294" y="90499"/>
                      <a:pt x="260350" y="8079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EBDD7BC0-3B51-460F-BF00-5C44D9FFE4C0}"/>
                  </a:ext>
                </a:extLst>
              </p:cNvPr>
              <p:cNvSpPr/>
              <p:nvPr/>
            </p:nvSpPr>
            <p:spPr>
              <a:xfrm>
                <a:off x="6381750" y="3670893"/>
                <a:ext cx="125413" cy="70845"/>
              </a:xfrm>
              <a:custGeom>
                <a:avLst/>
                <a:gdLst>
                  <a:gd name="connsiteX0" fmla="*/ 0 w 125413"/>
                  <a:gd name="connsiteY0" fmla="*/ 37507 h 70845"/>
                  <a:gd name="connsiteX1" fmla="*/ 39688 w 125413"/>
                  <a:gd name="connsiteY1" fmla="*/ 4170 h 70845"/>
                  <a:gd name="connsiteX2" fmla="*/ 69850 w 125413"/>
                  <a:gd name="connsiteY2" fmla="*/ 2582 h 70845"/>
                  <a:gd name="connsiteX3" fmla="*/ 100013 w 125413"/>
                  <a:gd name="connsiteY3" fmla="*/ 23220 h 70845"/>
                  <a:gd name="connsiteX4" fmla="*/ 107950 w 125413"/>
                  <a:gd name="connsiteY4" fmla="*/ 35920 h 70845"/>
                  <a:gd name="connsiteX5" fmla="*/ 112713 w 125413"/>
                  <a:gd name="connsiteY5" fmla="*/ 59732 h 70845"/>
                  <a:gd name="connsiteX6" fmla="*/ 125413 w 125413"/>
                  <a:gd name="connsiteY6" fmla="*/ 70845 h 7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13" h="70845">
                    <a:moveTo>
                      <a:pt x="0" y="37507"/>
                    </a:moveTo>
                    <a:cubicBezTo>
                      <a:pt x="14023" y="23749"/>
                      <a:pt x="28046" y="9991"/>
                      <a:pt x="39688" y="4170"/>
                    </a:cubicBezTo>
                    <a:cubicBezTo>
                      <a:pt x="51330" y="-1651"/>
                      <a:pt x="59796" y="-593"/>
                      <a:pt x="69850" y="2582"/>
                    </a:cubicBezTo>
                    <a:cubicBezTo>
                      <a:pt x="79904" y="5757"/>
                      <a:pt x="93663" y="17664"/>
                      <a:pt x="100013" y="23220"/>
                    </a:cubicBezTo>
                    <a:cubicBezTo>
                      <a:pt x="106363" y="28776"/>
                      <a:pt x="105833" y="29835"/>
                      <a:pt x="107950" y="35920"/>
                    </a:cubicBezTo>
                    <a:cubicBezTo>
                      <a:pt x="110067" y="42005"/>
                      <a:pt x="109803" y="53911"/>
                      <a:pt x="112713" y="59732"/>
                    </a:cubicBezTo>
                    <a:cubicBezTo>
                      <a:pt x="115624" y="65553"/>
                      <a:pt x="120518" y="68199"/>
                      <a:pt x="125413" y="7084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4D5D64DC-D20A-4B24-B89C-EDA708C25268}"/>
                  </a:ext>
                </a:extLst>
              </p:cNvPr>
              <p:cNvSpPr/>
              <p:nvPr/>
            </p:nvSpPr>
            <p:spPr>
              <a:xfrm>
                <a:off x="6591300" y="3511550"/>
                <a:ext cx="46038" cy="114300"/>
              </a:xfrm>
              <a:custGeom>
                <a:avLst/>
                <a:gdLst>
                  <a:gd name="connsiteX0" fmla="*/ 0 w 46038"/>
                  <a:gd name="connsiteY0" fmla="*/ 0 h 114300"/>
                  <a:gd name="connsiteX1" fmla="*/ 38100 w 46038"/>
                  <a:gd name="connsiteY1" fmla="*/ 60325 h 114300"/>
                  <a:gd name="connsiteX2" fmla="*/ 46038 w 46038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8" h="114300">
                    <a:moveTo>
                      <a:pt x="0" y="0"/>
                    </a:moveTo>
                    <a:cubicBezTo>
                      <a:pt x="15213" y="20637"/>
                      <a:pt x="30427" y="41275"/>
                      <a:pt x="38100" y="60325"/>
                    </a:cubicBezTo>
                    <a:cubicBezTo>
                      <a:pt x="45773" y="79375"/>
                      <a:pt x="45905" y="96837"/>
                      <a:pt x="46038" y="1143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E79F1FA-1A99-4FEF-AEC9-B615078E31D0}"/>
                  </a:ext>
                </a:extLst>
              </p:cNvPr>
              <p:cNvSpPr/>
              <p:nvPr/>
            </p:nvSpPr>
            <p:spPr>
              <a:xfrm>
                <a:off x="6489700" y="3672597"/>
                <a:ext cx="182563" cy="88205"/>
              </a:xfrm>
              <a:custGeom>
                <a:avLst/>
                <a:gdLst>
                  <a:gd name="connsiteX0" fmla="*/ 182563 w 182563"/>
                  <a:gd name="connsiteY0" fmla="*/ 11991 h 88205"/>
                  <a:gd name="connsiteX1" fmla="*/ 123825 w 182563"/>
                  <a:gd name="connsiteY1" fmla="*/ 878 h 88205"/>
                  <a:gd name="connsiteX2" fmla="*/ 96838 w 182563"/>
                  <a:gd name="connsiteY2" fmla="*/ 32628 h 88205"/>
                  <a:gd name="connsiteX3" fmla="*/ 84138 w 182563"/>
                  <a:gd name="connsiteY3" fmla="*/ 69141 h 88205"/>
                  <a:gd name="connsiteX4" fmla="*/ 49213 w 182563"/>
                  <a:gd name="connsiteY4" fmla="*/ 88191 h 88205"/>
                  <a:gd name="connsiteX5" fmla="*/ 0 w 182563"/>
                  <a:gd name="connsiteY5" fmla="*/ 72316 h 8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563" h="88205">
                    <a:moveTo>
                      <a:pt x="182563" y="11991"/>
                    </a:moveTo>
                    <a:cubicBezTo>
                      <a:pt x="160337" y="4714"/>
                      <a:pt x="138112" y="-2562"/>
                      <a:pt x="123825" y="878"/>
                    </a:cubicBezTo>
                    <a:cubicBezTo>
                      <a:pt x="109537" y="4317"/>
                      <a:pt x="103452" y="21251"/>
                      <a:pt x="96838" y="32628"/>
                    </a:cubicBezTo>
                    <a:cubicBezTo>
                      <a:pt x="90223" y="44005"/>
                      <a:pt x="92075" y="59881"/>
                      <a:pt x="84138" y="69141"/>
                    </a:cubicBezTo>
                    <a:cubicBezTo>
                      <a:pt x="76201" y="78401"/>
                      <a:pt x="63236" y="87662"/>
                      <a:pt x="49213" y="88191"/>
                    </a:cubicBezTo>
                    <a:cubicBezTo>
                      <a:pt x="35190" y="88720"/>
                      <a:pt x="9260" y="74697"/>
                      <a:pt x="0" y="7231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4C3EBB8-F9CF-486D-BAA5-2872F4B3A172}"/>
                  </a:ext>
                </a:extLst>
              </p:cNvPr>
              <p:cNvSpPr/>
              <p:nvPr/>
            </p:nvSpPr>
            <p:spPr>
              <a:xfrm>
                <a:off x="6116523" y="3128433"/>
                <a:ext cx="150927" cy="556684"/>
              </a:xfrm>
              <a:custGeom>
                <a:avLst/>
                <a:gdLst>
                  <a:gd name="connsiteX0" fmla="*/ 89544 w 150927"/>
                  <a:gd name="connsiteY0" fmla="*/ 0 h 556684"/>
                  <a:gd name="connsiteX1" fmla="*/ 68377 w 150927"/>
                  <a:gd name="connsiteY1" fmla="*/ 133350 h 556684"/>
                  <a:gd name="connsiteX2" fmla="*/ 34510 w 150927"/>
                  <a:gd name="connsiteY2" fmla="*/ 292100 h 556684"/>
                  <a:gd name="connsiteX3" fmla="*/ 2760 w 150927"/>
                  <a:gd name="connsiteY3" fmla="*/ 402167 h 556684"/>
                  <a:gd name="connsiteX4" fmla="*/ 11227 w 150927"/>
                  <a:gd name="connsiteY4" fmla="*/ 476250 h 556684"/>
                  <a:gd name="connsiteX5" fmla="*/ 87427 w 150927"/>
                  <a:gd name="connsiteY5" fmla="*/ 539750 h 556684"/>
                  <a:gd name="connsiteX6" fmla="*/ 150927 w 150927"/>
                  <a:gd name="connsiteY6" fmla="*/ 556684 h 55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27" h="556684">
                    <a:moveTo>
                      <a:pt x="89544" y="0"/>
                    </a:moveTo>
                    <a:cubicBezTo>
                      <a:pt x="83546" y="42333"/>
                      <a:pt x="77549" y="84667"/>
                      <a:pt x="68377" y="133350"/>
                    </a:cubicBezTo>
                    <a:cubicBezTo>
                      <a:pt x="59205" y="182033"/>
                      <a:pt x="45446" y="247297"/>
                      <a:pt x="34510" y="292100"/>
                    </a:cubicBezTo>
                    <a:cubicBezTo>
                      <a:pt x="23574" y="336903"/>
                      <a:pt x="6641" y="371475"/>
                      <a:pt x="2760" y="402167"/>
                    </a:cubicBezTo>
                    <a:cubicBezTo>
                      <a:pt x="-1121" y="432859"/>
                      <a:pt x="-2884" y="453320"/>
                      <a:pt x="11227" y="476250"/>
                    </a:cubicBezTo>
                    <a:cubicBezTo>
                      <a:pt x="25338" y="499180"/>
                      <a:pt x="64144" y="526344"/>
                      <a:pt x="87427" y="539750"/>
                    </a:cubicBezTo>
                    <a:cubicBezTo>
                      <a:pt x="110710" y="553156"/>
                      <a:pt x="130818" y="554920"/>
                      <a:pt x="150927" y="55668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E636817C-65AD-4225-A12F-CD9DD261E1B7}"/>
                  </a:ext>
                </a:extLst>
              </p:cNvPr>
              <p:cNvSpPr/>
              <p:nvPr/>
            </p:nvSpPr>
            <p:spPr>
              <a:xfrm>
                <a:off x="6270625" y="3806825"/>
                <a:ext cx="46217" cy="176213"/>
              </a:xfrm>
              <a:custGeom>
                <a:avLst/>
                <a:gdLst>
                  <a:gd name="connsiteX0" fmla="*/ 0 w 46217"/>
                  <a:gd name="connsiteY0" fmla="*/ 0 h 176213"/>
                  <a:gd name="connsiteX1" fmla="*/ 26988 w 46217"/>
                  <a:gd name="connsiteY1" fmla="*/ 73025 h 176213"/>
                  <a:gd name="connsiteX2" fmla="*/ 46038 w 46217"/>
                  <a:gd name="connsiteY2" fmla="*/ 142875 h 176213"/>
                  <a:gd name="connsiteX3" fmla="*/ 34925 w 46217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17" h="176213">
                    <a:moveTo>
                      <a:pt x="0" y="0"/>
                    </a:moveTo>
                    <a:cubicBezTo>
                      <a:pt x="9657" y="24606"/>
                      <a:pt x="19315" y="49213"/>
                      <a:pt x="26988" y="73025"/>
                    </a:cubicBezTo>
                    <a:cubicBezTo>
                      <a:pt x="34661" y="96837"/>
                      <a:pt x="44715" y="125677"/>
                      <a:pt x="46038" y="142875"/>
                    </a:cubicBezTo>
                    <a:cubicBezTo>
                      <a:pt x="47361" y="160073"/>
                      <a:pt x="41143" y="168143"/>
                      <a:pt x="34925" y="1762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007AAC3E-5437-40D5-B82A-8E846CAC7D36}"/>
                  </a:ext>
                </a:extLst>
              </p:cNvPr>
              <p:cNvSpPr/>
              <p:nvPr/>
            </p:nvSpPr>
            <p:spPr>
              <a:xfrm>
                <a:off x="5500033" y="2613316"/>
                <a:ext cx="256724" cy="219015"/>
              </a:xfrm>
              <a:custGeom>
                <a:avLst/>
                <a:gdLst>
                  <a:gd name="connsiteX0" fmla="*/ 248305 w 256724"/>
                  <a:gd name="connsiteY0" fmla="*/ 36222 h 219015"/>
                  <a:gd name="connsiteX1" fmla="*/ 249892 w 256724"/>
                  <a:gd name="connsiteY1" fmla="*/ 110834 h 219015"/>
                  <a:gd name="connsiteX2" fmla="*/ 251480 w 256724"/>
                  <a:gd name="connsiteY2" fmla="*/ 129884 h 219015"/>
                  <a:gd name="connsiteX3" fmla="*/ 216555 w 256724"/>
                  <a:gd name="connsiteY3" fmla="*/ 190209 h 219015"/>
                  <a:gd name="connsiteX4" fmla="*/ 181630 w 256724"/>
                  <a:gd name="connsiteY4" fmla="*/ 212434 h 219015"/>
                  <a:gd name="connsiteX5" fmla="*/ 138767 w 256724"/>
                  <a:gd name="connsiteY5" fmla="*/ 218784 h 219015"/>
                  <a:gd name="connsiteX6" fmla="*/ 65742 w 256724"/>
                  <a:gd name="connsiteY6" fmla="*/ 206084 h 219015"/>
                  <a:gd name="connsiteX7" fmla="*/ 35580 w 256724"/>
                  <a:gd name="connsiteY7" fmla="*/ 180684 h 219015"/>
                  <a:gd name="connsiteX8" fmla="*/ 5417 w 256724"/>
                  <a:gd name="connsiteY8" fmla="*/ 126709 h 219015"/>
                  <a:gd name="connsiteX9" fmla="*/ 655 w 256724"/>
                  <a:gd name="connsiteY9" fmla="*/ 93372 h 219015"/>
                  <a:gd name="connsiteX10" fmla="*/ 13355 w 256724"/>
                  <a:gd name="connsiteY10" fmla="*/ 44159 h 219015"/>
                  <a:gd name="connsiteX11" fmla="*/ 18117 w 256724"/>
                  <a:gd name="connsiteY11" fmla="*/ 18759 h 219015"/>
                  <a:gd name="connsiteX12" fmla="*/ 64155 w 256724"/>
                  <a:gd name="connsiteY12" fmla="*/ 4472 h 219015"/>
                  <a:gd name="connsiteX13" fmla="*/ 140355 w 256724"/>
                  <a:gd name="connsiteY13" fmla="*/ 2884 h 219015"/>
                  <a:gd name="connsiteX14" fmla="*/ 248305 w 256724"/>
                  <a:gd name="connsiteY14" fmla="*/ 36222 h 21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24" h="219015">
                    <a:moveTo>
                      <a:pt x="248305" y="36222"/>
                    </a:moveTo>
                    <a:cubicBezTo>
                      <a:pt x="266561" y="54214"/>
                      <a:pt x="249363" y="95224"/>
                      <a:pt x="249892" y="110834"/>
                    </a:cubicBezTo>
                    <a:cubicBezTo>
                      <a:pt x="250421" y="126444"/>
                      <a:pt x="257036" y="116655"/>
                      <a:pt x="251480" y="129884"/>
                    </a:cubicBezTo>
                    <a:cubicBezTo>
                      <a:pt x="245924" y="143113"/>
                      <a:pt x="228197" y="176451"/>
                      <a:pt x="216555" y="190209"/>
                    </a:cubicBezTo>
                    <a:cubicBezTo>
                      <a:pt x="204913" y="203967"/>
                      <a:pt x="194595" y="207672"/>
                      <a:pt x="181630" y="212434"/>
                    </a:cubicBezTo>
                    <a:cubicBezTo>
                      <a:pt x="168665" y="217197"/>
                      <a:pt x="158082" y="219842"/>
                      <a:pt x="138767" y="218784"/>
                    </a:cubicBezTo>
                    <a:cubicBezTo>
                      <a:pt x="119452" y="217726"/>
                      <a:pt x="82940" y="212434"/>
                      <a:pt x="65742" y="206084"/>
                    </a:cubicBezTo>
                    <a:cubicBezTo>
                      <a:pt x="48544" y="199734"/>
                      <a:pt x="45634" y="193913"/>
                      <a:pt x="35580" y="180684"/>
                    </a:cubicBezTo>
                    <a:cubicBezTo>
                      <a:pt x="25526" y="167455"/>
                      <a:pt x="11238" y="141261"/>
                      <a:pt x="5417" y="126709"/>
                    </a:cubicBezTo>
                    <a:cubicBezTo>
                      <a:pt x="-404" y="112157"/>
                      <a:pt x="-668" y="107130"/>
                      <a:pt x="655" y="93372"/>
                    </a:cubicBezTo>
                    <a:cubicBezTo>
                      <a:pt x="1978" y="79614"/>
                      <a:pt x="10445" y="56594"/>
                      <a:pt x="13355" y="44159"/>
                    </a:cubicBezTo>
                    <a:cubicBezTo>
                      <a:pt x="16265" y="31724"/>
                      <a:pt x="9650" y="25374"/>
                      <a:pt x="18117" y="18759"/>
                    </a:cubicBezTo>
                    <a:cubicBezTo>
                      <a:pt x="26584" y="12144"/>
                      <a:pt x="43782" y="7118"/>
                      <a:pt x="64155" y="4472"/>
                    </a:cubicBezTo>
                    <a:cubicBezTo>
                      <a:pt x="84528" y="1826"/>
                      <a:pt x="110193" y="-3201"/>
                      <a:pt x="140355" y="2884"/>
                    </a:cubicBezTo>
                    <a:cubicBezTo>
                      <a:pt x="170517" y="8969"/>
                      <a:pt x="230049" y="18230"/>
                      <a:pt x="248305" y="362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月 29">
                <a:extLst>
                  <a:ext uri="{FF2B5EF4-FFF2-40B4-BE49-F238E27FC236}">
                    <a16:creationId xmlns:a16="http://schemas.microsoft.com/office/drawing/2014/main" id="{0C0CEE5F-51F5-4B4F-A81C-925BB0D522C7}"/>
                  </a:ext>
                </a:extLst>
              </p:cNvPr>
              <p:cNvSpPr/>
              <p:nvPr/>
            </p:nvSpPr>
            <p:spPr>
              <a:xfrm rot="6004335">
                <a:off x="5604064" y="2631156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B4360AC-FD2B-4540-8836-ECA57E51DB49}"/>
                  </a:ext>
                </a:extLst>
              </p:cNvPr>
              <p:cNvSpPr/>
              <p:nvPr/>
            </p:nvSpPr>
            <p:spPr>
              <a:xfrm>
                <a:off x="6081096" y="4063986"/>
                <a:ext cx="592184" cy="90995"/>
              </a:xfrm>
              <a:custGeom>
                <a:avLst/>
                <a:gdLst>
                  <a:gd name="connsiteX0" fmla="*/ 3792 w 592184"/>
                  <a:gd name="connsiteY0" fmla="*/ 14 h 90995"/>
                  <a:gd name="connsiteX1" fmla="*/ 162542 w 592184"/>
                  <a:gd name="connsiteY1" fmla="*/ 36527 h 90995"/>
                  <a:gd name="connsiteX2" fmla="*/ 411779 w 592184"/>
                  <a:gd name="connsiteY2" fmla="*/ 36527 h 90995"/>
                  <a:gd name="connsiteX3" fmla="*/ 464167 w 592184"/>
                  <a:gd name="connsiteY3" fmla="*/ 57164 h 90995"/>
                  <a:gd name="connsiteX4" fmla="*/ 591167 w 592184"/>
                  <a:gd name="connsiteY4" fmla="*/ 90502 h 90995"/>
                  <a:gd name="connsiteX5" fmla="*/ 387967 w 592184"/>
                  <a:gd name="connsiteY5" fmla="*/ 74627 h 90995"/>
                  <a:gd name="connsiteX6" fmla="*/ 78404 w 592184"/>
                  <a:gd name="connsiteY6" fmla="*/ 41289 h 90995"/>
                  <a:gd name="connsiteX7" fmla="*/ 3792 w 592184"/>
                  <a:gd name="connsiteY7" fmla="*/ 14 h 9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184" h="90995">
                    <a:moveTo>
                      <a:pt x="3792" y="14"/>
                    </a:moveTo>
                    <a:cubicBezTo>
                      <a:pt x="17815" y="-780"/>
                      <a:pt x="94544" y="30442"/>
                      <a:pt x="162542" y="36527"/>
                    </a:cubicBezTo>
                    <a:cubicBezTo>
                      <a:pt x="230540" y="42613"/>
                      <a:pt x="361508" y="33087"/>
                      <a:pt x="411779" y="36527"/>
                    </a:cubicBezTo>
                    <a:cubicBezTo>
                      <a:pt x="462050" y="39967"/>
                      <a:pt x="434269" y="48168"/>
                      <a:pt x="464167" y="57164"/>
                    </a:cubicBezTo>
                    <a:cubicBezTo>
                      <a:pt x="494065" y="66160"/>
                      <a:pt x="603867" y="87592"/>
                      <a:pt x="591167" y="90502"/>
                    </a:cubicBezTo>
                    <a:cubicBezTo>
                      <a:pt x="578467" y="93413"/>
                      <a:pt x="473428" y="82829"/>
                      <a:pt x="387967" y="74627"/>
                    </a:cubicBezTo>
                    <a:cubicBezTo>
                      <a:pt x="302506" y="66425"/>
                      <a:pt x="142169" y="52402"/>
                      <a:pt x="78404" y="41289"/>
                    </a:cubicBezTo>
                    <a:cubicBezTo>
                      <a:pt x="14639" y="30177"/>
                      <a:pt x="-10231" y="808"/>
                      <a:pt x="3792" y="14"/>
                    </a:cubicBez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033694D5-BDC9-4661-987C-1E2EADC29CED}"/>
                  </a:ext>
                </a:extLst>
              </p:cNvPr>
              <p:cNvSpPr/>
              <p:nvPr/>
            </p:nvSpPr>
            <p:spPr>
              <a:xfrm>
                <a:off x="5843692" y="4079077"/>
                <a:ext cx="912743" cy="150789"/>
              </a:xfrm>
              <a:custGeom>
                <a:avLst/>
                <a:gdLst>
                  <a:gd name="connsiteX0" fmla="*/ 425 w 912743"/>
                  <a:gd name="connsiteY0" fmla="*/ 80173 h 150789"/>
                  <a:gd name="connsiteX1" fmla="*/ 78741 w 912743"/>
                  <a:gd name="connsiteY1" fmla="*/ 37840 h 150789"/>
                  <a:gd name="connsiteX2" fmla="*/ 193041 w 912743"/>
                  <a:gd name="connsiteY2" fmla="*/ 3973 h 150789"/>
                  <a:gd name="connsiteX3" fmla="*/ 281941 w 912743"/>
                  <a:gd name="connsiteY3" fmla="*/ 3973 h 150789"/>
                  <a:gd name="connsiteX4" fmla="*/ 411058 w 912743"/>
                  <a:gd name="connsiteY4" fmla="*/ 33606 h 150789"/>
                  <a:gd name="connsiteX5" fmla="*/ 535941 w 912743"/>
                  <a:gd name="connsiteY5" fmla="*/ 29373 h 150789"/>
                  <a:gd name="connsiteX6" fmla="*/ 703158 w 912743"/>
                  <a:gd name="connsiteY6" fmla="*/ 48423 h 150789"/>
                  <a:gd name="connsiteX7" fmla="*/ 787825 w 912743"/>
                  <a:gd name="connsiteY7" fmla="*/ 78056 h 150789"/>
                  <a:gd name="connsiteX8" fmla="*/ 912708 w 912743"/>
                  <a:gd name="connsiteY8" fmla="*/ 111923 h 150789"/>
                  <a:gd name="connsiteX9" fmla="*/ 775125 w 912743"/>
                  <a:gd name="connsiteY9" fmla="*/ 122506 h 150789"/>
                  <a:gd name="connsiteX10" fmla="*/ 633308 w 912743"/>
                  <a:gd name="connsiteY10" fmla="*/ 122506 h 150789"/>
                  <a:gd name="connsiteX11" fmla="*/ 483025 w 912743"/>
                  <a:gd name="connsiteY11" fmla="*/ 135206 h 150789"/>
                  <a:gd name="connsiteX12" fmla="*/ 396241 w 912743"/>
                  <a:gd name="connsiteY12" fmla="*/ 150023 h 150789"/>
                  <a:gd name="connsiteX13" fmla="*/ 241725 w 912743"/>
                  <a:gd name="connsiteY13" fmla="*/ 109806 h 150789"/>
                  <a:gd name="connsiteX14" fmla="*/ 214208 w 912743"/>
                  <a:gd name="connsiteY14" fmla="*/ 101340 h 150789"/>
                  <a:gd name="connsiteX15" fmla="*/ 112608 w 912743"/>
                  <a:gd name="connsiteY15" fmla="*/ 84406 h 150789"/>
                  <a:gd name="connsiteX16" fmla="*/ 425 w 912743"/>
                  <a:gd name="connsiteY16" fmla="*/ 80173 h 15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743" h="150789">
                    <a:moveTo>
                      <a:pt x="425" y="80173"/>
                    </a:moveTo>
                    <a:cubicBezTo>
                      <a:pt x="-5220" y="72412"/>
                      <a:pt x="46638" y="50540"/>
                      <a:pt x="78741" y="37840"/>
                    </a:cubicBezTo>
                    <a:cubicBezTo>
                      <a:pt x="110844" y="25140"/>
                      <a:pt x="159174" y="9617"/>
                      <a:pt x="193041" y="3973"/>
                    </a:cubicBezTo>
                    <a:cubicBezTo>
                      <a:pt x="226908" y="-1671"/>
                      <a:pt x="245605" y="-966"/>
                      <a:pt x="281941" y="3973"/>
                    </a:cubicBezTo>
                    <a:cubicBezTo>
                      <a:pt x="318277" y="8912"/>
                      <a:pt x="368725" y="29373"/>
                      <a:pt x="411058" y="33606"/>
                    </a:cubicBezTo>
                    <a:cubicBezTo>
                      <a:pt x="453391" y="37839"/>
                      <a:pt x="487258" y="26903"/>
                      <a:pt x="535941" y="29373"/>
                    </a:cubicBezTo>
                    <a:cubicBezTo>
                      <a:pt x="584624" y="31842"/>
                      <a:pt x="661177" y="40309"/>
                      <a:pt x="703158" y="48423"/>
                    </a:cubicBezTo>
                    <a:cubicBezTo>
                      <a:pt x="745139" y="56537"/>
                      <a:pt x="752900" y="67473"/>
                      <a:pt x="787825" y="78056"/>
                    </a:cubicBezTo>
                    <a:cubicBezTo>
                      <a:pt x="822750" y="88639"/>
                      <a:pt x="914825" y="104515"/>
                      <a:pt x="912708" y="111923"/>
                    </a:cubicBezTo>
                    <a:cubicBezTo>
                      <a:pt x="910591" y="119331"/>
                      <a:pt x="821692" y="120742"/>
                      <a:pt x="775125" y="122506"/>
                    </a:cubicBezTo>
                    <a:cubicBezTo>
                      <a:pt x="728558" y="124270"/>
                      <a:pt x="681991" y="120389"/>
                      <a:pt x="633308" y="122506"/>
                    </a:cubicBezTo>
                    <a:cubicBezTo>
                      <a:pt x="584625" y="124623"/>
                      <a:pt x="522536" y="130620"/>
                      <a:pt x="483025" y="135206"/>
                    </a:cubicBezTo>
                    <a:cubicBezTo>
                      <a:pt x="443514" y="139792"/>
                      <a:pt x="436458" y="154256"/>
                      <a:pt x="396241" y="150023"/>
                    </a:cubicBezTo>
                    <a:cubicBezTo>
                      <a:pt x="356024" y="145790"/>
                      <a:pt x="272064" y="117920"/>
                      <a:pt x="241725" y="109806"/>
                    </a:cubicBezTo>
                    <a:cubicBezTo>
                      <a:pt x="211386" y="101692"/>
                      <a:pt x="235727" y="105573"/>
                      <a:pt x="214208" y="101340"/>
                    </a:cubicBezTo>
                    <a:cubicBezTo>
                      <a:pt x="192689" y="97107"/>
                      <a:pt x="146475" y="88992"/>
                      <a:pt x="112608" y="84406"/>
                    </a:cubicBezTo>
                    <a:cubicBezTo>
                      <a:pt x="78741" y="79820"/>
                      <a:pt x="6070" y="87934"/>
                      <a:pt x="425" y="80173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月 73">
                <a:extLst>
                  <a:ext uri="{FF2B5EF4-FFF2-40B4-BE49-F238E27FC236}">
                    <a16:creationId xmlns:a16="http://schemas.microsoft.com/office/drawing/2014/main" id="{4454360D-C0ED-41FE-84BB-6C5A4E97C240}"/>
                  </a:ext>
                </a:extLst>
              </p:cNvPr>
              <p:cNvSpPr/>
              <p:nvPr/>
            </p:nvSpPr>
            <p:spPr>
              <a:xfrm rot="19111636">
                <a:off x="5902392" y="4259598"/>
                <a:ext cx="45719" cy="125724"/>
              </a:xfrm>
              <a:prstGeom prst="moon">
                <a:avLst/>
              </a:pr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01FAF61-6242-480C-B931-9DB77628CE96}"/>
                  </a:ext>
                </a:extLst>
              </p:cNvPr>
              <p:cNvSpPr/>
              <p:nvPr/>
            </p:nvSpPr>
            <p:spPr>
              <a:xfrm>
                <a:off x="5847852" y="4196313"/>
                <a:ext cx="913496" cy="265105"/>
              </a:xfrm>
              <a:custGeom>
                <a:avLst/>
                <a:gdLst>
                  <a:gd name="connsiteX0" fmla="*/ 6848 w 913496"/>
                  <a:gd name="connsiteY0" fmla="*/ 28554 h 265105"/>
                  <a:gd name="connsiteX1" fmla="*/ 254498 w 913496"/>
                  <a:gd name="connsiteY1" fmla="*/ 41254 h 265105"/>
                  <a:gd name="connsiteX2" fmla="*/ 415365 w 913496"/>
                  <a:gd name="connsiteY2" fmla="*/ 45487 h 265105"/>
                  <a:gd name="connsiteX3" fmla="*/ 523315 w 913496"/>
                  <a:gd name="connsiteY3" fmla="*/ 24320 h 265105"/>
                  <a:gd name="connsiteX4" fmla="*/ 690531 w 913496"/>
                  <a:gd name="connsiteY4" fmla="*/ 22204 h 265105"/>
                  <a:gd name="connsiteX5" fmla="*/ 794248 w 913496"/>
                  <a:gd name="connsiteY5" fmla="*/ 17970 h 265105"/>
                  <a:gd name="connsiteX6" fmla="*/ 912781 w 913496"/>
                  <a:gd name="connsiteY6" fmla="*/ 1037 h 265105"/>
                  <a:gd name="connsiteX7" fmla="*/ 838698 w 913496"/>
                  <a:gd name="connsiteY7" fmla="*/ 51837 h 265105"/>
                  <a:gd name="connsiteX8" fmla="*/ 734981 w 913496"/>
                  <a:gd name="connsiteY8" fmla="*/ 147087 h 265105"/>
                  <a:gd name="connsiteX9" fmla="*/ 591048 w 913496"/>
                  <a:gd name="connsiteY9" fmla="*/ 229637 h 265105"/>
                  <a:gd name="connsiteX10" fmla="*/ 476748 w 913496"/>
                  <a:gd name="connsiteY10" fmla="*/ 261387 h 265105"/>
                  <a:gd name="connsiteX11" fmla="*/ 351865 w 913496"/>
                  <a:gd name="connsiteY11" fmla="*/ 259270 h 265105"/>
                  <a:gd name="connsiteX12" fmla="*/ 201581 w 913496"/>
                  <a:gd name="connsiteY12" fmla="*/ 214820 h 265105"/>
                  <a:gd name="connsiteX13" fmla="*/ 78815 w 913496"/>
                  <a:gd name="connsiteY13" fmla="*/ 119570 h 265105"/>
                  <a:gd name="connsiteX14" fmla="*/ 6848 w 913496"/>
                  <a:gd name="connsiteY14" fmla="*/ 28554 h 26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3496" h="265105">
                    <a:moveTo>
                      <a:pt x="6848" y="28554"/>
                    </a:moveTo>
                    <a:cubicBezTo>
                      <a:pt x="36129" y="15501"/>
                      <a:pt x="186412" y="38432"/>
                      <a:pt x="254498" y="41254"/>
                    </a:cubicBezTo>
                    <a:cubicBezTo>
                      <a:pt x="322584" y="44076"/>
                      <a:pt x="370562" y="48309"/>
                      <a:pt x="415365" y="45487"/>
                    </a:cubicBezTo>
                    <a:cubicBezTo>
                      <a:pt x="460168" y="42665"/>
                      <a:pt x="477454" y="28200"/>
                      <a:pt x="523315" y="24320"/>
                    </a:cubicBezTo>
                    <a:cubicBezTo>
                      <a:pt x="569176" y="20440"/>
                      <a:pt x="645376" y="23262"/>
                      <a:pt x="690531" y="22204"/>
                    </a:cubicBezTo>
                    <a:cubicBezTo>
                      <a:pt x="735686" y="21146"/>
                      <a:pt x="757206" y="21498"/>
                      <a:pt x="794248" y="17970"/>
                    </a:cubicBezTo>
                    <a:cubicBezTo>
                      <a:pt x="831290" y="14442"/>
                      <a:pt x="905373" y="-4607"/>
                      <a:pt x="912781" y="1037"/>
                    </a:cubicBezTo>
                    <a:cubicBezTo>
                      <a:pt x="920189" y="6681"/>
                      <a:pt x="868331" y="27495"/>
                      <a:pt x="838698" y="51837"/>
                    </a:cubicBezTo>
                    <a:cubicBezTo>
                      <a:pt x="809065" y="76179"/>
                      <a:pt x="776256" y="117454"/>
                      <a:pt x="734981" y="147087"/>
                    </a:cubicBezTo>
                    <a:cubicBezTo>
                      <a:pt x="693706" y="176720"/>
                      <a:pt x="634087" y="210587"/>
                      <a:pt x="591048" y="229637"/>
                    </a:cubicBezTo>
                    <a:cubicBezTo>
                      <a:pt x="548009" y="248687"/>
                      <a:pt x="516612" y="256448"/>
                      <a:pt x="476748" y="261387"/>
                    </a:cubicBezTo>
                    <a:cubicBezTo>
                      <a:pt x="436884" y="266326"/>
                      <a:pt x="397726" y="267031"/>
                      <a:pt x="351865" y="259270"/>
                    </a:cubicBezTo>
                    <a:cubicBezTo>
                      <a:pt x="306004" y="251509"/>
                      <a:pt x="247089" y="238103"/>
                      <a:pt x="201581" y="214820"/>
                    </a:cubicBezTo>
                    <a:cubicBezTo>
                      <a:pt x="156073" y="191537"/>
                      <a:pt x="107743" y="150614"/>
                      <a:pt x="78815" y="119570"/>
                    </a:cubicBezTo>
                    <a:cubicBezTo>
                      <a:pt x="49887" y="88526"/>
                      <a:pt x="-22433" y="41607"/>
                      <a:pt x="6848" y="28554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1BEBD2B-2FF1-4272-AD07-7280B6A87BFD}"/>
                  </a:ext>
                </a:extLst>
              </p:cNvPr>
              <p:cNvSpPr/>
              <p:nvPr/>
            </p:nvSpPr>
            <p:spPr>
              <a:xfrm>
                <a:off x="5694055" y="4116557"/>
                <a:ext cx="524787" cy="115970"/>
              </a:xfrm>
              <a:custGeom>
                <a:avLst/>
                <a:gdLst>
                  <a:gd name="connsiteX0" fmla="*/ 8245 w 524787"/>
                  <a:gd name="connsiteY0" fmla="*/ 360 h 115970"/>
                  <a:gd name="connsiteX1" fmla="*/ 116195 w 524787"/>
                  <a:gd name="connsiteY1" fmla="*/ 32110 h 115970"/>
                  <a:gd name="connsiteX2" fmla="*/ 150062 w 524787"/>
                  <a:gd name="connsiteY2" fmla="*/ 42693 h 115970"/>
                  <a:gd name="connsiteX3" fmla="*/ 274945 w 524787"/>
                  <a:gd name="connsiteY3" fmla="*/ 57510 h 115970"/>
                  <a:gd name="connsiteX4" fmla="*/ 365962 w 524787"/>
                  <a:gd name="connsiteY4" fmla="*/ 74443 h 115970"/>
                  <a:gd name="connsiteX5" fmla="*/ 524712 w 524787"/>
                  <a:gd name="connsiteY5" fmla="*/ 114660 h 115970"/>
                  <a:gd name="connsiteX6" fmla="*/ 344795 w 524787"/>
                  <a:gd name="connsiteY6" fmla="*/ 106193 h 115970"/>
                  <a:gd name="connsiteX7" fmla="*/ 171228 w 524787"/>
                  <a:gd name="connsiteY7" fmla="*/ 106193 h 115970"/>
                  <a:gd name="connsiteX8" fmla="*/ 122545 w 524787"/>
                  <a:gd name="connsiteY8" fmla="*/ 99843 h 115970"/>
                  <a:gd name="connsiteX9" fmla="*/ 39995 w 524787"/>
                  <a:gd name="connsiteY9" fmla="*/ 72326 h 115970"/>
                  <a:gd name="connsiteX10" fmla="*/ 12478 w 524787"/>
                  <a:gd name="connsiteY10" fmla="*/ 55393 h 115970"/>
                  <a:gd name="connsiteX11" fmla="*/ 8245 w 524787"/>
                  <a:gd name="connsiteY11" fmla="*/ 360 h 1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787" h="115970">
                    <a:moveTo>
                      <a:pt x="8245" y="360"/>
                    </a:moveTo>
                    <a:cubicBezTo>
                      <a:pt x="25531" y="-3520"/>
                      <a:pt x="92559" y="25055"/>
                      <a:pt x="116195" y="32110"/>
                    </a:cubicBezTo>
                    <a:cubicBezTo>
                      <a:pt x="139831" y="39166"/>
                      <a:pt x="123604" y="38460"/>
                      <a:pt x="150062" y="42693"/>
                    </a:cubicBezTo>
                    <a:cubicBezTo>
                      <a:pt x="176520" y="46926"/>
                      <a:pt x="238962" y="52218"/>
                      <a:pt x="274945" y="57510"/>
                    </a:cubicBezTo>
                    <a:cubicBezTo>
                      <a:pt x="310928" y="62802"/>
                      <a:pt x="324334" y="64918"/>
                      <a:pt x="365962" y="74443"/>
                    </a:cubicBezTo>
                    <a:cubicBezTo>
                      <a:pt x="407590" y="83968"/>
                      <a:pt x="528240" y="109368"/>
                      <a:pt x="524712" y="114660"/>
                    </a:cubicBezTo>
                    <a:cubicBezTo>
                      <a:pt x="521184" y="119952"/>
                      <a:pt x="403709" y="107604"/>
                      <a:pt x="344795" y="106193"/>
                    </a:cubicBezTo>
                    <a:cubicBezTo>
                      <a:pt x="285881" y="104782"/>
                      <a:pt x="208270" y="107251"/>
                      <a:pt x="171228" y="106193"/>
                    </a:cubicBezTo>
                    <a:cubicBezTo>
                      <a:pt x="134186" y="105135"/>
                      <a:pt x="144417" y="105487"/>
                      <a:pt x="122545" y="99843"/>
                    </a:cubicBezTo>
                    <a:cubicBezTo>
                      <a:pt x="100673" y="94199"/>
                      <a:pt x="58340" y="79734"/>
                      <a:pt x="39995" y="72326"/>
                    </a:cubicBezTo>
                    <a:cubicBezTo>
                      <a:pt x="21650" y="64918"/>
                      <a:pt x="19886" y="66329"/>
                      <a:pt x="12478" y="55393"/>
                    </a:cubicBezTo>
                    <a:cubicBezTo>
                      <a:pt x="5070" y="44457"/>
                      <a:pt x="-9041" y="4240"/>
                      <a:pt x="8245" y="3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4075B534-56F4-4D09-8138-E14AA1C21507}"/>
                  </a:ext>
                </a:extLst>
              </p:cNvPr>
              <p:cNvSpPr/>
              <p:nvPr/>
            </p:nvSpPr>
            <p:spPr>
              <a:xfrm>
                <a:off x="6223000" y="4205817"/>
                <a:ext cx="419100" cy="29145"/>
              </a:xfrm>
              <a:custGeom>
                <a:avLst/>
                <a:gdLst>
                  <a:gd name="connsiteX0" fmla="*/ 0 w 419100"/>
                  <a:gd name="connsiteY0" fmla="*/ 27516 h 29145"/>
                  <a:gd name="connsiteX1" fmla="*/ 55033 w 419100"/>
                  <a:gd name="connsiteY1" fmla="*/ 27516 h 29145"/>
                  <a:gd name="connsiteX2" fmla="*/ 118533 w 419100"/>
                  <a:gd name="connsiteY2" fmla="*/ 10583 h 29145"/>
                  <a:gd name="connsiteX3" fmla="*/ 243417 w 419100"/>
                  <a:gd name="connsiteY3" fmla="*/ 2116 h 29145"/>
                  <a:gd name="connsiteX4" fmla="*/ 328083 w 419100"/>
                  <a:gd name="connsiteY4" fmla="*/ 2116 h 29145"/>
                  <a:gd name="connsiteX5" fmla="*/ 419100 w 419100"/>
                  <a:gd name="connsiteY5" fmla="*/ 0 h 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0" h="29145">
                    <a:moveTo>
                      <a:pt x="0" y="27516"/>
                    </a:moveTo>
                    <a:cubicBezTo>
                      <a:pt x="17639" y="28927"/>
                      <a:pt x="35278" y="30338"/>
                      <a:pt x="55033" y="27516"/>
                    </a:cubicBezTo>
                    <a:cubicBezTo>
                      <a:pt x="74788" y="24694"/>
                      <a:pt x="87136" y="14816"/>
                      <a:pt x="118533" y="10583"/>
                    </a:cubicBezTo>
                    <a:cubicBezTo>
                      <a:pt x="149930" y="6350"/>
                      <a:pt x="208492" y="3527"/>
                      <a:pt x="243417" y="2116"/>
                    </a:cubicBezTo>
                    <a:cubicBezTo>
                      <a:pt x="278342" y="705"/>
                      <a:pt x="298803" y="2469"/>
                      <a:pt x="328083" y="2116"/>
                    </a:cubicBezTo>
                    <a:cubicBezTo>
                      <a:pt x="357363" y="1763"/>
                      <a:pt x="388231" y="881"/>
                      <a:pt x="419100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29FE7F75-A8D3-457E-89C3-B5249F4CD5C1}"/>
                  </a:ext>
                </a:extLst>
              </p:cNvPr>
              <p:cNvSpPr/>
              <p:nvPr/>
            </p:nvSpPr>
            <p:spPr>
              <a:xfrm>
                <a:off x="6694731" y="4106313"/>
                <a:ext cx="269423" cy="273087"/>
              </a:xfrm>
              <a:custGeom>
                <a:avLst/>
                <a:gdLst>
                  <a:gd name="connsiteX0" fmla="*/ 286 w 269423"/>
                  <a:gd name="connsiteY0" fmla="*/ 52937 h 273087"/>
                  <a:gd name="connsiteX1" fmla="*/ 82836 w 269423"/>
                  <a:gd name="connsiteY1" fmla="*/ 61404 h 273087"/>
                  <a:gd name="connsiteX2" fmla="*/ 137869 w 269423"/>
                  <a:gd name="connsiteY2" fmla="*/ 27537 h 273087"/>
                  <a:gd name="connsiteX3" fmla="*/ 188669 w 269423"/>
                  <a:gd name="connsiteY3" fmla="*/ 20 h 273087"/>
                  <a:gd name="connsiteX4" fmla="*/ 216186 w 269423"/>
                  <a:gd name="connsiteY4" fmla="*/ 31770 h 273087"/>
                  <a:gd name="connsiteX5" fmla="*/ 237352 w 269423"/>
                  <a:gd name="connsiteY5" fmla="*/ 88920 h 273087"/>
                  <a:gd name="connsiteX6" fmla="*/ 235236 w 269423"/>
                  <a:gd name="connsiteY6" fmla="*/ 158770 h 273087"/>
                  <a:gd name="connsiteX7" fmla="*/ 269102 w 269423"/>
                  <a:gd name="connsiteY7" fmla="*/ 273070 h 273087"/>
                  <a:gd name="connsiteX8" fmla="*/ 211952 w 269423"/>
                  <a:gd name="connsiteY8" fmla="*/ 150304 h 273087"/>
                  <a:gd name="connsiteX9" fmla="*/ 154802 w 269423"/>
                  <a:gd name="connsiteY9" fmla="*/ 80454 h 273087"/>
                  <a:gd name="connsiteX10" fmla="*/ 72252 w 269423"/>
                  <a:gd name="connsiteY10" fmla="*/ 63520 h 273087"/>
                  <a:gd name="connsiteX11" fmla="*/ 55319 w 269423"/>
                  <a:gd name="connsiteY11" fmla="*/ 50820 h 273087"/>
                  <a:gd name="connsiteX12" fmla="*/ 286 w 269423"/>
                  <a:gd name="connsiteY12" fmla="*/ 52937 h 2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423" h="273087">
                    <a:moveTo>
                      <a:pt x="286" y="52937"/>
                    </a:moveTo>
                    <a:cubicBezTo>
                      <a:pt x="4872" y="54701"/>
                      <a:pt x="59906" y="65637"/>
                      <a:pt x="82836" y="61404"/>
                    </a:cubicBezTo>
                    <a:cubicBezTo>
                      <a:pt x="105766" y="57171"/>
                      <a:pt x="120230" y="37768"/>
                      <a:pt x="137869" y="27537"/>
                    </a:cubicBezTo>
                    <a:cubicBezTo>
                      <a:pt x="155508" y="17306"/>
                      <a:pt x="175616" y="-685"/>
                      <a:pt x="188669" y="20"/>
                    </a:cubicBezTo>
                    <a:cubicBezTo>
                      <a:pt x="201722" y="725"/>
                      <a:pt x="208072" y="16953"/>
                      <a:pt x="216186" y="31770"/>
                    </a:cubicBezTo>
                    <a:cubicBezTo>
                      <a:pt x="224300" y="46587"/>
                      <a:pt x="234177" y="67753"/>
                      <a:pt x="237352" y="88920"/>
                    </a:cubicBezTo>
                    <a:cubicBezTo>
                      <a:pt x="240527" y="110087"/>
                      <a:pt x="229944" y="128078"/>
                      <a:pt x="235236" y="158770"/>
                    </a:cubicBezTo>
                    <a:cubicBezTo>
                      <a:pt x="240528" y="189462"/>
                      <a:pt x="272983" y="274481"/>
                      <a:pt x="269102" y="273070"/>
                    </a:cubicBezTo>
                    <a:cubicBezTo>
                      <a:pt x="265221" y="271659"/>
                      <a:pt x="231002" y="182407"/>
                      <a:pt x="211952" y="150304"/>
                    </a:cubicBezTo>
                    <a:cubicBezTo>
                      <a:pt x="192902" y="118201"/>
                      <a:pt x="178085" y="94918"/>
                      <a:pt x="154802" y="80454"/>
                    </a:cubicBezTo>
                    <a:cubicBezTo>
                      <a:pt x="131519" y="65990"/>
                      <a:pt x="88832" y="68459"/>
                      <a:pt x="72252" y="63520"/>
                    </a:cubicBezTo>
                    <a:cubicBezTo>
                      <a:pt x="55672" y="58581"/>
                      <a:pt x="63080" y="53642"/>
                      <a:pt x="55319" y="50820"/>
                    </a:cubicBezTo>
                    <a:cubicBezTo>
                      <a:pt x="47558" y="47998"/>
                      <a:pt x="-4300" y="51173"/>
                      <a:pt x="286" y="5293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CD18BC4-F2B7-4AE1-9E67-BF59BE9D2B7D}"/>
                  </a:ext>
                </a:extLst>
              </p:cNvPr>
              <p:cNvSpPr/>
              <p:nvPr/>
            </p:nvSpPr>
            <p:spPr>
              <a:xfrm>
                <a:off x="5805635" y="3188608"/>
                <a:ext cx="311723" cy="639714"/>
              </a:xfrm>
              <a:custGeom>
                <a:avLst/>
                <a:gdLst>
                  <a:gd name="connsiteX0" fmla="*/ 300948 w 311723"/>
                  <a:gd name="connsiteY0" fmla="*/ 1209 h 639714"/>
                  <a:gd name="connsiteX1" fmla="*/ 184532 w 311723"/>
                  <a:gd name="connsiteY1" fmla="*/ 109159 h 639714"/>
                  <a:gd name="connsiteX2" fmla="*/ 93515 w 311723"/>
                  <a:gd name="connsiteY2" fmla="*/ 267909 h 639714"/>
                  <a:gd name="connsiteX3" fmla="*/ 21548 w 311723"/>
                  <a:gd name="connsiteY3" fmla="*/ 403375 h 639714"/>
                  <a:gd name="connsiteX4" fmla="*/ 382 w 311723"/>
                  <a:gd name="connsiteY4" fmla="*/ 488042 h 639714"/>
                  <a:gd name="connsiteX5" fmla="*/ 13082 w 311723"/>
                  <a:gd name="connsiteY5" fmla="*/ 587525 h 639714"/>
                  <a:gd name="connsiteX6" fmla="*/ 72348 w 311723"/>
                  <a:gd name="connsiteY6" fmla="*/ 625625 h 639714"/>
                  <a:gd name="connsiteX7" fmla="*/ 228982 w 311723"/>
                  <a:gd name="connsiteY7" fmla="*/ 638325 h 639714"/>
                  <a:gd name="connsiteX8" fmla="*/ 186648 w 311723"/>
                  <a:gd name="connsiteY8" fmla="*/ 595992 h 639714"/>
                  <a:gd name="connsiteX9" fmla="*/ 137965 w 311723"/>
                  <a:gd name="connsiteY9" fmla="*/ 538842 h 639714"/>
                  <a:gd name="connsiteX10" fmla="*/ 108332 w 311723"/>
                  <a:gd name="connsiteY10" fmla="*/ 433009 h 639714"/>
                  <a:gd name="connsiteX11" fmla="*/ 135848 w 311723"/>
                  <a:gd name="connsiteY11" fmla="*/ 339875 h 639714"/>
                  <a:gd name="connsiteX12" fmla="*/ 197232 w 311723"/>
                  <a:gd name="connsiteY12" fmla="*/ 246742 h 639714"/>
                  <a:gd name="connsiteX13" fmla="*/ 294598 w 311723"/>
                  <a:gd name="connsiteY13" fmla="*/ 179009 h 639714"/>
                  <a:gd name="connsiteX14" fmla="*/ 300948 w 311723"/>
                  <a:gd name="connsiteY14" fmla="*/ 1209 h 63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723" h="639714">
                    <a:moveTo>
                      <a:pt x="300948" y="1209"/>
                    </a:moveTo>
                    <a:cubicBezTo>
                      <a:pt x="282604" y="-10433"/>
                      <a:pt x="219104" y="64709"/>
                      <a:pt x="184532" y="109159"/>
                    </a:cubicBezTo>
                    <a:cubicBezTo>
                      <a:pt x="149960" y="153609"/>
                      <a:pt x="120679" y="218873"/>
                      <a:pt x="93515" y="267909"/>
                    </a:cubicBezTo>
                    <a:cubicBezTo>
                      <a:pt x="66351" y="316945"/>
                      <a:pt x="37070" y="366686"/>
                      <a:pt x="21548" y="403375"/>
                    </a:cubicBezTo>
                    <a:cubicBezTo>
                      <a:pt x="6026" y="440064"/>
                      <a:pt x="1793" y="457350"/>
                      <a:pt x="382" y="488042"/>
                    </a:cubicBezTo>
                    <a:cubicBezTo>
                      <a:pt x="-1029" y="518734"/>
                      <a:pt x="1088" y="564594"/>
                      <a:pt x="13082" y="587525"/>
                    </a:cubicBezTo>
                    <a:cubicBezTo>
                      <a:pt x="25076" y="610456"/>
                      <a:pt x="36365" y="617158"/>
                      <a:pt x="72348" y="625625"/>
                    </a:cubicBezTo>
                    <a:cubicBezTo>
                      <a:pt x="108331" y="634092"/>
                      <a:pt x="209932" y="643264"/>
                      <a:pt x="228982" y="638325"/>
                    </a:cubicBezTo>
                    <a:cubicBezTo>
                      <a:pt x="248032" y="633386"/>
                      <a:pt x="201817" y="612573"/>
                      <a:pt x="186648" y="595992"/>
                    </a:cubicBezTo>
                    <a:cubicBezTo>
                      <a:pt x="171478" y="579412"/>
                      <a:pt x="151018" y="566006"/>
                      <a:pt x="137965" y="538842"/>
                    </a:cubicBezTo>
                    <a:cubicBezTo>
                      <a:pt x="124912" y="511678"/>
                      <a:pt x="108685" y="466170"/>
                      <a:pt x="108332" y="433009"/>
                    </a:cubicBezTo>
                    <a:cubicBezTo>
                      <a:pt x="107979" y="399848"/>
                      <a:pt x="121031" y="370919"/>
                      <a:pt x="135848" y="339875"/>
                    </a:cubicBezTo>
                    <a:cubicBezTo>
                      <a:pt x="150665" y="308831"/>
                      <a:pt x="170774" y="273553"/>
                      <a:pt x="197232" y="246742"/>
                    </a:cubicBezTo>
                    <a:cubicBezTo>
                      <a:pt x="223690" y="219931"/>
                      <a:pt x="276959" y="218873"/>
                      <a:pt x="294598" y="179009"/>
                    </a:cubicBezTo>
                    <a:cubicBezTo>
                      <a:pt x="312237" y="139145"/>
                      <a:pt x="319292" y="12851"/>
                      <a:pt x="300948" y="1209"/>
                    </a:cubicBezTo>
                    <a:close/>
                  </a:path>
                </a:pathLst>
              </a:custGeom>
              <a:solidFill>
                <a:srgbClr val="FF0000">
                  <a:alpha val="23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4D5F1B8-9990-45CD-B61E-D9F78355C908}"/>
                  </a:ext>
                </a:extLst>
              </p:cNvPr>
              <p:cNvSpPr/>
              <p:nvPr/>
            </p:nvSpPr>
            <p:spPr>
              <a:xfrm>
                <a:off x="5916473" y="3441700"/>
                <a:ext cx="135077" cy="370417"/>
              </a:xfrm>
              <a:custGeom>
                <a:avLst/>
                <a:gdLst>
                  <a:gd name="connsiteX0" fmla="*/ 73694 w 135077"/>
                  <a:gd name="connsiteY0" fmla="*/ 0 h 370417"/>
                  <a:gd name="connsiteX1" fmla="*/ 48294 w 135077"/>
                  <a:gd name="connsiteY1" fmla="*/ 52917 h 370417"/>
                  <a:gd name="connsiteX2" fmla="*/ 20777 w 135077"/>
                  <a:gd name="connsiteY2" fmla="*/ 110067 h 370417"/>
                  <a:gd name="connsiteX3" fmla="*/ 3844 w 135077"/>
                  <a:gd name="connsiteY3" fmla="*/ 152400 h 370417"/>
                  <a:gd name="connsiteX4" fmla="*/ 1727 w 135077"/>
                  <a:gd name="connsiteY4" fmla="*/ 188383 h 370417"/>
                  <a:gd name="connsiteX5" fmla="*/ 25010 w 135077"/>
                  <a:gd name="connsiteY5" fmla="*/ 249767 h 370417"/>
                  <a:gd name="connsiteX6" fmla="*/ 135077 w 135077"/>
                  <a:gd name="connsiteY6" fmla="*/ 370417 h 37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077" h="370417">
                    <a:moveTo>
                      <a:pt x="73694" y="0"/>
                    </a:moveTo>
                    <a:lnTo>
                      <a:pt x="48294" y="52917"/>
                    </a:lnTo>
                    <a:cubicBezTo>
                      <a:pt x="39474" y="71262"/>
                      <a:pt x="28185" y="93487"/>
                      <a:pt x="20777" y="110067"/>
                    </a:cubicBezTo>
                    <a:cubicBezTo>
                      <a:pt x="13369" y="126647"/>
                      <a:pt x="7019" y="139347"/>
                      <a:pt x="3844" y="152400"/>
                    </a:cubicBezTo>
                    <a:cubicBezTo>
                      <a:pt x="669" y="165453"/>
                      <a:pt x="-1801" y="172155"/>
                      <a:pt x="1727" y="188383"/>
                    </a:cubicBezTo>
                    <a:cubicBezTo>
                      <a:pt x="5255" y="204611"/>
                      <a:pt x="2785" y="219428"/>
                      <a:pt x="25010" y="249767"/>
                    </a:cubicBezTo>
                    <a:cubicBezTo>
                      <a:pt x="47235" y="280106"/>
                      <a:pt x="91156" y="325261"/>
                      <a:pt x="135077" y="37041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794F0E24-556D-4578-9AAB-4B542E941957}"/>
                  </a:ext>
                </a:extLst>
              </p:cNvPr>
              <p:cNvSpPr/>
              <p:nvPr/>
            </p:nvSpPr>
            <p:spPr>
              <a:xfrm>
                <a:off x="6908800" y="2707640"/>
                <a:ext cx="830793" cy="2087880"/>
              </a:xfrm>
              <a:custGeom>
                <a:avLst/>
                <a:gdLst>
                  <a:gd name="connsiteX0" fmla="*/ 721360 w 830793"/>
                  <a:gd name="connsiteY0" fmla="*/ 0 h 2087880"/>
                  <a:gd name="connsiteX1" fmla="*/ 828040 w 830793"/>
                  <a:gd name="connsiteY1" fmla="*/ 238760 h 2087880"/>
                  <a:gd name="connsiteX2" fmla="*/ 787400 w 830793"/>
                  <a:gd name="connsiteY2" fmla="*/ 772160 h 2087880"/>
                  <a:gd name="connsiteX3" fmla="*/ 660400 w 830793"/>
                  <a:gd name="connsiteY3" fmla="*/ 1214120 h 2087880"/>
                  <a:gd name="connsiteX4" fmla="*/ 477520 w 830793"/>
                  <a:gd name="connsiteY4" fmla="*/ 1605280 h 2087880"/>
                  <a:gd name="connsiteX5" fmla="*/ 289560 w 830793"/>
                  <a:gd name="connsiteY5" fmla="*/ 1838960 h 2087880"/>
                  <a:gd name="connsiteX6" fmla="*/ 0 w 830793"/>
                  <a:gd name="connsiteY6" fmla="*/ 2087880 h 208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0793" h="2087880">
                    <a:moveTo>
                      <a:pt x="721360" y="0"/>
                    </a:moveTo>
                    <a:cubicBezTo>
                      <a:pt x="769196" y="55033"/>
                      <a:pt x="817033" y="110067"/>
                      <a:pt x="828040" y="238760"/>
                    </a:cubicBezTo>
                    <a:cubicBezTo>
                      <a:pt x="839047" y="367453"/>
                      <a:pt x="815340" y="609600"/>
                      <a:pt x="787400" y="772160"/>
                    </a:cubicBezTo>
                    <a:cubicBezTo>
                      <a:pt x="759460" y="934720"/>
                      <a:pt x="712047" y="1075267"/>
                      <a:pt x="660400" y="1214120"/>
                    </a:cubicBezTo>
                    <a:cubicBezTo>
                      <a:pt x="608753" y="1352973"/>
                      <a:pt x="539327" y="1501140"/>
                      <a:pt x="477520" y="1605280"/>
                    </a:cubicBezTo>
                    <a:cubicBezTo>
                      <a:pt x="415713" y="1709420"/>
                      <a:pt x="369147" y="1758527"/>
                      <a:pt x="289560" y="1838960"/>
                    </a:cubicBezTo>
                    <a:cubicBezTo>
                      <a:pt x="209973" y="1919393"/>
                      <a:pt x="104986" y="2003636"/>
                      <a:pt x="0" y="20878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5963323-76E8-48F6-BF90-BFCB5F6D292C}"/>
                  </a:ext>
                </a:extLst>
              </p:cNvPr>
              <p:cNvSpPr/>
              <p:nvPr/>
            </p:nvSpPr>
            <p:spPr>
              <a:xfrm>
                <a:off x="4869890" y="2458720"/>
                <a:ext cx="2046708" cy="2575405"/>
              </a:xfrm>
              <a:custGeom>
                <a:avLst/>
                <a:gdLst>
                  <a:gd name="connsiteX0" fmla="*/ 210110 w 2046708"/>
                  <a:gd name="connsiteY0" fmla="*/ 0 h 2575405"/>
                  <a:gd name="connsiteX1" fmla="*/ 72950 w 2046708"/>
                  <a:gd name="connsiteY1" fmla="*/ 294640 h 2575405"/>
                  <a:gd name="connsiteX2" fmla="*/ 1830 w 2046708"/>
                  <a:gd name="connsiteY2" fmla="*/ 680720 h 2575405"/>
                  <a:gd name="connsiteX3" fmla="*/ 144070 w 2046708"/>
                  <a:gd name="connsiteY3" fmla="*/ 1234440 h 2575405"/>
                  <a:gd name="connsiteX4" fmla="*/ 352350 w 2046708"/>
                  <a:gd name="connsiteY4" fmla="*/ 1762760 h 2575405"/>
                  <a:gd name="connsiteX5" fmla="*/ 459030 w 2046708"/>
                  <a:gd name="connsiteY5" fmla="*/ 1940560 h 2575405"/>
                  <a:gd name="connsiteX6" fmla="*/ 768910 w 2046708"/>
                  <a:gd name="connsiteY6" fmla="*/ 2270760 h 2575405"/>
                  <a:gd name="connsiteX7" fmla="*/ 1048310 w 2046708"/>
                  <a:gd name="connsiteY7" fmla="*/ 2489200 h 2575405"/>
                  <a:gd name="connsiteX8" fmla="*/ 1475030 w 2046708"/>
                  <a:gd name="connsiteY8" fmla="*/ 2570480 h 2575405"/>
                  <a:gd name="connsiteX9" fmla="*/ 1673150 w 2046708"/>
                  <a:gd name="connsiteY9" fmla="*/ 2555240 h 2575405"/>
                  <a:gd name="connsiteX10" fmla="*/ 1876350 w 2046708"/>
                  <a:gd name="connsiteY10" fmla="*/ 2463800 h 2575405"/>
                  <a:gd name="connsiteX11" fmla="*/ 2033830 w 2046708"/>
                  <a:gd name="connsiteY11" fmla="*/ 2346960 h 2575405"/>
                  <a:gd name="connsiteX12" fmla="*/ 2033830 w 2046708"/>
                  <a:gd name="connsiteY12" fmla="*/ 2265680 h 2575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6708" h="2575405">
                    <a:moveTo>
                      <a:pt x="210110" y="0"/>
                    </a:moveTo>
                    <a:cubicBezTo>
                      <a:pt x="158886" y="90593"/>
                      <a:pt x="107663" y="181187"/>
                      <a:pt x="72950" y="294640"/>
                    </a:cubicBezTo>
                    <a:cubicBezTo>
                      <a:pt x="38237" y="408093"/>
                      <a:pt x="-10023" y="524087"/>
                      <a:pt x="1830" y="680720"/>
                    </a:cubicBezTo>
                    <a:cubicBezTo>
                      <a:pt x="13683" y="837353"/>
                      <a:pt x="85650" y="1054100"/>
                      <a:pt x="144070" y="1234440"/>
                    </a:cubicBezTo>
                    <a:cubicBezTo>
                      <a:pt x="202490" y="1414780"/>
                      <a:pt x="299857" y="1645073"/>
                      <a:pt x="352350" y="1762760"/>
                    </a:cubicBezTo>
                    <a:cubicBezTo>
                      <a:pt x="404843" y="1880447"/>
                      <a:pt x="389603" y="1855893"/>
                      <a:pt x="459030" y="1940560"/>
                    </a:cubicBezTo>
                    <a:cubicBezTo>
                      <a:pt x="528457" y="2025227"/>
                      <a:pt x="670697" y="2179320"/>
                      <a:pt x="768910" y="2270760"/>
                    </a:cubicBezTo>
                    <a:cubicBezTo>
                      <a:pt x="867123" y="2362200"/>
                      <a:pt x="930623" y="2439247"/>
                      <a:pt x="1048310" y="2489200"/>
                    </a:cubicBezTo>
                    <a:cubicBezTo>
                      <a:pt x="1165997" y="2539153"/>
                      <a:pt x="1370890" y="2559473"/>
                      <a:pt x="1475030" y="2570480"/>
                    </a:cubicBezTo>
                    <a:cubicBezTo>
                      <a:pt x="1579170" y="2581487"/>
                      <a:pt x="1606263" y="2573020"/>
                      <a:pt x="1673150" y="2555240"/>
                    </a:cubicBezTo>
                    <a:cubicBezTo>
                      <a:pt x="1740037" y="2537460"/>
                      <a:pt x="1816237" y="2498513"/>
                      <a:pt x="1876350" y="2463800"/>
                    </a:cubicBezTo>
                    <a:cubicBezTo>
                      <a:pt x="1936463" y="2429087"/>
                      <a:pt x="2007583" y="2379980"/>
                      <a:pt x="2033830" y="2346960"/>
                    </a:cubicBezTo>
                    <a:cubicBezTo>
                      <a:pt x="2060077" y="2313940"/>
                      <a:pt x="2038910" y="2282613"/>
                      <a:pt x="2033830" y="22656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BB2DBDA-B146-4A9B-81B8-E070E1880CC2}"/>
                  </a:ext>
                </a:extLst>
              </p:cNvPr>
              <p:cNvSpPr/>
              <p:nvPr/>
            </p:nvSpPr>
            <p:spPr>
              <a:xfrm>
                <a:off x="5244564" y="4096630"/>
                <a:ext cx="981351" cy="883358"/>
              </a:xfrm>
              <a:custGeom>
                <a:avLst/>
                <a:gdLst>
                  <a:gd name="connsiteX0" fmla="*/ 8474 w 981351"/>
                  <a:gd name="connsiteY0" fmla="*/ 135645 h 883358"/>
                  <a:gd name="connsiteX1" fmla="*/ 119599 w 981351"/>
                  <a:gd name="connsiteY1" fmla="*/ 289633 h 883358"/>
                  <a:gd name="connsiteX2" fmla="*/ 284699 w 981351"/>
                  <a:gd name="connsiteY2" fmla="*/ 470608 h 883358"/>
                  <a:gd name="connsiteX3" fmla="*/ 499011 w 981351"/>
                  <a:gd name="connsiteY3" fmla="*/ 675395 h 883358"/>
                  <a:gd name="connsiteX4" fmla="*/ 719674 w 981351"/>
                  <a:gd name="connsiteY4" fmla="*/ 818270 h 883358"/>
                  <a:gd name="connsiteX5" fmla="*/ 978436 w 981351"/>
                  <a:gd name="connsiteY5" fmla="*/ 883358 h 883358"/>
                  <a:gd name="connsiteX6" fmla="*/ 841911 w 981351"/>
                  <a:gd name="connsiteY6" fmla="*/ 818270 h 883358"/>
                  <a:gd name="connsiteX7" fmla="*/ 581561 w 981351"/>
                  <a:gd name="connsiteY7" fmla="*/ 681745 h 883358"/>
                  <a:gd name="connsiteX8" fmla="*/ 413286 w 981351"/>
                  <a:gd name="connsiteY8" fmla="*/ 407108 h 883358"/>
                  <a:gd name="connsiteX9" fmla="*/ 359311 w 981351"/>
                  <a:gd name="connsiteY9" fmla="*/ 291220 h 883358"/>
                  <a:gd name="connsiteX10" fmla="*/ 240249 w 981351"/>
                  <a:gd name="connsiteY10" fmla="*/ 108658 h 883358"/>
                  <a:gd name="connsiteX11" fmla="*/ 200561 w 981351"/>
                  <a:gd name="connsiteY11" fmla="*/ 7058 h 883358"/>
                  <a:gd name="connsiteX12" fmla="*/ 29111 w 981351"/>
                  <a:gd name="connsiteY12" fmla="*/ 14995 h 883358"/>
                  <a:gd name="connsiteX13" fmla="*/ 10061 w 981351"/>
                  <a:gd name="connsiteY13" fmla="*/ 65795 h 883358"/>
                  <a:gd name="connsiteX14" fmla="*/ 8474 w 981351"/>
                  <a:gd name="connsiteY14" fmla="*/ 135645 h 883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1351" h="883358">
                    <a:moveTo>
                      <a:pt x="8474" y="135645"/>
                    </a:moveTo>
                    <a:cubicBezTo>
                      <a:pt x="26730" y="172951"/>
                      <a:pt x="73562" y="233806"/>
                      <a:pt x="119599" y="289633"/>
                    </a:cubicBezTo>
                    <a:cubicBezTo>
                      <a:pt x="165636" y="345460"/>
                      <a:pt x="221464" y="406314"/>
                      <a:pt x="284699" y="470608"/>
                    </a:cubicBezTo>
                    <a:cubicBezTo>
                      <a:pt x="347934" y="534902"/>
                      <a:pt x="426515" y="617451"/>
                      <a:pt x="499011" y="675395"/>
                    </a:cubicBezTo>
                    <a:cubicBezTo>
                      <a:pt x="571507" y="733339"/>
                      <a:pt x="639770" y="783610"/>
                      <a:pt x="719674" y="818270"/>
                    </a:cubicBezTo>
                    <a:cubicBezTo>
                      <a:pt x="799578" y="852931"/>
                      <a:pt x="958063" y="883358"/>
                      <a:pt x="978436" y="883358"/>
                    </a:cubicBezTo>
                    <a:cubicBezTo>
                      <a:pt x="998809" y="883358"/>
                      <a:pt x="908057" y="851872"/>
                      <a:pt x="841911" y="818270"/>
                    </a:cubicBezTo>
                    <a:cubicBezTo>
                      <a:pt x="775765" y="784668"/>
                      <a:pt x="652998" y="750272"/>
                      <a:pt x="581561" y="681745"/>
                    </a:cubicBezTo>
                    <a:cubicBezTo>
                      <a:pt x="510124" y="613218"/>
                      <a:pt x="450328" y="472196"/>
                      <a:pt x="413286" y="407108"/>
                    </a:cubicBezTo>
                    <a:cubicBezTo>
                      <a:pt x="376244" y="342020"/>
                      <a:pt x="388151" y="340962"/>
                      <a:pt x="359311" y="291220"/>
                    </a:cubicBezTo>
                    <a:cubicBezTo>
                      <a:pt x="330472" y="241478"/>
                      <a:pt x="266707" y="156018"/>
                      <a:pt x="240249" y="108658"/>
                    </a:cubicBezTo>
                    <a:cubicBezTo>
                      <a:pt x="213791" y="61298"/>
                      <a:pt x="235751" y="22668"/>
                      <a:pt x="200561" y="7058"/>
                    </a:cubicBezTo>
                    <a:cubicBezTo>
                      <a:pt x="165371" y="-8552"/>
                      <a:pt x="60861" y="5206"/>
                      <a:pt x="29111" y="14995"/>
                    </a:cubicBezTo>
                    <a:cubicBezTo>
                      <a:pt x="-2639" y="24784"/>
                      <a:pt x="13500" y="48068"/>
                      <a:pt x="10061" y="65795"/>
                    </a:cubicBezTo>
                    <a:cubicBezTo>
                      <a:pt x="6622" y="83522"/>
                      <a:pt x="-9782" y="98339"/>
                      <a:pt x="8474" y="135645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B9A679C-B1A6-4A51-9175-FB127F925DD6}"/>
                  </a:ext>
                </a:extLst>
              </p:cNvPr>
              <p:cNvSpPr/>
              <p:nvPr/>
            </p:nvSpPr>
            <p:spPr>
              <a:xfrm>
                <a:off x="5708437" y="4050701"/>
                <a:ext cx="193205" cy="79265"/>
              </a:xfrm>
              <a:custGeom>
                <a:avLst/>
                <a:gdLst>
                  <a:gd name="connsiteX0" fmla="*/ 189126 w 193205"/>
                  <a:gd name="connsiteY0" fmla="*/ 51399 h 79265"/>
                  <a:gd name="connsiteX1" fmla="*/ 168488 w 193205"/>
                  <a:gd name="connsiteY1" fmla="*/ 3774 h 79265"/>
                  <a:gd name="connsiteX2" fmla="*/ 68476 w 193205"/>
                  <a:gd name="connsiteY2" fmla="*/ 3774 h 79265"/>
                  <a:gd name="connsiteX3" fmla="*/ 6563 w 193205"/>
                  <a:gd name="connsiteY3" fmla="*/ 10124 h 79265"/>
                  <a:gd name="connsiteX4" fmla="*/ 12913 w 193205"/>
                  <a:gd name="connsiteY4" fmla="*/ 37112 h 79265"/>
                  <a:gd name="connsiteX5" fmla="*/ 104988 w 193205"/>
                  <a:gd name="connsiteY5" fmla="*/ 78387 h 79265"/>
                  <a:gd name="connsiteX6" fmla="*/ 189126 w 193205"/>
                  <a:gd name="connsiteY6" fmla="*/ 51399 h 7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05" h="79265">
                    <a:moveTo>
                      <a:pt x="189126" y="51399"/>
                    </a:moveTo>
                    <a:cubicBezTo>
                      <a:pt x="199709" y="38964"/>
                      <a:pt x="188596" y="11711"/>
                      <a:pt x="168488" y="3774"/>
                    </a:cubicBezTo>
                    <a:cubicBezTo>
                      <a:pt x="148380" y="-4163"/>
                      <a:pt x="95463" y="2716"/>
                      <a:pt x="68476" y="3774"/>
                    </a:cubicBezTo>
                    <a:cubicBezTo>
                      <a:pt x="41489" y="4832"/>
                      <a:pt x="15823" y="4568"/>
                      <a:pt x="6563" y="10124"/>
                    </a:cubicBezTo>
                    <a:cubicBezTo>
                      <a:pt x="-2698" y="15680"/>
                      <a:pt x="-3491" y="25735"/>
                      <a:pt x="12913" y="37112"/>
                    </a:cubicBezTo>
                    <a:cubicBezTo>
                      <a:pt x="29317" y="48489"/>
                      <a:pt x="82498" y="73095"/>
                      <a:pt x="104988" y="78387"/>
                    </a:cubicBezTo>
                    <a:cubicBezTo>
                      <a:pt x="127478" y="83679"/>
                      <a:pt x="178543" y="63834"/>
                      <a:pt x="189126" y="5139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A50A906-5F2D-4A8C-8994-29CAE0C48596}"/>
                  </a:ext>
                </a:extLst>
              </p:cNvPr>
              <p:cNvSpPr/>
              <p:nvPr/>
            </p:nvSpPr>
            <p:spPr>
              <a:xfrm>
                <a:off x="5252815" y="2782659"/>
                <a:ext cx="668912" cy="208117"/>
              </a:xfrm>
              <a:custGeom>
                <a:avLst/>
                <a:gdLst>
                  <a:gd name="connsiteX0" fmla="*/ 33560 w 668912"/>
                  <a:gd name="connsiteY0" fmla="*/ 1816 h 208117"/>
                  <a:gd name="connsiteX1" fmla="*/ 223 w 668912"/>
                  <a:gd name="connsiteY1" fmla="*/ 74841 h 208117"/>
                  <a:gd name="connsiteX2" fmla="*/ 49435 w 668912"/>
                  <a:gd name="connsiteY2" fmla="*/ 141516 h 208117"/>
                  <a:gd name="connsiteX3" fmla="*/ 209773 w 668912"/>
                  <a:gd name="connsiteY3" fmla="*/ 197079 h 208117"/>
                  <a:gd name="connsiteX4" fmla="*/ 384398 w 668912"/>
                  <a:gd name="connsiteY4" fmla="*/ 206604 h 208117"/>
                  <a:gd name="connsiteX5" fmla="*/ 484410 w 668912"/>
                  <a:gd name="connsiteY5" fmla="*/ 176441 h 208117"/>
                  <a:gd name="connsiteX6" fmla="*/ 668560 w 668912"/>
                  <a:gd name="connsiteY6" fmla="*/ 127229 h 208117"/>
                  <a:gd name="connsiteX7" fmla="*/ 527273 w 668912"/>
                  <a:gd name="connsiteY7" fmla="*/ 144691 h 208117"/>
                  <a:gd name="connsiteX8" fmla="*/ 398685 w 668912"/>
                  <a:gd name="connsiteY8" fmla="*/ 171679 h 208117"/>
                  <a:gd name="connsiteX9" fmla="*/ 282798 w 668912"/>
                  <a:gd name="connsiteY9" fmla="*/ 182791 h 208117"/>
                  <a:gd name="connsiteX10" fmla="*/ 151035 w 668912"/>
                  <a:gd name="connsiteY10" fmla="*/ 131991 h 208117"/>
                  <a:gd name="connsiteX11" fmla="*/ 114523 w 668912"/>
                  <a:gd name="connsiteY11" fmla="*/ 93891 h 208117"/>
                  <a:gd name="connsiteX12" fmla="*/ 125635 w 668912"/>
                  <a:gd name="connsiteY12" fmla="*/ 74841 h 208117"/>
                  <a:gd name="connsiteX13" fmla="*/ 133573 w 668912"/>
                  <a:gd name="connsiteY13" fmla="*/ 66904 h 208117"/>
                  <a:gd name="connsiteX14" fmla="*/ 87535 w 668912"/>
                  <a:gd name="connsiteY14" fmla="*/ 27216 h 208117"/>
                  <a:gd name="connsiteX15" fmla="*/ 33560 w 668912"/>
                  <a:gd name="connsiteY15" fmla="*/ 1816 h 20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912" h="208117">
                    <a:moveTo>
                      <a:pt x="33560" y="1816"/>
                    </a:moveTo>
                    <a:cubicBezTo>
                      <a:pt x="19008" y="9754"/>
                      <a:pt x="-2423" y="51558"/>
                      <a:pt x="223" y="74841"/>
                    </a:cubicBezTo>
                    <a:cubicBezTo>
                      <a:pt x="2869" y="98124"/>
                      <a:pt x="14510" y="121143"/>
                      <a:pt x="49435" y="141516"/>
                    </a:cubicBezTo>
                    <a:cubicBezTo>
                      <a:pt x="84360" y="161889"/>
                      <a:pt x="153946" y="186231"/>
                      <a:pt x="209773" y="197079"/>
                    </a:cubicBezTo>
                    <a:cubicBezTo>
                      <a:pt x="265600" y="207927"/>
                      <a:pt x="338625" y="210044"/>
                      <a:pt x="384398" y="206604"/>
                    </a:cubicBezTo>
                    <a:cubicBezTo>
                      <a:pt x="430171" y="203164"/>
                      <a:pt x="437050" y="189670"/>
                      <a:pt x="484410" y="176441"/>
                    </a:cubicBezTo>
                    <a:cubicBezTo>
                      <a:pt x="531770" y="163212"/>
                      <a:pt x="661416" y="132521"/>
                      <a:pt x="668560" y="127229"/>
                    </a:cubicBezTo>
                    <a:cubicBezTo>
                      <a:pt x="675704" y="121937"/>
                      <a:pt x="572252" y="137283"/>
                      <a:pt x="527273" y="144691"/>
                    </a:cubicBezTo>
                    <a:cubicBezTo>
                      <a:pt x="482294" y="152099"/>
                      <a:pt x="439431" y="165329"/>
                      <a:pt x="398685" y="171679"/>
                    </a:cubicBezTo>
                    <a:cubicBezTo>
                      <a:pt x="357939" y="178029"/>
                      <a:pt x="324073" y="189406"/>
                      <a:pt x="282798" y="182791"/>
                    </a:cubicBezTo>
                    <a:cubicBezTo>
                      <a:pt x="241523" y="176176"/>
                      <a:pt x="179081" y="146808"/>
                      <a:pt x="151035" y="131991"/>
                    </a:cubicBezTo>
                    <a:cubicBezTo>
                      <a:pt x="122989" y="117174"/>
                      <a:pt x="118756" y="103416"/>
                      <a:pt x="114523" y="93891"/>
                    </a:cubicBezTo>
                    <a:cubicBezTo>
                      <a:pt x="110290" y="84366"/>
                      <a:pt x="122460" y="79339"/>
                      <a:pt x="125635" y="74841"/>
                    </a:cubicBezTo>
                    <a:cubicBezTo>
                      <a:pt x="128810" y="70343"/>
                      <a:pt x="139923" y="74841"/>
                      <a:pt x="133573" y="66904"/>
                    </a:cubicBezTo>
                    <a:cubicBezTo>
                      <a:pt x="127223" y="58967"/>
                      <a:pt x="99177" y="40710"/>
                      <a:pt x="87535" y="27216"/>
                    </a:cubicBezTo>
                    <a:cubicBezTo>
                      <a:pt x="75893" y="13722"/>
                      <a:pt x="48112" y="-6122"/>
                      <a:pt x="33560" y="1816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C3C3C2E7-5E2C-4FCA-83E6-9C6FA8AD5587}"/>
                  </a:ext>
                </a:extLst>
              </p:cNvPr>
              <p:cNvSpPr/>
              <p:nvPr/>
            </p:nvSpPr>
            <p:spPr>
              <a:xfrm>
                <a:off x="5699125" y="2852738"/>
                <a:ext cx="217488" cy="12740"/>
              </a:xfrm>
              <a:custGeom>
                <a:avLst/>
                <a:gdLst>
                  <a:gd name="connsiteX0" fmla="*/ 0 w 217488"/>
                  <a:gd name="connsiteY0" fmla="*/ 3175 h 12740"/>
                  <a:gd name="connsiteX1" fmla="*/ 74613 w 217488"/>
                  <a:gd name="connsiteY1" fmla="*/ 12700 h 12740"/>
                  <a:gd name="connsiteX2" fmla="*/ 176213 w 217488"/>
                  <a:gd name="connsiteY2" fmla="*/ 6350 h 12740"/>
                  <a:gd name="connsiteX3" fmla="*/ 217488 w 217488"/>
                  <a:gd name="connsiteY3" fmla="*/ 0 h 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88" h="12740">
                    <a:moveTo>
                      <a:pt x="0" y="3175"/>
                    </a:moveTo>
                    <a:cubicBezTo>
                      <a:pt x="22622" y="7673"/>
                      <a:pt x="45244" y="12171"/>
                      <a:pt x="74613" y="12700"/>
                    </a:cubicBezTo>
                    <a:cubicBezTo>
                      <a:pt x="103982" y="13229"/>
                      <a:pt x="152400" y="8467"/>
                      <a:pt x="176213" y="6350"/>
                    </a:cubicBezTo>
                    <a:cubicBezTo>
                      <a:pt x="200026" y="4233"/>
                      <a:pt x="208757" y="2116"/>
                      <a:pt x="217488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29D44F20-EA79-4D73-8E2E-986CCF451CC3}"/>
                  </a:ext>
                </a:extLst>
              </p:cNvPr>
              <p:cNvSpPr/>
              <p:nvPr/>
            </p:nvSpPr>
            <p:spPr>
              <a:xfrm>
                <a:off x="6650972" y="2604850"/>
                <a:ext cx="713475" cy="230335"/>
              </a:xfrm>
              <a:custGeom>
                <a:avLst/>
                <a:gdLst>
                  <a:gd name="connsiteX0" fmla="*/ 653 w 713475"/>
                  <a:gd name="connsiteY0" fmla="*/ 228838 h 230335"/>
                  <a:gd name="connsiteX1" fmla="*/ 26053 w 713475"/>
                  <a:gd name="connsiteY1" fmla="*/ 176450 h 230335"/>
                  <a:gd name="connsiteX2" fmla="*/ 87966 w 713475"/>
                  <a:gd name="connsiteY2" fmla="*/ 127238 h 230335"/>
                  <a:gd name="connsiteX3" fmla="*/ 159403 w 713475"/>
                  <a:gd name="connsiteY3" fmla="*/ 85963 h 230335"/>
                  <a:gd name="connsiteX4" fmla="*/ 245128 w 713475"/>
                  <a:gd name="connsiteY4" fmla="*/ 49450 h 230335"/>
                  <a:gd name="connsiteX5" fmla="*/ 365778 w 713475"/>
                  <a:gd name="connsiteY5" fmla="*/ 65325 h 230335"/>
                  <a:gd name="connsiteX6" fmla="*/ 438803 w 713475"/>
                  <a:gd name="connsiteY6" fmla="*/ 62150 h 230335"/>
                  <a:gd name="connsiteX7" fmla="*/ 538816 w 713475"/>
                  <a:gd name="connsiteY7" fmla="*/ 120888 h 230335"/>
                  <a:gd name="connsiteX8" fmla="*/ 591203 w 713475"/>
                  <a:gd name="connsiteY8" fmla="*/ 146288 h 230335"/>
                  <a:gd name="connsiteX9" fmla="*/ 713441 w 713475"/>
                  <a:gd name="connsiteY9" fmla="*/ 187563 h 230335"/>
                  <a:gd name="connsiteX10" fmla="*/ 602316 w 713475"/>
                  <a:gd name="connsiteY10" fmla="*/ 100250 h 230335"/>
                  <a:gd name="connsiteX11" fmla="*/ 468966 w 713475"/>
                  <a:gd name="connsiteY11" fmla="*/ 30400 h 230335"/>
                  <a:gd name="connsiteX12" fmla="*/ 392766 w 713475"/>
                  <a:gd name="connsiteY12" fmla="*/ 5000 h 230335"/>
                  <a:gd name="connsiteX13" fmla="*/ 251478 w 713475"/>
                  <a:gd name="connsiteY13" fmla="*/ 5000 h 230335"/>
                  <a:gd name="connsiteX14" fmla="*/ 126066 w 713475"/>
                  <a:gd name="connsiteY14" fmla="*/ 57388 h 230335"/>
                  <a:gd name="connsiteX15" fmla="*/ 49866 w 713475"/>
                  <a:gd name="connsiteY15" fmla="*/ 114538 h 230335"/>
                  <a:gd name="connsiteX16" fmla="*/ 653 w 713475"/>
                  <a:gd name="connsiteY16" fmla="*/ 228838 h 2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3475" h="230335">
                    <a:moveTo>
                      <a:pt x="653" y="228838"/>
                    </a:moveTo>
                    <a:cubicBezTo>
                      <a:pt x="-3316" y="239157"/>
                      <a:pt x="11501" y="193383"/>
                      <a:pt x="26053" y="176450"/>
                    </a:cubicBezTo>
                    <a:cubicBezTo>
                      <a:pt x="40605" y="159517"/>
                      <a:pt x="65741" y="142319"/>
                      <a:pt x="87966" y="127238"/>
                    </a:cubicBezTo>
                    <a:cubicBezTo>
                      <a:pt x="110191" y="112157"/>
                      <a:pt x="133209" y="98928"/>
                      <a:pt x="159403" y="85963"/>
                    </a:cubicBezTo>
                    <a:cubicBezTo>
                      <a:pt x="185597" y="72998"/>
                      <a:pt x="210732" y="52890"/>
                      <a:pt x="245128" y="49450"/>
                    </a:cubicBezTo>
                    <a:cubicBezTo>
                      <a:pt x="279524" y="46010"/>
                      <a:pt x="333499" y="63208"/>
                      <a:pt x="365778" y="65325"/>
                    </a:cubicBezTo>
                    <a:cubicBezTo>
                      <a:pt x="398057" y="67442"/>
                      <a:pt x="409963" y="52890"/>
                      <a:pt x="438803" y="62150"/>
                    </a:cubicBezTo>
                    <a:cubicBezTo>
                      <a:pt x="467643" y="71410"/>
                      <a:pt x="513416" y="106865"/>
                      <a:pt x="538816" y="120888"/>
                    </a:cubicBezTo>
                    <a:cubicBezTo>
                      <a:pt x="564216" y="134911"/>
                      <a:pt x="562099" y="135175"/>
                      <a:pt x="591203" y="146288"/>
                    </a:cubicBezTo>
                    <a:cubicBezTo>
                      <a:pt x="620307" y="157400"/>
                      <a:pt x="711589" y="195236"/>
                      <a:pt x="713441" y="187563"/>
                    </a:cubicBezTo>
                    <a:cubicBezTo>
                      <a:pt x="715293" y="179890"/>
                      <a:pt x="643062" y="126444"/>
                      <a:pt x="602316" y="100250"/>
                    </a:cubicBezTo>
                    <a:cubicBezTo>
                      <a:pt x="561570" y="74056"/>
                      <a:pt x="503891" y="46275"/>
                      <a:pt x="468966" y="30400"/>
                    </a:cubicBezTo>
                    <a:cubicBezTo>
                      <a:pt x="434041" y="14525"/>
                      <a:pt x="429014" y="9233"/>
                      <a:pt x="392766" y="5000"/>
                    </a:cubicBezTo>
                    <a:cubicBezTo>
                      <a:pt x="356518" y="767"/>
                      <a:pt x="295928" y="-3731"/>
                      <a:pt x="251478" y="5000"/>
                    </a:cubicBezTo>
                    <a:cubicBezTo>
                      <a:pt x="207028" y="13731"/>
                      <a:pt x="159668" y="39132"/>
                      <a:pt x="126066" y="57388"/>
                    </a:cubicBezTo>
                    <a:cubicBezTo>
                      <a:pt x="92464" y="75644"/>
                      <a:pt x="72091" y="88874"/>
                      <a:pt x="49866" y="114538"/>
                    </a:cubicBezTo>
                    <a:cubicBezTo>
                      <a:pt x="27641" y="140202"/>
                      <a:pt x="4622" y="218519"/>
                      <a:pt x="653" y="22883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4DA2FD-4789-43B6-85E4-011295F5F29B}"/>
                  </a:ext>
                </a:extLst>
              </p:cNvPr>
              <p:cNvSpPr/>
              <p:nvPr/>
            </p:nvSpPr>
            <p:spPr>
              <a:xfrm>
                <a:off x="6814786" y="2636667"/>
                <a:ext cx="249721" cy="215537"/>
              </a:xfrm>
              <a:custGeom>
                <a:avLst/>
                <a:gdLst>
                  <a:gd name="connsiteX0" fmla="*/ 225777 w 249721"/>
                  <a:gd name="connsiteY0" fmla="*/ 44621 h 215537"/>
                  <a:gd name="connsiteX1" fmla="*/ 249589 w 249721"/>
                  <a:gd name="connsiteY1" fmla="*/ 125583 h 215537"/>
                  <a:gd name="connsiteX2" fmla="*/ 219427 w 249721"/>
                  <a:gd name="connsiteY2" fmla="*/ 170033 h 215537"/>
                  <a:gd name="connsiteX3" fmla="*/ 155927 w 249721"/>
                  <a:gd name="connsiteY3" fmla="*/ 203371 h 215537"/>
                  <a:gd name="connsiteX4" fmla="*/ 76552 w 249721"/>
                  <a:gd name="connsiteY4" fmla="*/ 212896 h 215537"/>
                  <a:gd name="connsiteX5" fmla="*/ 9877 w 249721"/>
                  <a:gd name="connsiteY5" fmla="*/ 158921 h 215537"/>
                  <a:gd name="connsiteX6" fmla="*/ 352 w 249721"/>
                  <a:gd name="connsiteY6" fmla="*/ 104946 h 215537"/>
                  <a:gd name="connsiteX7" fmla="*/ 9877 w 249721"/>
                  <a:gd name="connsiteY7" fmla="*/ 47796 h 215537"/>
                  <a:gd name="connsiteX8" fmla="*/ 22577 w 249721"/>
                  <a:gd name="connsiteY8" fmla="*/ 23983 h 215537"/>
                  <a:gd name="connsiteX9" fmla="*/ 130527 w 249721"/>
                  <a:gd name="connsiteY9" fmla="*/ 171 h 215537"/>
                  <a:gd name="connsiteX10" fmla="*/ 225777 w 249721"/>
                  <a:gd name="connsiteY10" fmla="*/ 44621 h 21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721" h="215537">
                    <a:moveTo>
                      <a:pt x="225777" y="44621"/>
                    </a:moveTo>
                    <a:cubicBezTo>
                      <a:pt x="245621" y="65523"/>
                      <a:pt x="250647" y="104681"/>
                      <a:pt x="249589" y="125583"/>
                    </a:cubicBezTo>
                    <a:cubicBezTo>
                      <a:pt x="248531" y="146485"/>
                      <a:pt x="235037" y="157068"/>
                      <a:pt x="219427" y="170033"/>
                    </a:cubicBezTo>
                    <a:cubicBezTo>
                      <a:pt x="203817" y="182998"/>
                      <a:pt x="179739" y="196227"/>
                      <a:pt x="155927" y="203371"/>
                    </a:cubicBezTo>
                    <a:cubicBezTo>
                      <a:pt x="132115" y="210515"/>
                      <a:pt x="100894" y="220304"/>
                      <a:pt x="76552" y="212896"/>
                    </a:cubicBezTo>
                    <a:cubicBezTo>
                      <a:pt x="52210" y="205488"/>
                      <a:pt x="22577" y="176913"/>
                      <a:pt x="9877" y="158921"/>
                    </a:cubicBezTo>
                    <a:cubicBezTo>
                      <a:pt x="-2823" y="140929"/>
                      <a:pt x="352" y="123467"/>
                      <a:pt x="352" y="104946"/>
                    </a:cubicBezTo>
                    <a:cubicBezTo>
                      <a:pt x="352" y="86425"/>
                      <a:pt x="6173" y="61290"/>
                      <a:pt x="9877" y="47796"/>
                    </a:cubicBezTo>
                    <a:cubicBezTo>
                      <a:pt x="13581" y="34302"/>
                      <a:pt x="2469" y="31920"/>
                      <a:pt x="22577" y="23983"/>
                    </a:cubicBezTo>
                    <a:cubicBezTo>
                      <a:pt x="42685" y="16046"/>
                      <a:pt x="97719" y="-1946"/>
                      <a:pt x="130527" y="171"/>
                    </a:cubicBezTo>
                    <a:cubicBezTo>
                      <a:pt x="163335" y="2288"/>
                      <a:pt x="205933" y="23719"/>
                      <a:pt x="225777" y="446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月 46">
                <a:extLst>
                  <a:ext uri="{FF2B5EF4-FFF2-40B4-BE49-F238E27FC236}">
                    <a16:creationId xmlns:a16="http://schemas.microsoft.com/office/drawing/2014/main" id="{8604733C-5BA9-4B05-881A-1A0916DE817B}"/>
                  </a:ext>
                </a:extLst>
              </p:cNvPr>
              <p:cNvSpPr/>
              <p:nvPr/>
            </p:nvSpPr>
            <p:spPr>
              <a:xfrm rot="6004335">
                <a:off x="6913718" y="2653854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8A820298-7685-4392-A16C-70C0122EBD19}"/>
                  </a:ext>
                </a:extLst>
              </p:cNvPr>
              <p:cNvSpPr/>
              <p:nvPr/>
            </p:nvSpPr>
            <p:spPr>
              <a:xfrm>
                <a:off x="6630988" y="2574152"/>
                <a:ext cx="665162" cy="283348"/>
              </a:xfrm>
              <a:custGeom>
                <a:avLst/>
                <a:gdLst>
                  <a:gd name="connsiteX0" fmla="*/ 0 w 665162"/>
                  <a:gd name="connsiteY0" fmla="*/ 283348 h 283348"/>
                  <a:gd name="connsiteX1" fmla="*/ 25400 w 665162"/>
                  <a:gd name="connsiteY1" fmla="*/ 216673 h 283348"/>
                  <a:gd name="connsiteX2" fmla="*/ 69850 w 665162"/>
                  <a:gd name="connsiteY2" fmla="*/ 124598 h 283348"/>
                  <a:gd name="connsiteX3" fmla="*/ 130175 w 665162"/>
                  <a:gd name="connsiteY3" fmla="*/ 73798 h 283348"/>
                  <a:gd name="connsiteX4" fmla="*/ 311150 w 665162"/>
                  <a:gd name="connsiteY4" fmla="*/ 8711 h 283348"/>
                  <a:gd name="connsiteX5" fmla="*/ 403225 w 665162"/>
                  <a:gd name="connsiteY5" fmla="*/ 2361 h 283348"/>
                  <a:gd name="connsiteX6" fmla="*/ 523875 w 665162"/>
                  <a:gd name="connsiteY6" fmla="*/ 24586 h 283348"/>
                  <a:gd name="connsiteX7" fmla="*/ 665162 w 665162"/>
                  <a:gd name="connsiteY7" fmla="*/ 88086 h 2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62" h="283348">
                    <a:moveTo>
                      <a:pt x="0" y="283348"/>
                    </a:moveTo>
                    <a:cubicBezTo>
                      <a:pt x="6879" y="263239"/>
                      <a:pt x="13758" y="243131"/>
                      <a:pt x="25400" y="216673"/>
                    </a:cubicBezTo>
                    <a:cubicBezTo>
                      <a:pt x="37042" y="190215"/>
                      <a:pt x="52388" y="148410"/>
                      <a:pt x="69850" y="124598"/>
                    </a:cubicBezTo>
                    <a:cubicBezTo>
                      <a:pt x="87312" y="100786"/>
                      <a:pt x="89958" y="93112"/>
                      <a:pt x="130175" y="73798"/>
                    </a:cubicBezTo>
                    <a:cubicBezTo>
                      <a:pt x="170392" y="54484"/>
                      <a:pt x="265642" y="20617"/>
                      <a:pt x="311150" y="8711"/>
                    </a:cubicBezTo>
                    <a:cubicBezTo>
                      <a:pt x="356658" y="-3195"/>
                      <a:pt x="367771" y="-285"/>
                      <a:pt x="403225" y="2361"/>
                    </a:cubicBezTo>
                    <a:cubicBezTo>
                      <a:pt x="438679" y="5007"/>
                      <a:pt x="480219" y="10299"/>
                      <a:pt x="523875" y="24586"/>
                    </a:cubicBezTo>
                    <a:cubicBezTo>
                      <a:pt x="567531" y="38873"/>
                      <a:pt x="616346" y="63479"/>
                      <a:pt x="665162" y="8808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2D48A7-990D-41D1-AF50-85344C75332F}"/>
                  </a:ext>
                </a:extLst>
              </p:cNvPr>
              <p:cNvSpPr/>
              <p:nvPr/>
            </p:nvSpPr>
            <p:spPr>
              <a:xfrm>
                <a:off x="6702425" y="2616200"/>
                <a:ext cx="165100" cy="95250"/>
              </a:xfrm>
              <a:custGeom>
                <a:avLst/>
                <a:gdLst>
                  <a:gd name="connsiteX0" fmla="*/ 165100 w 165100"/>
                  <a:gd name="connsiteY0" fmla="*/ 0 h 95250"/>
                  <a:gd name="connsiteX1" fmla="*/ 109538 w 165100"/>
                  <a:gd name="connsiteY1" fmla="*/ 12700 h 95250"/>
                  <a:gd name="connsiteX2" fmla="*/ 49213 w 165100"/>
                  <a:gd name="connsiteY2" fmla="*/ 39688 h 95250"/>
                  <a:gd name="connsiteX3" fmla="*/ 9525 w 165100"/>
                  <a:gd name="connsiteY3" fmla="*/ 85725 h 95250"/>
                  <a:gd name="connsiteX4" fmla="*/ 0 w 165100"/>
                  <a:gd name="connsiteY4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0" h="95250">
                    <a:moveTo>
                      <a:pt x="165100" y="0"/>
                    </a:moveTo>
                    <a:cubicBezTo>
                      <a:pt x="146976" y="3042"/>
                      <a:pt x="128852" y="6085"/>
                      <a:pt x="109538" y="12700"/>
                    </a:cubicBezTo>
                    <a:cubicBezTo>
                      <a:pt x="90224" y="19315"/>
                      <a:pt x="65882" y="27517"/>
                      <a:pt x="49213" y="39688"/>
                    </a:cubicBezTo>
                    <a:cubicBezTo>
                      <a:pt x="32544" y="51859"/>
                      <a:pt x="17727" y="76465"/>
                      <a:pt x="9525" y="85725"/>
                    </a:cubicBezTo>
                    <a:cubicBezTo>
                      <a:pt x="1323" y="94985"/>
                      <a:pt x="661" y="95117"/>
                      <a:pt x="0" y="9525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1C12158F-5DC9-4FF7-8F22-CA44E33A5F01}"/>
                  </a:ext>
                </a:extLst>
              </p:cNvPr>
              <p:cNvSpPr/>
              <p:nvPr/>
            </p:nvSpPr>
            <p:spPr>
              <a:xfrm>
                <a:off x="6632507" y="2814966"/>
                <a:ext cx="231084" cy="66610"/>
              </a:xfrm>
              <a:custGeom>
                <a:avLst/>
                <a:gdLst>
                  <a:gd name="connsiteX0" fmla="*/ 68 w 231084"/>
                  <a:gd name="connsiteY0" fmla="*/ 45709 h 66610"/>
                  <a:gd name="connsiteX1" fmla="*/ 88968 w 231084"/>
                  <a:gd name="connsiteY1" fmla="*/ 34597 h 66610"/>
                  <a:gd name="connsiteX2" fmla="*/ 185806 w 231084"/>
                  <a:gd name="connsiteY2" fmla="*/ 45709 h 66610"/>
                  <a:gd name="connsiteX3" fmla="*/ 230256 w 231084"/>
                  <a:gd name="connsiteY3" fmla="*/ 66347 h 66610"/>
                  <a:gd name="connsiteX4" fmla="*/ 209618 w 231084"/>
                  <a:gd name="connsiteY4" fmla="*/ 29834 h 66610"/>
                  <a:gd name="connsiteX5" fmla="*/ 147706 w 231084"/>
                  <a:gd name="connsiteY5" fmla="*/ 9197 h 66610"/>
                  <a:gd name="connsiteX6" fmla="*/ 103256 w 231084"/>
                  <a:gd name="connsiteY6" fmla="*/ 1259 h 66610"/>
                  <a:gd name="connsiteX7" fmla="*/ 68 w 231084"/>
                  <a:gd name="connsiteY7" fmla="*/ 45709 h 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084" h="66610">
                    <a:moveTo>
                      <a:pt x="68" y="45709"/>
                    </a:moveTo>
                    <a:cubicBezTo>
                      <a:pt x="-2313" y="51265"/>
                      <a:pt x="58012" y="34597"/>
                      <a:pt x="88968" y="34597"/>
                    </a:cubicBezTo>
                    <a:cubicBezTo>
                      <a:pt x="119924" y="34597"/>
                      <a:pt x="162258" y="40417"/>
                      <a:pt x="185806" y="45709"/>
                    </a:cubicBezTo>
                    <a:cubicBezTo>
                      <a:pt x="209354" y="51001"/>
                      <a:pt x="226287" y="68993"/>
                      <a:pt x="230256" y="66347"/>
                    </a:cubicBezTo>
                    <a:cubicBezTo>
                      <a:pt x="234225" y="63701"/>
                      <a:pt x="223376" y="39359"/>
                      <a:pt x="209618" y="29834"/>
                    </a:cubicBezTo>
                    <a:cubicBezTo>
                      <a:pt x="195860" y="20309"/>
                      <a:pt x="165433" y="13960"/>
                      <a:pt x="147706" y="9197"/>
                    </a:cubicBezTo>
                    <a:cubicBezTo>
                      <a:pt x="129979" y="4434"/>
                      <a:pt x="128127" y="-2974"/>
                      <a:pt x="103256" y="1259"/>
                    </a:cubicBezTo>
                    <a:cubicBezTo>
                      <a:pt x="78385" y="5492"/>
                      <a:pt x="2449" y="40153"/>
                      <a:pt x="68" y="4570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5A3D19DB-A42A-43F4-858F-3B786AA75FE1}"/>
                  </a:ext>
                </a:extLst>
              </p:cNvPr>
              <p:cNvSpPr/>
              <p:nvPr/>
            </p:nvSpPr>
            <p:spPr>
              <a:xfrm>
                <a:off x="6965848" y="2809491"/>
                <a:ext cx="293803" cy="72821"/>
              </a:xfrm>
              <a:custGeom>
                <a:avLst/>
                <a:gdLst>
                  <a:gd name="connsiteX0" fmla="*/ 102 w 293803"/>
                  <a:gd name="connsiteY0" fmla="*/ 71822 h 72821"/>
                  <a:gd name="connsiteX1" fmla="*/ 68365 w 293803"/>
                  <a:gd name="connsiteY1" fmla="*/ 65472 h 72821"/>
                  <a:gd name="connsiteX2" fmla="*/ 171552 w 293803"/>
                  <a:gd name="connsiteY2" fmla="*/ 55947 h 72821"/>
                  <a:gd name="connsiteX3" fmla="*/ 235052 w 293803"/>
                  <a:gd name="connsiteY3" fmla="*/ 35309 h 72821"/>
                  <a:gd name="connsiteX4" fmla="*/ 293790 w 293803"/>
                  <a:gd name="connsiteY4" fmla="*/ 1972 h 72821"/>
                  <a:gd name="connsiteX5" fmla="*/ 239815 w 293803"/>
                  <a:gd name="connsiteY5" fmla="*/ 6734 h 72821"/>
                  <a:gd name="connsiteX6" fmla="*/ 179490 w 293803"/>
                  <a:gd name="connsiteY6" fmla="*/ 30547 h 72821"/>
                  <a:gd name="connsiteX7" fmla="*/ 120752 w 293803"/>
                  <a:gd name="connsiteY7" fmla="*/ 32134 h 72821"/>
                  <a:gd name="connsiteX8" fmla="*/ 87415 w 293803"/>
                  <a:gd name="connsiteY8" fmla="*/ 40072 h 72821"/>
                  <a:gd name="connsiteX9" fmla="*/ 102 w 293803"/>
                  <a:gd name="connsiteY9" fmla="*/ 71822 h 7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803" h="72821">
                    <a:moveTo>
                      <a:pt x="102" y="71822"/>
                    </a:moveTo>
                    <a:cubicBezTo>
                      <a:pt x="-3073" y="76055"/>
                      <a:pt x="68365" y="65472"/>
                      <a:pt x="68365" y="65472"/>
                    </a:cubicBezTo>
                    <a:cubicBezTo>
                      <a:pt x="96940" y="62826"/>
                      <a:pt x="143771" y="60974"/>
                      <a:pt x="171552" y="55947"/>
                    </a:cubicBezTo>
                    <a:cubicBezTo>
                      <a:pt x="199333" y="50920"/>
                      <a:pt x="214679" y="44305"/>
                      <a:pt x="235052" y="35309"/>
                    </a:cubicBezTo>
                    <a:cubicBezTo>
                      <a:pt x="255425" y="26313"/>
                      <a:pt x="292996" y="6734"/>
                      <a:pt x="293790" y="1972"/>
                    </a:cubicBezTo>
                    <a:cubicBezTo>
                      <a:pt x="294584" y="-2790"/>
                      <a:pt x="258865" y="1972"/>
                      <a:pt x="239815" y="6734"/>
                    </a:cubicBezTo>
                    <a:cubicBezTo>
                      <a:pt x="220765" y="11496"/>
                      <a:pt x="199334" y="26314"/>
                      <a:pt x="179490" y="30547"/>
                    </a:cubicBezTo>
                    <a:cubicBezTo>
                      <a:pt x="159646" y="34780"/>
                      <a:pt x="136098" y="30546"/>
                      <a:pt x="120752" y="32134"/>
                    </a:cubicBezTo>
                    <a:cubicBezTo>
                      <a:pt x="105406" y="33721"/>
                      <a:pt x="105936" y="33987"/>
                      <a:pt x="87415" y="40072"/>
                    </a:cubicBezTo>
                    <a:cubicBezTo>
                      <a:pt x="68894" y="46157"/>
                      <a:pt x="3277" y="67589"/>
                      <a:pt x="102" y="718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B70A43-EEFB-4982-83CC-62077422D2CB}"/>
                  </a:ext>
                </a:extLst>
              </p:cNvPr>
              <p:cNvSpPr/>
              <p:nvPr/>
            </p:nvSpPr>
            <p:spPr>
              <a:xfrm>
                <a:off x="6858000" y="2867025"/>
                <a:ext cx="112713" cy="19820"/>
              </a:xfrm>
              <a:custGeom>
                <a:avLst/>
                <a:gdLst>
                  <a:gd name="connsiteX0" fmla="*/ 0 w 112713"/>
                  <a:gd name="connsiteY0" fmla="*/ 0 h 19820"/>
                  <a:gd name="connsiteX1" fmla="*/ 68263 w 112713"/>
                  <a:gd name="connsiteY1" fmla="*/ 19050 h 19820"/>
                  <a:gd name="connsiteX2" fmla="*/ 112713 w 112713"/>
                  <a:gd name="connsiteY2" fmla="*/ 14288 h 1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13" h="19820">
                    <a:moveTo>
                      <a:pt x="0" y="0"/>
                    </a:moveTo>
                    <a:cubicBezTo>
                      <a:pt x="24739" y="8334"/>
                      <a:pt x="49478" y="16669"/>
                      <a:pt x="68263" y="19050"/>
                    </a:cubicBezTo>
                    <a:cubicBezTo>
                      <a:pt x="87048" y="21431"/>
                      <a:pt x="99880" y="17859"/>
                      <a:pt x="112713" y="1428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1CEFFD33-76E0-42AF-B10B-824EBCB918D2}"/>
                  </a:ext>
                </a:extLst>
              </p:cNvPr>
              <p:cNvSpPr/>
              <p:nvPr/>
            </p:nvSpPr>
            <p:spPr>
              <a:xfrm>
                <a:off x="7222122" y="2738438"/>
                <a:ext cx="70853" cy="101600"/>
              </a:xfrm>
              <a:custGeom>
                <a:avLst/>
                <a:gdLst>
                  <a:gd name="connsiteX0" fmla="*/ 7353 w 70853"/>
                  <a:gd name="connsiteY0" fmla="*/ 0 h 101600"/>
                  <a:gd name="connsiteX1" fmla="*/ 5766 w 70853"/>
                  <a:gd name="connsiteY1" fmla="*/ 82550 h 101600"/>
                  <a:gd name="connsiteX2" fmla="*/ 70853 w 70853"/>
                  <a:gd name="connsiteY2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53" h="101600">
                    <a:moveTo>
                      <a:pt x="7353" y="0"/>
                    </a:moveTo>
                    <a:cubicBezTo>
                      <a:pt x="1268" y="32808"/>
                      <a:pt x="-4817" y="65617"/>
                      <a:pt x="5766" y="82550"/>
                    </a:cubicBezTo>
                    <a:cubicBezTo>
                      <a:pt x="16349" y="99483"/>
                      <a:pt x="43601" y="100541"/>
                      <a:pt x="70853" y="1016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5285580-0963-4638-9833-E4F97B49B91D}"/>
                  </a:ext>
                </a:extLst>
              </p:cNvPr>
              <p:cNvSpPr/>
              <p:nvPr/>
            </p:nvSpPr>
            <p:spPr>
              <a:xfrm>
                <a:off x="6659530" y="2825618"/>
                <a:ext cx="651258" cy="172656"/>
              </a:xfrm>
              <a:custGeom>
                <a:avLst/>
                <a:gdLst>
                  <a:gd name="connsiteX0" fmla="*/ 603283 w 651258"/>
                  <a:gd name="connsiteY0" fmla="*/ 132 h 172656"/>
                  <a:gd name="connsiteX1" fmla="*/ 650908 w 651258"/>
                  <a:gd name="connsiteY1" fmla="*/ 33470 h 172656"/>
                  <a:gd name="connsiteX2" fmla="*/ 577883 w 651258"/>
                  <a:gd name="connsiteY2" fmla="*/ 58870 h 172656"/>
                  <a:gd name="connsiteX3" fmla="*/ 569945 w 651258"/>
                  <a:gd name="connsiteY3" fmla="*/ 76332 h 172656"/>
                  <a:gd name="connsiteX4" fmla="*/ 404845 w 651258"/>
                  <a:gd name="connsiteY4" fmla="*/ 158882 h 172656"/>
                  <a:gd name="connsiteX5" fmla="*/ 215933 w 651258"/>
                  <a:gd name="connsiteY5" fmla="*/ 171582 h 172656"/>
                  <a:gd name="connsiteX6" fmla="*/ 133383 w 651258"/>
                  <a:gd name="connsiteY6" fmla="*/ 147770 h 172656"/>
                  <a:gd name="connsiteX7" fmla="*/ 33 w 651258"/>
                  <a:gd name="connsiteY7" fmla="*/ 65220 h 172656"/>
                  <a:gd name="connsiteX8" fmla="*/ 146083 w 651258"/>
                  <a:gd name="connsiteY8" fmla="*/ 125545 h 172656"/>
                  <a:gd name="connsiteX9" fmla="*/ 296895 w 651258"/>
                  <a:gd name="connsiteY9" fmla="*/ 157295 h 172656"/>
                  <a:gd name="connsiteX10" fmla="*/ 485808 w 651258"/>
                  <a:gd name="connsiteY10" fmla="*/ 108082 h 172656"/>
                  <a:gd name="connsiteX11" fmla="*/ 557245 w 651258"/>
                  <a:gd name="connsiteY11" fmla="*/ 65220 h 172656"/>
                  <a:gd name="connsiteX12" fmla="*/ 550895 w 651258"/>
                  <a:gd name="connsiteY12" fmla="*/ 23945 h 172656"/>
                  <a:gd name="connsiteX13" fmla="*/ 603283 w 651258"/>
                  <a:gd name="connsiteY13" fmla="*/ 132 h 17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1258" h="172656">
                    <a:moveTo>
                      <a:pt x="603283" y="132"/>
                    </a:moveTo>
                    <a:cubicBezTo>
                      <a:pt x="619952" y="1719"/>
                      <a:pt x="655141" y="23680"/>
                      <a:pt x="650908" y="33470"/>
                    </a:cubicBezTo>
                    <a:cubicBezTo>
                      <a:pt x="646675" y="43260"/>
                      <a:pt x="591377" y="51726"/>
                      <a:pt x="577883" y="58870"/>
                    </a:cubicBezTo>
                    <a:cubicBezTo>
                      <a:pt x="564389" y="66014"/>
                      <a:pt x="598785" y="59663"/>
                      <a:pt x="569945" y="76332"/>
                    </a:cubicBezTo>
                    <a:cubicBezTo>
                      <a:pt x="541105" y="93001"/>
                      <a:pt x="463847" y="143007"/>
                      <a:pt x="404845" y="158882"/>
                    </a:cubicBezTo>
                    <a:cubicBezTo>
                      <a:pt x="345843" y="174757"/>
                      <a:pt x="261177" y="173434"/>
                      <a:pt x="215933" y="171582"/>
                    </a:cubicBezTo>
                    <a:cubicBezTo>
                      <a:pt x="170689" y="169730"/>
                      <a:pt x="169366" y="165497"/>
                      <a:pt x="133383" y="147770"/>
                    </a:cubicBezTo>
                    <a:cubicBezTo>
                      <a:pt x="97400" y="130043"/>
                      <a:pt x="-2084" y="68924"/>
                      <a:pt x="33" y="65220"/>
                    </a:cubicBezTo>
                    <a:cubicBezTo>
                      <a:pt x="2150" y="61516"/>
                      <a:pt x="96606" y="110199"/>
                      <a:pt x="146083" y="125545"/>
                    </a:cubicBezTo>
                    <a:cubicBezTo>
                      <a:pt x="195560" y="140891"/>
                      <a:pt x="240274" y="160206"/>
                      <a:pt x="296895" y="157295"/>
                    </a:cubicBezTo>
                    <a:cubicBezTo>
                      <a:pt x="353516" y="154385"/>
                      <a:pt x="442416" y="123428"/>
                      <a:pt x="485808" y="108082"/>
                    </a:cubicBezTo>
                    <a:cubicBezTo>
                      <a:pt x="529200" y="92736"/>
                      <a:pt x="546397" y="79243"/>
                      <a:pt x="557245" y="65220"/>
                    </a:cubicBezTo>
                    <a:cubicBezTo>
                      <a:pt x="568093" y="51197"/>
                      <a:pt x="544809" y="36381"/>
                      <a:pt x="550895" y="23945"/>
                    </a:cubicBezTo>
                    <a:cubicBezTo>
                      <a:pt x="556980" y="11510"/>
                      <a:pt x="586614" y="-1455"/>
                      <a:pt x="603283" y="132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284E9DCF-A39D-485F-AF8E-56820A8BA8C0}"/>
                  </a:ext>
                </a:extLst>
              </p:cNvPr>
              <p:cNvSpPr/>
              <p:nvPr/>
            </p:nvSpPr>
            <p:spPr>
              <a:xfrm>
                <a:off x="6732588" y="2558638"/>
                <a:ext cx="500062" cy="119475"/>
              </a:xfrm>
              <a:custGeom>
                <a:avLst/>
                <a:gdLst>
                  <a:gd name="connsiteX0" fmla="*/ 0 w 500062"/>
                  <a:gd name="connsiteY0" fmla="*/ 119475 h 119475"/>
                  <a:gd name="connsiteX1" fmla="*/ 57150 w 500062"/>
                  <a:gd name="connsiteY1" fmla="*/ 84550 h 119475"/>
                  <a:gd name="connsiteX2" fmla="*/ 71437 w 500062"/>
                  <a:gd name="connsiteY2" fmla="*/ 55975 h 119475"/>
                  <a:gd name="connsiteX3" fmla="*/ 152400 w 500062"/>
                  <a:gd name="connsiteY3" fmla="*/ 33750 h 119475"/>
                  <a:gd name="connsiteX4" fmla="*/ 261937 w 500062"/>
                  <a:gd name="connsiteY4" fmla="*/ 2000 h 119475"/>
                  <a:gd name="connsiteX5" fmla="*/ 349250 w 500062"/>
                  <a:gd name="connsiteY5" fmla="*/ 9937 h 119475"/>
                  <a:gd name="connsiteX6" fmla="*/ 500062 w 500062"/>
                  <a:gd name="connsiteY6" fmla="*/ 63912 h 1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062" h="119475">
                    <a:moveTo>
                      <a:pt x="0" y="119475"/>
                    </a:moveTo>
                    <a:cubicBezTo>
                      <a:pt x="22622" y="107304"/>
                      <a:pt x="45244" y="95133"/>
                      <a:pt x="57150" y="84550"/>
                    </a:cubicBezTo>
                    <a:cubicBezTo>
                      <a:pt x="69056" y="73967"/>
                      <a:pt x="55562" y="64442"/>
                      <a:pt x="71437" y="55975"/>
                    </a:cubicBezTo>
                    <a:cubicBezTo>
                      <a:pt x="87312" y="47508"/>
                      <a:pt x="152400" y="33750"/>
                      <a:pt x="152400" y="33750"/>
                    </a:cubicBezTo>
                    <a:cubicBezTo>
                      <a:pt x="184150" y="24754"/>
                      <a:pt x="229129" y="5969"/>
                      <a:pt x="261937" y="2000"/>
                    </a:cubicBezTo>
                    <a:cubicBezTo>
                      <a:pt x="294745" y="-1969"/>
                      <a:pt x="309563" y="-382"/>
                      <a:pt x="349250" y="9937"/>
                    </a:cubicBezTo>
                    <a:cubicBezTo>
                      <a:pt x="388938" y="20256"/>
                      <a:pt x="444500" y="42084"/>
                      <a:pt x="500062" y="6391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FFBA37F-6F28-43A4-9AC4-93D423F9E602}"/>
                  </a:ext>
                </a:extLst>
              </p:cNvPr>
              <p:cNvSpPr/>
              <p:nvPr/>
            </p:nvSpPr>
            <p:spPr>
              <a:xfrm>
                <a:off x="5357073" y="2342832"/>
                <a:ext cx="609918" cy="151600"/>
              </a:xfrm>
              <a:custGeom>
                <a:avLst/>
                <a:gdLst>
                  <a:gd name="connsiteX0" fmla="*/ 210 w 609918"/>
                  <a:gd name="connsiteY0" fmla="*/ 6668 h 151600"/>
                  <a:gd name="connsiteX1" fmla="*/ 95460 w 609918"/>
                  <a:gd name="connsiteY1" fmla="*/ 49001 h 151600"/>
                  <a:gd name="connsiteX2" fmla="*/ 252094 w 609918"/>
                  <a:gd name="connsiteY2" fmla="*/ 51118 h 151600"/>
                  <a:gd name="connsiteX3" fmla="*/ 353694 w 609918"/>
                  <a:gd name="connsiteY3" fmla="*/ 78635 h 151600"/>
                  <a:gd name="connsiteX4" fmla="*/ 529377 w 609918"/>
                  <a:gd name="connsiteY4" fmla="*/ 127318 h 151600"/>
                  <a:gd name="connsiteX5" fmla="*/ 609810 w 609918"/>
                  <a:gd name="connsiteY5" fmla="*/ 148485 h 151600"/>
                  <a:gd name="connsiteX6" fmla="*/ 514560 w 609918"/>
                  <a:gd name="connsiteY6" fmla="*/ 61701 h 151600"/>
                  <a:gd name="connsiteX7" fmla="*/ 457410 w 609918"/>
                  <a:gd name="connsiteY7" fmla="*/ 40535 h 151600"/>
                  <a:gd name="connsiteX8" fmla="*/ 285960 w 609918"/>
                  <a:gd name="connsiteY8" fmla="*/ 13018 h 151600"/>
                  <a:gd name="connsiteX9" fmla="*/ 173777 w 609918"/>
                  <a:gd name="connsiteY9" fmla="*/ 2435 h 151600"/>
                  <a:gd name="connsiteX10" fmla="*/ 72177 w 609918"/>
                  <a:gd name="connsiteY10" fmla="*/ 318 h 151600"/>
                  <a:gd name="connsiteX11" fmla="*/ 210 w 609918"/>
                  <a:gd name="connsiteY11" fmla="*/ 6668 h 1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918" h="151600">
                    <a:moveTo>
                      <a:pt x="210" y="6668"/>
                    </a:moveTo>
                    <a:cubicBezTo>
                      <a:pt x="4090" y="14782"/>
                      <a:pt x="53479" y="41593"/>
                      <a:pt x="95460" y="49001"/>
                    </a:cubicBezTo>
                    <a:cubicBezTo>
                      <a:pt x="137441" y="56409"/>
                      <a:pt x="209055" y="46179"/>
                      <a:pt x="252094" y="51118"/>
                    </a:cubicBezTo>
                    <a:cubicBezTo>
                      <a:pt x="295133" y="56057"/>
                      <a:pt x="353694" y="78635"/>
                      <a:pt x="353694" y="78635"/>
                    </a:cubicBezTo>
                    <a:lnTo>
                      <a:pt x="529377" y="127318"/>
                    </a:lnTo>
                    <a:cubicBezTo>
                      <a:pt x="572063" y="138960"/>
                      <a:pt x="612279" y="159421"/>
                      <a:pt x="609810" y="148485"/>
                    </a:cubicBezTo>
                    <a:cubicBezTo>
                      <a:pt x="607341" y="137549"/>
                      <a:pt x="539960" y="79693"/>
                      <a:pt x="514560" y="61701"/>
                    </a:cubicBezTo>
                    <a:cubicBezTo>
                      <a:pt x="489160" y="43709"/>
                      <a:pt x="495510" y="48649"/>
                      <a:pt x="457410" y="40535"/>
                    </a:cubicBezTo>
                    <a:cubicBezTo>
                      <a:pt x="419310" y="32421"/>
                      <a:pt x="333232" y="19368"/>
                      <a:pt x="285960" y="13018"/>
                    </a:cubicBezTo>
                    <a:cubicBezTo>
                      <a:pt x="238688" y="6668"/>
                      <a:pt x="209407" y="4552"/>
                      <a:pt x="173777" y="2435"/>
                    </a:cubicBezTo>
                    <a:cubicBezTo>
                      <a:pt x="138147" y="318"/>
                      <a:pt x="97224" y="671"/>
                      <a:pt x="72177" y="318"/>
                    </a:cubicBezTo>
                    <a:cubicBezTo>
                      <a:pt x="47130" y="-35"/>
                      <a:pt x="-3670" y="-1446"/>
                      <a:pt x="210" y="666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37259B2F-ADF9-434A-A403-FE2B29FB87AF}"/>
                  </a:ext>
                </a:extLst>
              </p:cNvPr>
              <p:cNvSpPr/>
              <p:nvPr/>
            </p:nvSpPr>
            <p:spPr>
              <a:xfrm>
                <a:off x="5323417" y="2238110"/>
                <a:ext cx="545355" cy="167243"/>
              </a:xfrm>
              <a:custGeom>
                <a:avLst/>
                <a:gdLst>
                  <a:gd name="connsiteX0" fmla="*/ 539750 w 545355"/>
                  <a:gd name="connsiteY0" fmla="*/ 164307 h 167243"/>
                  <a:gd name="connsiteX1" fmla="*/ 491066 w 545355"/>
                  <a:gd name="connsiteY1" fmla="*/ 52123 h 167243"/>
                  <a:gd name="connsiteX2" fmla="*/ 402166 w 545355"/>
                  <a:gd name="connsiteY2" fmla="*/ 11907 h 167243"/>
                  <a:gd name="connsiteX3" fmla="*/ 247650 w 545355"/>
                  <a:gd name="connsiteY3" fmla="*/ 1323 h 167243"/>
                  <a:gd name="connsiteX4" fmla="*/ 118533 w 545355"/>
                  <a:gd name="connsiteY4" fmla="*/ 1323 h 167243"/>
                  <a:gd name="connsiteX5" fmla="*/ 76200 w 545355"/>
                  <a:gd name="connsiteY5" fmla="*/ 11907 h 167243"/>
                  <a:gd name="connsiteX6" fmla="*/ 0 w 545355"/>
                  <a:gd name="connsiteY6" fmla="*/ 73290 h 167243"/>
                  <a:gd name="connsiteX7" fmla="*/ 76200 w 545355"/>
                  <a:gd name="connsiteY7" fmla="*/ 52123 h 167243"/>
                  <a:gd name="connsiteX8" fmla="*/ 107950 w 545355"/>
                  <a:gd name="connsiteY8" fmla="*/ 58473 h 167243"/>
                  <a:gd name="connsiteX9" fmla="*/ 137583 w 545355"/>
                  <a:gd name="connsiteY9" fmla="*/ 100807 h 167243"/>
                  <a:gd name="connsiteX10" fmla="*/ 359833 w 545355"/>
                  <a:gd name="connsiteY10" fmla="*/ 132557 h 167243"/>
                  <a:gd name="connsiteX11" fmla="*/ 539750 w 545355"/>
                  <a:gd name="connsiteY11" fmla="*/ 164307 h 1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355" h="167243">
                    <a:moveTo>
                      <a:pt x="539750" y="164307"/>
                    </a:moveTo>
                    <a:cubicBezTo>
                      <a:pt x="561622" y="150901"/>
                      <a:pt x="513997" y="77523"/>
                      <a:pt x="491066" y="52123"/>
                    </a:cubicBezTo>
                    <a:cubicBezTo>
                      <a:pt x="468135" y="26723"/>
                      <a:pt x="442735" y="20374"/>
                      <a:pt x="402166" y="11907"/>
                    </a:cubicBezTo>
                    <a:cubicBezTo>
                      <a:pt x="361597" y="3440"/>
                      <a:pt x="294922" y="3087"/>
                      <a:pt x="247650" y="1323"/>
                    </a:cubicBezTo>
                    <a:cubicBezTo>
                      <a:pt x="200378" y="-441"/>
                      <a:pt x="147108" y="-441"/>
                      <a:pt x="118533" y="1323"/>
                    </a:cubicBezTo>
                    <a:cubicBezTo>
                      <a:pt x="89958" y="3087"/>
                      <a:pt x="95955" y="-87"/>
                      <a:pt x="76200" y="11907"/>
                    </a:cubicBezTo>
                    <a:cubicBezTo>
                      <a:pt x="56445" y="23901"/>
                      <a:pt x="0" y="66587"/>
                      <a:pt x="0" y="73290"/>
                    </a:cubicBezTo>
                    <a:cubicBezTo>
                      <a:pt x="0" y="79993"/>
                      <a:pt x="58208" y="54592"/>
                      <a:pt x="76200" y="52123"/>
                    </a:cubicBezTo>
                    <a:cubicBezTo>
                      <a:pt x="94192" y="49654"/>
                      <a:pt x="97719" y="50359"/>
                      <a:pt x="107950" y="58473"/>
                    </a:cubicBezTo>
                    <a:cubicBezTo>
                      <a:pt x="118180" y="66587"/>
                      <a:pt x="95603" y="88460"/>
                      <a:pt x="137583" y="100807"/>
                    </a:cubicBezTo>
                    <a:cubicBezTo>
                      <a:pt x="179563" y="113154"/>
                      <a:pt x="293511" y="123738"/>
                      <a:pt x="359833" y="132557"/>
                    </a:cubicBezTo>
                    <a:cubicBezTo>
                      <a:pt x="426155" y="141376"/>
                      <a:pt x="517878" y="177713"/>
                      <a:pt x="539750" y="1643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F4A3B3A-B9D8-4F0C-9775-6B29E8E85D7B}"/>
                  </a:ext>
                </a:extLst>
              </p:cNvPr>
              <p:cNvSpPr/>
              <p:nvPr/>
            </p:nvSpPr>
            <p:spPr>
              <a:xfrm>
                <a:off x="5817512" y="2273712"/>
                <a:ext cx="185039" cy="190521"/>
              </a:xfrm>
              <a:custGeom>
                <a:avLst/>
                <a:gdLst>
                  <a:gd name="connsiteX0" fmla="*/ 676 w 185039"/>
                  <a:gd name="connsiteY0" fmla="*/ 12288 h 190521"/>
                  <a:gd name="connsiteX1" fmla="*/ 62588 w 185039"/>
                  <a:gd name="connsiteY1" fmla="*/ 2763 h 190521"/>
                  <a:gd name="connsiteX2" fmla="*/ 103863 w 185039"/>
                  <a:gd name="connsiteY2" fmla="*/ 51976 h 190521"/>
                  <a:gd name="connsiteX3" fmla="*/ 183238 w 185039"/>
                  <a:gd name="connsiteY3" fmla="*/ 134526 h 190521"/>
                  <a:gd name="connsiteX4" fmla="*/ 157838 w 185039"/>
                  <a:gd name="connsiteY4" fmla="*/ 174213 h 190521"/>
                  <a:gd name="connsiteX5" fmla="*/ 140376 w 185039"/>
                  <a:gd name="connsiteY5" fmla="*/ 188501 h 190521"/>
                  <a:gd name="connsiteX6" fmla="*/ 45126 w 185039"/>
                  <a:gd name="connsiteY6" fmla="*/ 132938 h 190521"/>
                  <a:gd name="connsiteX7" fmla="*/ 30838 w 185039"/>
                  <a:gd name="connsiteY7" fmla="*/ 63088 h 190521"/>
                  <a:gd name="connsiteX8" fmla="*/ 676 w 185039"/>
                  <a:gd name="connsiteY8" fmla="*/ 12288 h 19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39" h="190521">
                    <a:moveTo>
                      <a:pt x="676" y="12288"/>
                    </a:moveTo>
                    <a:cubicBezTo>
                      <a:pt x="5968" y="2234"/>
                      <a:pt x="45390" y="-3852"/>
                      <a:pt x="62588" y="2763"/>
                    </a:cubicBezTo>
                    <a:cubicBezTo>
                      <a:pt x="79786" y="9378"/>
                      <a:pt x="83755" y="30016"/>
                      <a:pt x="103863" y="51976"/>
                    </a:cubicBezTo>
                    <a:cubicBezTo>
                      <a:pt x="123971" y="73936"/>
                      <a:pt x="174242" y="114153"/>
                      <a:pt x="183238" y="134526"/>
                    </a:cubicBezTo>
                    <a:cubicBezTo>
                      <a:pt x="192234" y="154899"/>
                      <a:pt x="164982" y="165217"/>
                      <a:pt x="157838" y="174213"/>
                    </a:cubicBezTo>
                    <a:cubicBezTo>
                      <a:pt x="150694" y="183209"/>
                      <a:pt x="159161" y="195380"/>
                      <a:pt x="140376" y="188501"/>
                    </a:cubicBezTo>
                    <a:cubicBezTo>
                      <a:pt x="121591" y="181622"/>
                      <a:pt x="63382" y="153840"/>
                      <a:pt x="45126" y="132938"/>
                    </a:cubicBezTo>
                    <a:cubicBezTo>
                      <a:pt x="26870" y="112036"/>
                      <a:pt x="39040" y="82931"/>
                      <a:pt x="30838" y="63088"/>
                    </a:cubicBezTo>
                    <a:cubicBezTo>
                      <a:pt x="22636" y="43245"/>
                      <a:pt x="-4616" y="22342"/>
                      <a:pt x="676" y="12288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13CD616F-6D38-43F6-A330-44A9A0AB2C10}"/>
                  </a:ext>
                </a:extLst>
              </p:cNvPr>
              <p:cNvSpPr/>
              <p:nvPr/>
            </p:nvSpPr>
            <p:spPr>
              <a:xfrm>
                <a:off x="5916083" y="2435458"/>
                <a:ext cx="262949" cy="830662"/>
              </a:xfrm>
              <a:custGeom>
                <a:avLst/>
                <a:gdLst>
                  <a:gd name="connsiteX0" fmla="*/ 0 w 262949"/>
                  <a:gd name="connsiteY0" fmla="*/ 81259 h 830662"/>
                  <a:gd name="connsiteX1" fmla="*/ 76200 w 262949"/>
                  <a:gd name="connsiteY1" fmla="*/ 168042 h 830662"/>
                  <a:gd name="connsiteX2" fmla="*/ 107950 w 262949"/>
                  <a:gd name="connsiteY2" fmla="*/ 428392 h 830662"/>
                  <a:gd name="connsiteX3" fmla="*/ 103717 w 262949"/>
                  <a:gd name="connsiteY3" fmla="*/ 515175 h 830662"/>
                  <a:gd name="connsiteX4" fmla="*/ 88900 w 262949"/>
                  <a:gd name="connsiteY4" fmla="*/ 671809 h 830662"/>
                  <a:gd name="connsiteX5" fmla="*/ 61384 w 262949"/>
                  <a:gd name="connsiteY5" fmla="*/ 828442 h 830662"/>
                  <a:gd name="connsiteX6" fmla="*/ 129117 w 262949"/>
                  <a:gd name="connsiteY6" fmla="*/ 760709 h 830662"/>
                  <a:gd name="connsiteX7" fmla="*/ 256117 w 262949"/>
                  <a:gd name="connsiteY7" fmla="*/ 714142 h 830662"/>
                  <a:gd name="connsiteX8" fmla="*/ 245534 w 262949"/>
                  <a:gd name="connsiteY8" fmla="*/ 521525 h 830662"/>
                  <a:gd name="connsiteX9" fmla="*/ 243417 w 262949"/>
                  <a:gd name="connsiteY9" fmla="*/ 356425 h 830662"/>
                  <a:gd name="connsiteX10" fmla="*/ 245534 w 262949"/>
                  <a:gd name="connsiteY10" fmla="*/ 77025 h 830662"/>
                  <a:gd name="connsiteX11" fmla="*/ 137584 w 262949"/>
                  <a:gd name="connsiteY11" fmla="*/ 32575 h 830662"/>
                  <a:gd name="connsiteX12" fmla="*/ 114300 w 262949"/>
                  <a:gd name="connsiteY12" fmla="*/ 825 h 830662"/>
                  <a:gd name="connsiteX13" fmla="*/ 76200 w 262949"/>
                  <a:gd name="connsiteY13" fmla="*/ 66442 h 830662"/>
                  <a:gd name="connsiteX14" fmla="*/ 0 w 262949"/>
                  <a:gd name="connsiteY14" fmla="*/ 81259 h 83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949" h="830662">
                    <a:moveTo>
                      <a:pt x="0" y="81259"/>
                    </a:moveTo>
                    <a:cubicBezTo>
                      <a:pt x="0" y="98192"/>
                      <a:pt x="58208" y="110187"/>
                      <a:pt x="76200" y="168042"/>
                    </a:cubicBezTo>
                    <a:cubicBezTo>
                      <a:pt x="94192" y="225897"/>
                      <a:pt x="103364" y="370537"/>
                      <a:pt x="107950" y="428392"/>
                    </a:cubicBezTo>
                    <a:cubicBezTo>
                      <a:pt x="112536" y="486247"/>
                      <a:pt x="106892" y="474606"/>
                      <a:pt x="103717" y="515175"/>
                    </a:cubicBezTo>
                    <a:cubicBezTo>
                      <a:pt x="100542" y="555744"/>
                      <a:pt x="95955" y="619598"/>
                      <a:pt x="88900" y="671809"/>
                    </a:cubicBezTo>
                    <a:cubicBezTo>
                      <a:pt x="81845" y="724020"/>
                      <a:pt x="54681" y="813625"/>
                      <a:pt x="61384" y="828442"/>
                    </a:cubicBezTo>
                    <a:cubicBezTo>
                      <a:pt x="68087" y="843259"/>
                      <a:pt x="96662" y="779759"/>
                      <a:pt x="129117" y="760709"/>
                    </a:cubicBezTo>
                    <a:cubicBezTo>
                      <a:pt x="161573" y="741659"/>
                      <a:pt x="236714" y="754006"/>
                      <a:pt x="256117" y="714142"/>
                    </a:cubicBezTo>
                    <a:cubicBezTo>
                      <a:pt x="275520" y="674278"/>
                      <a:pt x="247651" y="581144"/>
                      <a:pt x="245534" y="521525"/>
                    </a:cubicBezTo>
                    <a:cubicBezTo>
                      <a:pt x="243417" y="461906"/>
                      <a:pt x="243417" y="430508"/>
                      <a:pt x="243417" y="356425"/>
                    </a:cubicBezTo>
                    <a:cubicBezTo>
                      <a:pt x="243417" y="282342"/>
                      <a:pt x="263173" y="131000"/>
                      <a:pt x="245534" y="77025"/>
                    </a:cubicBezTo>
                    <a:cubicBezTo>
                      <a:pt x="227895" y="23050"/>
                      <a:pt x="159456" y="45275"/>
                      <a:pt x="137584" y="32575"/>
                    </a:cubicBezTo>
                    <a:cubicBezTo>
                      <a:pt x="115712" y="19875"/>
                      <a:pt x="124531" y="-4820"/>
                      <a:pt x="114300" y="825"/>
                    </a:cubicBezTo>
                    <a:cubicBezTo>
                      <a:pt x="104069" y="6469"/>
                      <a:pt x="91722" y="52331"/>
                      <a:pt x="76200" y="66442"/>
                    </a:cubicBezTo>
                    <a:cubicBezTo>
                      <a:pt x="60678" y="80553"/>
                      <a:pt x="0" y="64326"/>
                      <a:pt x="0" y="8125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F749568-4E42-48A6-94F1-FE807DB4798D}"/>
                  </a:ext>
                </a:extLst>
              </p:cNvPr>
              <p:cNvSpPr/>
              <p:nvPr/>
            </p:nvSpPr>
            <p:spPr>
              <a:xfrm>
                <a:off x="6522681" y="2264557"/>
                <a:ext cx="712635" cy="188527"/>
              </a:xfrm>
              <a:custGeom>
                <a:avLst/>
                <a:gdLst>
                  <a:gd name="connsiteX0" fmla="*/ 357 w 712635"/>
                  <a:gd name="connsiteY0" fmla="*/ 111931 h 188527"/>
                  <a:gd name="connsiteX1" fmla="*/ 97194 w 712635"/>
                  <a:gd name="connsiteY1" fmla="*/ 180193 h 188527"/>
                  <a:gd name="connsiteX2" fmla="*/ 211494 w 712635"/>
                  <a:gd name="connsiteY2" fmla="*/ 181781 h 188527"/>
                  <a:gd name="connsiteX3" fmla="*/ 386119 w 712635"/>
                  <a:gd name="connsiteY3" fmla="*/ 129393 h 188527"/>
                  <a:gd name="connsiteX4" fmla="*/ 552807 w 712635"/>
                  <a:gd name="connsiteY4" fmla="*/ 123043 h 188527"/>
                  <a:gd name="connsiteX5" fmla="*/ 708382 w 712635"/>
                  <a:gd name="connsiteY5" fmla="*/ 124631 h 188527"/>
                  <a:gd name="connsiteX6" fmla="*/ 648057 w 712635"/>
                  <a:gd name="connsiteY6" fmla="*/ 53193 h 188527"/>
                  <a:gd name="connsiteX7" fmla="*/ 433744 w 712635"/>
                  <a:gd name="connsiteY7" fmla="*/ 2393 h 188527"/>
                  <a:gd name="connsiteX8" fmla="*/ 179744 w 712635"/>
                  <a:gd name="connsiteY8" fmla="*/ 13506 h 188527"/>
                  <a:gd name="connsiteX9" fmla="*/ 68619 w 712635"/>
                  <a:gd name="connsiteY9" fmla="*/ 59543 h 188527"/>
                  <a:gd name="connsiteX10" fmla="*/ 357 w 712635"/>
                  <a:gd name="connsiteY10" fmla="*/ 111931 h 18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2635" h="188527">
                    <a:moveTo>
                      <a:pt x="357" y="111931"/>
                    </a:moveTo>
                    <a:cubicBezTo>
                      <a:pt x="5119" y="132039"/>
                      <a:pt x="62005" y="168551"/>
                      <a:pt x="97194" y="180193"/>
                    </a:cubicBezTo>
                    <a:cubicBezTo>
                      <a:pt x="132383" y="191835"/>
                      <a:pt x="163340" y="190248"/>
                      <a:pt x="211494" y="181781"/>
                    </a:cubicBezTo>
                    <a:cubicBezTo>
                      <a:pt x="259648" y="173314"/>
                      <a:pt x="329234" y="139183"/>
                      <a:pt x="386119" y="129393"/>
                    </a:cubicBezTo>
                    <a:cubicBezTo>
                      <a:pt x="443005" y="119603"/>
                      <a:pt x="552807" y="123043"/>
                      <a:pt x="552807" y="123043"/>
                    </a:cubicBezTo>
                    <a:cubicBezTo>
                      <a:pt x="606517" y="122249"/>
                      <a:pt x="692507" y="136273"/>
                      <a:pt x="708382" y="124631"/>
                    </a:cubicBezTo>
                    <a:cubicBezTo>
                      <a:pt x="724257" y="112989"/>
                      <a:pt x="693830" y="73566"/>
                      <a:pt x="648057" y="53193"/>
                    </a:cubicBezTo>
                    <a:cubicBezTo>
                      <a:pt x="602284" y="32820"/>
                      <a:pt x="511796" y="9007"/>
                      <a:pt x="433744" y="2393"/>
                    </a:cubicBezTo>
                    <a:cubicBezTo>
                      <a:pt x="355692" y="-4221"/>
                      <a:pt x="240598" y="3981"/>
                      <a:pt x="179744" y="13506"/>
                    </a:cubicBezTo>
                    <a:cubicBezTo>
                      <a:pt x="118890" y="23031"/>
                      <a:pt x="97723" y="42874"/>
                      <a:pt x="68619" y="59543"/>
                    </a:cubicBezTo>
                    <a:cubicBezTo>
                      <a:pt x="39515" y="76212"/>
                      <a:pt x="-4405" y="91823"/>
                      <a:pt x="357" y="11193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346D6E2-4DB9-45D9-B5CE-1945C96482A1}"/>
                  </a:ext>
                </a:extLst>
              </p:cNvPr>
              <p:cNvSpPr/>
              <p:nvPr/>
            </p:nvSpPr>
            <p:spPr>
              <a:xfrm>
                <a:off x="6608762" y="2282351"/>
                <a:ext cx="408054" cy="148369"/>
              </a:xfrm>
              <a:custGeom>
                <a:avLst/>
                <a:gdLst>
                  <a:gd name="connsiteX0" fmla="*/ 407988 w 408054"/>
                  <a:gd name="connsiteY0" fmla="*/ 89374 h 148369"/>
                  <a:gd name="connsiteX1" fmla="*/ 315913 w 408054"/>
                  <a:gd name="connsiteY1" fmla="*/ 19524 h 148369"/>
                  <a:gd name="connsiteX2" fmla="*/ 163513 w 408054"/>
                  <a:gd name="connsiteY2" fmla="*/ 474 h 148369"/>
                  <a:gd name="connsiteX3" fmla="*/ 69851 w 408054"/>
                  <a:gd name="connsiteY3" fmla="*/ 33812 h 148369"/>
                  <a:gd name="connsiteX4" fmla="*/ 1 w 408054"/>
                  <a:gd name="connsiteY4" fmla="*/ 144937 h 148369"/>
                  <a:gd name="connsiteX5" fmla="*/ 68263 w 408054"/>
                  <a:gd name="connsiteY5" fmla="*/ 76674 h 148369"/>
                  <a:gd name="connsiteX6" fmla="*/ 155576 w 408054"/>
                  <a:gd name="connsiteY6" fmla="*/ 59212 h 148369"/>
                  <a:gd name="connsiteX7" fmla="*/ 107951 w 408054"/>
                  <a:gd name="connsiteY7" fmla="*/ 102074 h 148369"/>
                  <a:gd name="connsiteX8" fmla="*/ 73026 w 408054"/>
                  <a:gd name="connsiteY8" fmla="*/ 135412 h 148369"/>
                  <a:gd name="connsiteX9" fmla="*/ 173038 w 408054"/>
                  <a:gd name="connsiteY9" fmla="*/ 95724 h 148369"/>
                  <a:gd name="connsiteX10" fmla="*/ 250826 w 408054"/>
                  <a:gd name="connsiteY10" fmla="*/ 100487 h 148369"/>
                  <a:gd name="connsiteX11" fmla="*/ 247651 w 408054"/>
                  <a:gd name="connsiteY11" fmla="*/ 111599 h 148369"/>
                  <a:gd name="connsiteX12" fmla="*/ 134938 w 408054"/>
                  <a:gd name="connsiteY12" fmla="*/ 148112 h 148369"/>
                  <a:gd name="connsiteX13" fmla="*/ 327026 w 408054"/>
                  <a:gd name="connsiteY13" fmla="*/ 90962 h 148369"/>
                  <a:gd name="connsiteX14" fmla="*/ 407988 w 408054"/>
                  <a:gd name="connsiteY14" fmla="*/ 89374 h 14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8054" h="148369">
                    <a:moveTo>
                      <a:pt x="407988" y="89374"/>
                    </a:moveTo>
                    <a:cubicBezTo>
                      <a:pt x="406136" y="77468"/>
                      <a:pt x="356659" y="34341"/>
                      <a:pt x="315913" y="19524"/>
                    </a:cubicBezTo>
                    <a:cubicBezTo>
                      <a:pt x="275167" y="4707"/>
                      <a:pt x="204523" y="-1907"/>
                      <a:pt x="163513" y="474"/>
                    </a:cubicBezTo>
                    <a:cubicBezTo>
                      <a:pt x="122503" y="2855"/>
                      <a:pt x="97103" y="9735"/>
                      <a:pt x="69851" y="33812"/>
                    </a:cubicBezTo>
                    <a:cubicBezTo>
                      <a:pt x="42599" y="57889"/>
                      <a:pt x="266" y="137793"/>
                      <a:pt x="1" y="144937"/>
                    </a:cubicBezTo>
                    <a:cubicBezTo>
                      <a:pt x="-264" y="152081"/>
                      <a:pt x="42334" y="90961"/>
                      <a:pt x="68263" y="76674"/>
                    </a:cubicBezTo>
                    <a:cubicBezTo>
                      <a:pt x="94192" y="62387"/>
                      <a:pt x="148961" y="54979"/>
                      <a:pt x="155576" y="59212"/>
                    </a:cubicBezTo>
                    <a:cubicBezTo>
                      <a:pt x="162191" y="63445"/>
                      <a:pt x="121709" y="89374"/>
                      <a:pt x="107951" y="102074"/>
                    </a:cubicBezTo>
                    <a:cubicBezTo>
                      <a:pt x="94193" y="114774"/>
                      <a:pt x="62178" y="136470"/>
                      <a:pt x="73026" y="135412"/>
                    </a:cubicBezTo>
                    <a:cubicBezTo>
                      <a:pt x="83874" y="134354"/>
                      <a:pt x="143405" y="101545"/>
                      <a:pt x="173038" y="95724"/>
                    </a:cubicBezTo>
                    <a:cubicBezTo>
                      <a:pt x="202671" y="89903"/>
                      <a:pt x="238391" y="97841"/>
                      <a:pt x="250826" y="100487"/>
                    </a:cubicBezTo>
                    <a:cubicBezTo>
                      <a:pt x="263261" y="103133"/>
                      <a:pt x="266966" y="103662"/>
                      <a:pt x="247651" y="111599"/>
                    </a:cubicBezTo>
                    <a:cubicBezTo>
                      <a:pt x="228336" y="119537"/>
                      <a:pt x="121709" y="151552"/>
                      <a:pt x="134938" y="148112"/>
                    </a:cubicBezTo>
                    <a:cubicBezTo>
                      <a:pt x="148167" y="144672"/>
                      <a:pt x="281518" y="99958"/>
                      <a:pt x="327026" y="90962"/>
                    </a:cubicBezTo>
                    <a:cubicBezTo>
                      <a:pt x="372534" y="81966"/>
                      <a:pt x="409840" y="101280"/>
                      <a:pt x="407988" y="893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1DFFD11-C47D-4A90-AFD2-C3908490159D}"/>
                  </a:ext>
                </a:extLst>
              </p:cNvPr>
              <p:cNvSpPr/>
              <p:nvPr/>
            </p:nvSpPr>
            <p:spPr>
              <a:xfrm>
                <a:off x="6545263" y="2444750"/>
                <a:ext cx="74612" cy="134938"/>
              </a:xfrm>
              <a:custGeom>
                <a:avLst/>
                <a:gdLst>
                  <a:gd name="connsiteX0" fmla="*/ 74612 w 74612"/>
                  <a:gd name="connsiteY0" fmla="*/ 0 h 134938"/>
                  <a:gd name="connsiteX1" fmla="*/ 31750 w 74612"/>
                  <a:gd name="connsiteY1" fmla="*/ 49213 h 134938"/>
                  <a:gd name="connsiteX2" fmla="*/ 0 w 74612"/>
                  <a:gd name="connsiteY2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2" h="134938">
                    <a:moveTo>
                      <a:pt x="74612" y="0"/>
                    </a:moveTo>
                    <a:cubicBezTo>
                      <a:pt x="59398" y="13361"/>
                      <a:pt x="44185" y="26723"/>
                      <a:pt x="31750" y="49213"/>
                    </a:cubicBezTo>
                    <a:cubicBezTo>
                      <a:pt x="19315" y="71703"/>
                      <a:pt x="9657" y="103320"/>
                      <a:pt x="0" y="134938"/>
                    </a:cubicBezTo>
                  </a:path>
                </a:pathLst>
              </a:custGeom>
              <a:noFill/>
              <a:ln cap="rnd">
                <a:solidFill>
                  <a:srgbClr val="FF0000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0D0D679-AF05-415E-932B-05A405B21361}"/>
                  </a:ext>
                </a:extLst>
              </p:cNvPr>
              <p:cNvSpPr/>
              <p:nvPr/>
            </p:nvSpPr>
            <p:spPr>
              <a:xfrm>
                <a:off x="7092950" y="2681288"/>
                <a:ext cx="62613" cy="166687"/>
              </a:xfrm>
              <a:custGeom>
                <a:avLst/>
                <a:gdLst>
                  <a:gd name="connsiteX0" fmla="*/ 25400 w 62613"/>
                  <a:gd name="connsiteY0" fmla="*/ 0 h 166687"/>
                  <a:gd name="connsiteX1" fmla="*/ 58738 w 62613"/>
                  <a:gd name="connsiteY1" fmla="*/ 46037 h 166687"/>
                  <a:gd name="connsiteX2" fmla="*/ 58738 w 62613"/>
                  <a:gd name="connsiteY2" fmla="*/ 76200 h 166687"/>
                  <a:gd name="connsiteX3" fmla="*/ 30163 w 62613"/>
                  <a:gd name="connsiteY3" fmla="*/ 138112 h 166687"/>
                  <a:gd name="connsiteX4" fmla="*/ 0 w 62613"/>
                  <a:gd name="connsiteY4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3" h="166687">
                    <a:moveTo>
                      <a:pt x="25400" y="0"/>
                    </a:moveTo>
                    <a:cubicBezTo>
                      <a:pt x="39291" y="16668"/>
                      <a:pt x="53182" y="33337"/>
                      <a:pt x="58738" y="46037"/>
                    </a:cubicBezTo>
                    <a:cubicBezTo>
                      <a:pt x="64294" y="58737"/>
                      <a:pt x="63501" y="60854"/>
                      <a:pt x="58738" y="76200"/>
                    </a:cubicBezTo>
                    <a:cubicBezTo>
                      <a:pt x="53975" y="91546"/>
                      <a:pt x="39953" y="123031"/>
                      <a:pt x="30163" y="138112"/>
                    </a:cubicBezTo>
                    <a:cubicBezTo>
                      <a:pt x="20373" y="153193"/>
                      <a:pt x="10186" y="159940"/>
                      <a:pt x="0" y="16668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76CF6123-FABB-4AA2-B024-212DA93CC46F}"/>
                  </a:ext>
                </a:extLst>
              </p:cNvPr>
              <p:cNvSpPr/>
              <p:nvPr/>
            </p:nvSpPr>
            <p:spPr>
              <a:xfrm>
                <a:off x="7105391" y="2624113"/>
                <a:ext cx="178064" cy="108910"/>
              </a:xfrm>
              <a:custGeom>
                <a:avLst/>
                <a:gdLst>
                  <a:gd name="connsiteX0" fmla="*/ 259 w 178064"/>
                  <a:gd name="connsiteY0" fmla="*/ 3200 h 108910"/>
                  <a:gd name="connsiteX1" fmla="*/ 82809 w 178064"/>
                  <a:gd name="connsiteY1" fmla="*/ 15900 h 108910"/>
                  <a:gd name="connsiteX2" fmla="*/ 109797 w 178064"/>
                  <a:gd name="connsiteY2" fmla="*/ 12725 h 108910"/>
                  <a:gd name="connsiteX3" fmla="*/ 178059 w 178064"/>
                  <a:gd name="connsiteY3" fmla="*/ 104800 h 108910"/>
                  <a:gd name="connsiteX4" fmla="*/ 112972 w 178064"/>
                  <a:gd name="connsiteY4" fmla="*/ 84162 h 108910"/>
                  <a:gd name="connsiteX5" fmla="*/ 259 w 178064"/>
                  <a:gd name="connsiteY5" fmla="*/ 3200 h 1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064" h="108910">
                    <a:moveTo>
                      <a:pt x="259" y="3200"/>
                    </a:moveTo>
                    <a:cubicBezTo>
                      <a:pt x="-4768" y="-8177"/>
                      <a:pt x="64553" y="14313"/>
                      <a:pt x="82809" y="15900"/>
                    </a:cubicBezTo>
                    <a:cubicBezTo>
                      <a:pt x="101065" y="17488"/>
                      <a:pt x="93922" y="-2092"/>
                      <a:pt x="109797" y="12725"/>
                    </a:cubicBezTo>
                    <a:cubicBezTo>
                      <a:pt x="125672" y="27542"/>
                      <a:pt x="177530" y="92894"/>
                      <a:pt x="178059" y="104800"/>
                    </a:cubicBezTo>
                    <a:cubicBezTo>
                      <a:pt x="178588" y="116706"/>
                      <a:pt x="138636" y="100566"/>
                      <a:pt x="112972" y="84162"/>
                    </a:cubicBezTo>
                    <a:cubicBezTo>
                      <a:pt x="87308" y="67758"/>
                      <a:pt x="5286" y="14577"/>
                      <a:pt x="259" y="320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CF76DF57-A78B-4683-AC39-5181142052E8}"/>
                  </a:ext>
                </a:extLst>
              </p:cNvPr>
              <p:cNvSpPr/>
              <p:nvPr/>
            </p:nvSpPr>
            <p:spPr>
              <a:xfrm>
                <a:off x="5047135" y="2215607"/>
                <a:ext cx="446121" cy="199529"/>
              </a:xfrm>
              <a:custGeom>
                <a:avLst/>
                <a:gdLst>
                  <a:gd name="connsiteX0" fmla="*/ 367298 w 446121"/>
                  <a:gd name="connsiteY0" fmla="*/ 25943 h 199529"/>
                  <a:gd name="connsiteX1" fmla="*/ 231832 w 446121"/>
                  <a:gd name="connsiteY1" fmla="*/ 543 h 199529"/>
                  <a:gd name="connsiteX2" fmla="*/ 187382 w 446121"/>
                  <a:gd name="connsiteY2" fmla="*/ 42876 h 199529"/>
                  <a:gd name="connsiteX3" fmla="*/ 24398 w 446121"/>
                  <a:gd name="connsiteY3" fmla="*/ 169876 h 199529"/>
                  <a:gd name="connsiteX4" fmla="*/ 9582 w 446121"/>
                  <a:gd name="connsiteY4" fmla="*/ 199510 h 199529"/>
                  <a:gd name="connsiteX5" fmla="*/ 111182 w 446121"/>
                  <a:gd name="connsiteY5" fmla="*/ 174110 h 199529"/>
                  <a:gd name="connsiteX6" fmla="*/ 261465 w 446121"/>
                  <a:gd name="connsiteY6" fmla="*/ 155060 h 199529"/>
                  <a:gd name="connsiteX7" fmla="*/ 295332 w 446121"/>
                  <a:gd name="connsiteY7" fmla="*/ 129660 h 199529"/>
                  <a:gd name="connsiteX8" fmla="*/ 388465 w 446121"/>
                  <a:gd name="connsiteY8" fmla="*/ 119076 h 199529"/>
                  <a:gd name="connsiteX9" fmla="*/ 445615 w 446121"/>
                  <a:gd name="connsiteY9" fmla="*/ 121193 h 199529"/>
                  <a:gd name="connsiteX10" fmla="*/ 367298 w 446121"/>
                  <a:gd name="connsiteY10" fmla="*/ 25943 h 1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6121" h="199529">
                    <a:moveTo>
                      <a:pt x="367298" y="25943"/>
                    </a:moveTo>
                    <a:cubicBezTo>
                      <a:pt x="331667" y="5835"/>
                      <a:pt x="261818" y="-2279"/>
                      <a:pt x="231832" y="543"/>
                    </a:cubicBezTo>
                    <a:cubicBezTo>
                      <a:pt x="201846" y="3365"/>
                      <a:pt x="221954" y="14654"/>
                      <a:pt x="187382" y="42876"/>
                    </a:cubicBezTo>
                    <a:cubicBezTo>
                      <a:pt x="152810" y="71098"/>
                      <a:pt x="54031" y="143770"/>
                      <a:pt x="24398" y="169876"/>
                    </a:cubicBezTo>
                    <a:cubicBezTo>
                      <a:pt x="-5235" y="195982"/>
                      <a:pt x="-4882" y="198804"/>
                      <a:pt x="9582" y="199510"/>
                    </a:cubicBezTo>
                    <a:cubicBezTo>
                      <a:pt x="24046" y="200216"/>
                      <a:pt x="69201" y="181518"/>
                      <a:pt x="111182" y="174110"/>
                    </a:cubicBezTo>
                    <a:cubicBezTo>
                      <a:pt x="153162" y="166702"/>
                      <a:pt x="230773" y="162468"/>
                      <a:pt x="261465" y="155060"/>
                    </a:cubicBezTo>
                    <a:cubicBezTo>
                      <a:pt x="292157" y="147652"/>
                      <a:pt x="274165" y="135657"/>
                      <a:pt x="295332" y="129660"/>
                    </a:cubicBezTo>
                    <a:cubicBezTo>
                      <a:pt x="316499" y="123663"/>
                      <a:pt x="363418" y="120487"/>
                      <a:pt x="388465" y="119076"/>
                    </a:cubicBezTo>
                    <a:cubicBezTo>
                      <a:pt x="413512" y="117665"/>
                      <a:pt x="450907" y="137421"/>
                      <a:pt x="445615" y="121193"/>
                    </a:cubicBezTo>
                    <a:cubicBezTo>
                      <a:pt x="440323" y="104965"/>
                      <a:pt x="402929" y="46051"/>
                      <a:pt x="367298" y="25943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9E0859B-D76C-468B-9975-DD2129ACAC48}"/>
                  </a:ext>
                </a:extLst>
              </p:cNvPr>
              <p:cNvSpPr/>
              <p:nvPr/>
            </p:nvSpPr>
            <p:spPr>
              <a:xfrm>
                <a:off x="5049724" y="2322705"/>
                <a:ext cx="383764" cy="86405"/>
              </a:xfrm>
              <a:custGeom>
                <a:avLst/>
                <a:gdLst>
                  <a:gd name="connsiteX0" fmla="*/ 383759 w 383764"/>
                  <a:gd name="connsiteY0" fmla="*/ 7745 h 86405"/>
                  <a:gd name="connsiteX1" fmla="*/ 292743 w 383764"/>
                  <a:gd name="connsiteY1" fmla="*/ 26795 h 86405"/>
                  <a:gd name="connsiteX2" fmla="*/ 260993 w 383764"/>
                  <a:gd name="connsiteY2" fmla="*/ 47962 h 86405"/>
                  <a:gd name="connsiteX3" fmla="*/ 150926 w 383764"/>
                  <a:gd name="connsiteY3" fmla="*/ 58545 h 86405"/>
                  <a:gd name="connsiteX4" fmla="*/ 643 w 383764"/>
                  <a:gd name="connsiteY4" fmla="*/ 86062 h 86405"/>
                  <a:gd name="connsiteX5" fmla="*/ 102243 w 383764"/>
                  <a:gd name="connsiteY5" fmla="*/ 37378 h 86405"/>
                  <a:gd name="connsiteX6" fmla="*/ 235593 w 383764"/>
                  <a:gd name="connsiteY6" fmla="*/ 20445 h 86405"/>
                  <a:gd name="connsiteX7" fmla="*/ 288509 w 383764"/>
                  <a:gd name="connsiteY7" fmla="*/ 1395 h 86405"/>
                  <a:gd name="connsiteX8" fmla="*/ 383759 w 383764"/>
                  <a:gd name="connsiteY8" fmla="*/ 7745 h 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764" h="86405">
                    <a:moveTo>
                      <a:pt x="383759" y="7745"/>
                    </a:moveTo>
                    <a:cubicBezTo>
                      <a:pt x="384465" y="11978"/>
                      <a:pt x="313204" y="20092"/>
                      <a:pt x="292743" y="26795"/>
                    </a:cubicBezTo>
                    <a:cubicBezTo>
                      <a:pt x="272282" y="33498"/>
                      <a:pt x="284629" y="42670"/>
                      <a:pt x="260993" y="47962"/>
                    </a:cubicBezTo>
                    <a:cubicBezTo>
                      <a:pt x="237357" y="53254"/>
                      <a:pt x="194318" y="52195"/>
                      <a:pt x="150926" y="58545"/>
                    </a:cubicBezTo>
                    <a:cubicBezTo>
                      <a:pt x="107534" y="64895"/>
                      <a:pt x="8757" y="89590"/>
                      <a:pt x="643" y="86062"/>
                    </a:cubicBezTo>
                    <a:cubicBezTo>
                      <a:pt x="-7471" y="82534"/>
                      <a:pt x="63085" y="48314"/>
                      <a:pt x="102243" y="37378"/>
                    </a:cubicBezTo>
                    <a:cubicBezTo>
                      <a:pt x="141401" y="26442"/>
                      <a:pt x="204549" y="26442"/>
                      <a:pt x="235593" y="20445"/>
                    </a:cubicBezTo>
                    <a:cubicBezTo>
                      <a:pt x="266637" y="14448"/>
                      <a:pt x="265579" y="5628"/>
                      <a:pt x="288509" y="1395"/>
                    </a:cubicBezTo>
                    <a:cubicBezTo>
                      <a:pt x="311439" y="-2838"/>
                      <a:pt x="383053" y="3512"/>
                      <a:pt x="383759" y="77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F8F60473-F701-49B4-A86B-E24E222265F6}"/>
                  </a:ext>
                </a:extLst>
              </p:cNvPr>
              <p:cNvSpPr/>
              <p:nvPr/>
            </p:nvSpPr>
            <p:spPr>
              <a:xfrm>
                <a:off x="5071461" y="2892836"/>
                <a:ext cx="457772" cy="1198309"/>
              </a:xfrm>
              <a:custGeom>
                <a:avLst/>
                <a:gdLst>
                  <a:gd name="connsiteX0" fmla="*/ 129189 w 457772"/>
                  <a:gd name="connsiteY0" fmla="*/ 647 h 1198309"/>
                  <a:gd name="connsiteX1" fmla="*/ 207506 w 457772"/>
                  <a:gd name="connsiteY1" fmla="*/ 121297 h 1198309"/>
                  <a:gd name="connsiteX2" fmla="*/ 203272 w 457772"/>
                  <a:gd name="connsiteY2" fmla="*/ 443031 h 1198309"/>
                  <a:gd name="connsiteX3" fmla="*/ 338739 w 457772"/>
                  <a:gd name="connsiteY3" fmla="*/ 620831 h 1198309"/>
                  <a:gd name="connsiteX4" fmla="*/ 364139 w 457772"/>
                  <a:gd name="connsiteY4" fmla="*/ 726664 h 1198309"/>
                  <a:gd name="connsiteX5" fmla="*/ 402239 w 457772"/>
                  <a:gd name="connsiteY5" fmla="*/ 1058981 h 1198309"/>
                  <a:gd name="connsiteX6" fmla="*/ 446689 w 457772"/>
                  <a:gd name="connsiteY6" fmla="*/ 1147881 h 1198309"/>
                  <a:gd name="connsiteX7" fmla="*/ 177872 w 457772"/>
                  <a:gd name="connsiteY7" fmla="*/ 1173281 h 1198309"/>
                  <a:gd name="connsiteX8" fmla="*/ 33939 w 457772"/>
                  <a:gd name="connsiteY8" fmla="*/ 781697 h 1198309"/>
                  <a:gd name="connsiteX9" fmla="*/ 82622 w 457772"/>
                  <a:gd name="connsiteY9" fmla="*/ 606014 h 1198309"/>
                  <a:gd name="connsiteX10" fmla="*/ 23356 w 457772"/>
                  <a:gd name="connsiteY10" fmla="*/ 428214 h 1198309"/>
                  <a:gd name="connsiteX11" fmla="*/ 72 w 457772"/>
                  <a:gd name="connsiteY11" fmla="*/ 199614 h 1198309"/>
                  <a:gd name="connsiteX12" fmla="*/ 29706 w 457772"/>
                  <a:gd name="connsiteY12" fmla="*/ 78964 h 1198309"/>
                  <a:gd name="connsiteX13" fmla="*/ 129189 w 457772"/>
                  <a:gd name="connsiteY13" fmla="*/ 647 h 119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772" h="1198309">
                    <a:moveTo>
                      <a:pt x="129189" y="647"/>
                    </a:moveTo>
                    <a:cubicBezTo>
                      <a:pt x="158822" y="7702"/>
                      <a:pt x="195159" y="47566"/>
                      <a:pt x="207506" y="121297"/>
                    </a:cubicBezTo>
                    <a:cubicBezTo>
                      <a:pt x="219853" y="195028"/>
                      <a:pt x="181400" y="359775"/>
                      <a:pt x="203272" y="443031"/>
                    </a:cubicBezTo>
                    <a:cubicBezTo>
                      <a:pt x="225144" y="526287"/>
                      <a:pt x="311928" y="573559"/>
                      <a:pt x="338739" y="620831"/>
                    </a:cubicBezTo>
                    <a:cubicBezTo>
                      <a:pt x="365550" y="668103"/>
                      <a:pt x="353556" y="653639"/>
                      <a:pt x="364139" y="726664"/>
                    </a:cubicBezTo>
                    <a:cubicBezTo>
                      <a:pt x="374722" y="799689"/>
                      <a:pt x="388481" y="988778"/>
                      <a:pt x="402239" y="1058981"/>
                    </a:cubicBezTo>
                    <a:cubicBezTo>
                      <a:pt x="415997" y="1129184"/>
                      <a:pt x="484084" y="1128831"/>
                      <a:pt x="446689" y="1147881"/>
                    </a:cubicBezTo>
                    <a:cubicBezTo>
                      <a:pt x="409295" y="1166931"/>
                      <a:pt x="246664" y="1234312"/>
                      <a:pt x="177872" y="1173281"/>
                    </a:cubicBezTo>
                    <a:cubicBezTo>
                      <a:pt x="109080" y="1112250"/>
                      <a:pt x="49814" y="876241"/>
                      <a:pt x="33939" y="781697"/>
                    </a:cubicBezTo>
                    <a:cubicBezTo>
                      <a:pt x="18064" y="687153"/>
                      <a:pt x="84386" y="664928"/>
                      <a:pt x="82622" y="606014"/>
                    </a:cubicBezTo>
                    <a:cubicBezTo>
                      <a:pt x="80858" y="547100"/>
                      <a:pt x="37114" y="495947"/>
                      <a:pt x="23356" y="428214"/>
                    </a:cubicBezTo>
                    <a:cubicBezTo>
                      <a:pt x="9598" y="360481"/>
                      <a:pt x="-986" y="257822"/>
                      <a:pt x="72" y="199614"/>
                    </a:cubicBezTo>
                    <a:cubicBezTo>
                      <a:pt x="1130" y="141406"/>
                      <a:pt x="9598" y="112125"/>
                      <a:pt x="29706" y="78964"/>
                    </a:cubicBezTo>
                    <a:cubicBezTo>
                      <a:pt x="49814" y="45803"/>
                      <a:pt x="99556" y="-6408"/>
                      <a:pt x="129189" y="647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A88F9AA8-4B31-4750-B4AE-ADEE15BDAAFD}"/>
                  </a:ext>
                </a:extLst>
              </p:cNvPr>
              <p:cNvSpPr/>
              <p:nvPr/>
            </p:nvSpPr>
            <p:spPr>
              <a:xfrm>
                <a:off x="4895373" y="2858745"/>
                <a:ext cx="275932" cy="1105019"/>
              </a:xfrm>
              <a:custGeom>
                <a:avLst/>
                <a:gdLst>
                  <a:gd name="connsiteX0" fmla="*/ 174044 w 275932"/>
                  <a:gd name="connsiteY0" fmla="*/ 155388 h 1105019"/>
                  <a:gd name="connsiteX1" fmla="*/ 150760 w 275932"/>
                  <a:gd name="connsiteY1" fmla="*/ 360705 h 1105019"/>
                  <a:gd name="connsiteX2" fmla="*/ 258710 w 275932"/>
                  <a:gd name="connsiteY2" fmla="*/ 642222 h 1105019"/>
                  <a:gd name="connsiteX3" fmla="*/ 199444 w 275932"/>
                  <a:gd name="connsiteY3" fmla="*/ 718422 h 1105019"/>
                  <a:gd name="connsiteX4" fmla="*/ 197327 w 275932"/>
                  <a:gd name="connsiteY4" fmla="*/ 851772 h 1105019"/>
                  <a:gd name="connsiteX5" fmla="*/ 273527 w 275932"/>
                  <a:gd name="connsiteY5" fmla="*/ 1103655 h 1105019"/>
                  <a:gd name="connsiteX6" fmla="*/ 93610 w 275932"/>
                  <a:gd name="connsiteY6" fmla="*/ 731122 h 1105019"/>
                  <a:gd name="connsiteX7" fmla="*/ 477 w 275932"/>
                  <a:gd name="connsiteY7" fmla="*/ 244288 h 1105019"/>
                  <a:gd name="connsiteX8" fmla="*/ 59744 w 275932"/>
                  <a:gd name="connsiteY8" fmla="*/ 38972 h 1105019"/>
                  <a:gd name="connsiteX9" fmla="*/ 114777 w 275932"/>
                  <a:gd name="connsiteY9" fmla="*/ 13572 h 1105019"/>
                  <a:gd name="connsiteX10" fmla="*/ 165577 w 275932"/>
                  <a:gd name="connsiteY10" fmla="*/ 11455 h 1105019"/>
                  <a:gd name="connsiteX11" fmla="*/ 174044 w 275932"/>
                  <a:gd name="connsiteY11" fmla="*/ 155388 h 110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32" h="1105019">
                    <a:moveTo>
                      <a:pt x="174044" y="155388"/>
                    </a:moveTo>
                    <a:cubicBezTo>
                      <a:pt x="171574" y="213596"/>
                      <a:pt x="136649" y="279566"/>
                      <a:pt x="150760" y="360705"/>
                    </a:cubicBezTo>
                    <a:cubicBezTo>
                      <a:pt x="164871" y="441844"/>
                      <a:pt x="250596" y="582603"/>
                      <a:pt x="258710" y="642222"/>
                    </a:cubicBezTo>
                    <a:cubicBezTo>
                      <a:pt x="266824" y="701841"/>
                      <a:pt x="209675" y="683497"/>
                      <a:pt x="199444" y="718422"/>
                    </a:cubicBezTo>
                    <a:cubicBezTo>
                      <a:pt x="189214" y="753347"/>
                      <a:pt x="184980" y="787567"/>
                      <a:pt x="197327" y="851772"/>
                    </a:cubicBezTo>
                    <a:cubicBezTo>
                      <a:pt x="209674" y="915977"/>
                      <a:pt x="290813" y="1123763"/>
                      <a:pt x="273527" y="1103655"/>
                    </a:cubicBezTo>
                    <a:cubicBezTo>
                      <a:pt x="256241" y="1083547"/>
                      <a:pt x="139118" y="874350"/>
                      <a:pt x="93610" y="731122"/>
                    </a:cubicBezTo>
                    <a:cubicBezTo>
                      <a:pt x="48102" y="587894"/>
                      <a:pt x="6121" y="359646"/>
                      <a:pt x="477" y="244288"/>
                    </a:cubicBezTo>
                    <a:cubicBezTo>
                      <a:pt x="-5167" y="128930"/>
                      <a:pt x="40694" y="77425"/>
                      <a:pt x="59744" y="38972"/>
                    </a:cubicBezTo>
                    <a:cubicBezTo>
                      <a:pt x="78794" y="519"/>
                      <a:pt x="97138" y="18158"/>
                      <a:pt x="114777" y="13572"/>
                    </a:cubicBezTo>
                    <a:cubicBezTo>
                      <a:pt x="132416" y="8986"/>
                      <a:pt x="156052" y="-13239"/>
                      <a:pt x="165577" y="11455"/>
                    </a:cubicBezTo>
                    <a:cubicBezTo>
                      <a:pt x="175102" y="36149"/>
                      <a:pt x="176514" y="97180"/>
                      <a:pt x="174044" y="155388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06C58FB1-F1FF-44C1-A620-B4B877AC60C9}"/>
                  </a:ext>
                </a:extLst>
              </p:cNvPr>
              <p:cNvSpPr/>
              <p:nvPr/>
            </p:nvSpPr>
            <p:spPr>
              <a:xfrm>
                <a:off x="5842941" y="4365216"/>
                <a:ext cx="717141" cy="125723"/>
              </a:xfrm>
              <a:custGeom>
                <a:avLst/>
                <a:gdLst>
                  <a:gd name="connsiteX0" fmla="*/ 1176 w 717141"/>
                  <a:gd name="connsiteY0" fmla="*/ 3584 h 125723"/>
                  <a:gd name="connsiteX1" fmla="*/ 132409 w 717141"/>
                  <a:gd name="connsiteY1" fmla="*/ 81901 h 125723"/>
                  <a:gd name="connsiteX2" fmla="*/ 333492 w 717141"/>
                  <a:gd name="connsiteY2" fmla="*/ 122117 h 125723"/>
                  <a:gd name="connsiteX3" fmla="*/ 701792 w 717141"/>
                  <a:gd name="connsiteY3" fmla="*/ 122117 h 125723"/>
                  <a:gd name="connsiteX4" fmla="*/ 629826 w 717141"/>
                  <a:gd name="connsiteY4" fmla="*/ 107301 h 125723"/>
                  <a:gd name="connsiteX5" fmla="*/ 466842 w 717141"/>
                  <a:gd name="connsiteY5" fmla="*/ 111534 h 125723"/>
                  <a:gd name="connsiteX6" fmla="*/ 263642 w 717141"/>
                  <a:gd name="connsiteY6" fmla="*/ 71317 h 125723"/>
                  <a:gd name="connsiteX7" fmla="*/ 147226 w 717141"/>
                  <a:gd name="connsiteY7" fmla="*/ 28984 h 125723"/>
                  <a:gd name="connsiteX8" fmla="*/ 71026 w 717141"/>
                  <a:gd name="connsiteY8" fmla="*/ 14167 h 125723"/>
                  <a:gd name="connsiteX9" fmla="*/ 1176 w 717141"/>
                  <a:gd name="connsiteY9" fmla="*/ 3584 h 12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141" h="125723">
                    <a:moveTo>
                      <a:pt x="1176" y="3584"/>
                    </a:moveTo>
                    <a:cubicBezTo>
                      <a:pt x="11406" y="14873"/>
                      <a:pt x="77023" y="62146"/>
                      <a:pt x="132409" y="81901"/>
                    </a:cubicBezTo>
                    <a:cubicBezTo>
                      <a:pt x="187795" y="101656"/>
                      <a:pt x="238595" y="115414"/>
                      <a:pt x="333492" y="122117"/>
                    </a:cubicBezTo>
                    <a:cubicBezTo>
                      <a:pt x="428389" y="128820"/>
                      <a:pt x="652403" y="124586"/>
                      <a:pt x="701792" y="122117"/>
                    </a:cubicBezTo>
                    <a:cubicBezTo>
                      <a:pt x="751181" y="119648"/>
                      <a:pt x="668984" y="109065"/>
                      <a:pt x="629826" y="107301"/>
                    </a:cubicBezTo>
                    <a:cubicBezTo>
                      <a:pt x="590668" y="105537"/>
                      <a:pt x="527873" y="117531"/>
                      <a:pt x="466842" y="111534"/>
                    </a:cubicBezTo>
                    <a:cubicBezTo>
                      <a:pt x="405811" y="105537"/>
                      <a:pt x="316911" y="85075"/>
                      <a:pt x="263642" y="71317"/>
                    </a:cubicBezTo>
                    <a:cubicBezTo>
                      <a:pt x="210373" y="57559"/>
                      <a:pt x="179329" y="38509"/>
                      <a:pt x="147226" y="28984"/>
                    </a:cubicBezTo>
                    <a:cubicBezTo>
                      <a:pt x="115123" y="19459"/>
                      <a:pt x="91840" y="17342"/>
                      <a:pt x="71026" y="14167"/>
                    </a:cubicBezTo>
                    <a:cubicBezTo>
                      <a:pt x="50212" y="10992"/>
                      <a:pt x="-9054" y="-7705"/>
                      <a:pt x="1176" y="35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C57C5FE9-2CF2-4BEA-893E-FA1F1FB53C75}"/>
                  </a:ext>
                </a:extLst>
              </p:cNvPr>
              <p:cNvSpPr/>
              <p:nvPr/>
            </p:nvSpPr>
            <p:spPr>
              <a:xfrm>
                <a:off x="6297607" y="4726762"/>
                <a:ext cx="616650" cy="298248"/>
              </a:xfrm>
              <a:custGeom>
                <a:avLst/>
                <a:gdLst>
                  <a:gd name="connsiteX0" fmla="*/ 606431 w 616650"/>
                  <a:gd name="connsiteY0" fmla="*/ 2402 h 298248"/>
                  <a:gd name="connsiteX1" fmla="*/ 609606 w 616650"/>
                  <a:gd name="connsiteY1" fmla="*/ 56377 h 298248"/>
                  <a:gd name="connsiteX2" fmla="*/ 557218 w 616650"/>
                  <a:gd name="connsiteY2" fmla="*/ 126227 h 298248"/>
                  <a:gd name="connsiteX3" fmla="*/ 419106 w 616650"/>
                  <a:gd name="connsiteY3" fmla="*/ 213540 h 298248"/>
                  <a:gd name="connsiteX4" fmla="*/ 261943 w 616650"/>
                  <a:gd name="connsiteY4" fmla="*/ 283390 h 298248"/>
                  <a:gd name="connsiteX5" fmla="*/ 6 w 616650"/>
                  <a:gd name="connsiteY5" fmla="*/ 297677 h 298248"/>
                  <a:gd name="connsiteX6" fmla="*/ 269881 w 616650"/>
                  <a:gd name="connsiteY6" fmla="*/ 272277 h 298248"/>
                  <a:gd name="connsiteX7" fmla="*/ 381006 w 616650"/>
                  <a:gd name="connsiteY7" fmla="*/ 199252 h 298248"/>
                  <a:gd name="connsiteX8" fmla="*/ 520706 w 616650"/>
                  <a:gd name="connsiteY8" fmla="*/ 137340 h 298248"/>
                  <a:gd name="connsiteX9" fmla="*/ 606431 w 616650"/>
                  <a:gd name="connsiteY9" fmla="*/ 2402 h 29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650" h="298248">
                    <a:moveTo>
                      <a:pt x="606431" y="2402"/>
                    </a:moveTo>
                    <a:cubicBezTo>
                      <a:pt x="621248" y="-11092"/>
                      <a:pt x="617808" y="35740"/>
                      <a:pt x="609606" y="56377"/>
                    </a:cubicBezTo>
                    <a:cubicBezTo>
                      <a:pt x="601404" y="77015"/>
                      <a:pt x="588968" y="100033"/>
                      <a:pt x="557218" y="126227"/>
                    </a:cubicBezTo>
                    <a:cubicBezTo>
                      <a:pt x="525468" y="152421"/>
                      <a:pt x="468318" y="187346"/>
                      <a:pt x="419106" y="213540"/>
                    </a:cubicBezTo>
                    <a:cubicBezTo>
                      <a:pt x="369894" y="239734"/>
                      <a:pt x="331793" y="269367"/>
                      <a:pt x="261943" y="283390"/>
                    </a:cubicBezTo>
                    <a:cubicBezTo>
                      <a:pt x="192093" y="297413"/>
                      <a:pt x="-1317" y="299529"/>
                      <a:pt x="6" y="297677"/>
                    </a:cubicBezTo>
                    <a:cubicBezTo>
                      <a:pt x="1329" y="295825"/>
                      <a:pt x="206381" y="288681"/>
                      <a:pt x="269881" y="272277"/>
                    </a:cubicBezTo>
                    <a:cubicBezTo>
                      <a:pt x="333381" y="255873"/>
                      <a:pt x="339202" y="221742"/>
                      <a:pt x="381006" y="199252"/>
                    </a:cubicBezTo>
                    <a:cubicBezTo>
                      <a:pt x="422810" y="176763"/>
                      <a:pt x="483400" y="169619"/>
                      <a:pt x="520706" y="137340"/>
                    </a:cubicBezTo>
                    <a:cubicBezTo>
                      <a:pt x="558012" y="105061"/>
                      <a:pt x="591614" y="15896"/>
                      <a:pt x="606431" y="240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F0C8E027-5133-43E1-B000-3AF3E94C6DEC}"/>
                  </a:ext>
                </a:extLst>
              </p:cNvPr>
              <p:cNvSpPr/>
              <p:nvPr/>
            </p:nvSpPr>
            <p:spPr>
              <a:xfrm>
                <a:off x="6290623" y="3501975"/>
                <a:ext cx="45719" cy="79012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82BA902-5E57-41DB-91A4-B448D7178619}"/>
                  </a:ext>
                </a:extLst>
              </p:cNvPr>
              <p:cNvSpPr/>
              <p:nvPr/>
            </p:nvSpPr>
            <p:spPr>
              <a:xfrm>
                <a:off x="5963284" y="3401006"/>
                <a:ext cx="146024" cy="234372"/>
              </a:xfrm>
              <a:custGeom>
                <a:avLst/>
                <a:gdLst>
                  <a:gd name="connsiteX0" fmla="*/ 142241 w 146024"/>
                  <a:gd name="connsiteY0" fmla="*/ 4182 h 234372"/>
                  <a:gd name="connsiteX1" fmla="*/ 134304 w 146024"/>
                  <a:gd name="connsiteY1" fmla="*/ 147057 h 234372"/>
                  <a:gd name="connsiteX2" fmla="*/ 127954 w 146024"/>
                  <a:gd name="connsiteY2" fmla="*/ 224844 h 234372"/>
                  <a:gd name="connsiteX3" fmla="*/ 59691 w 146024"/>
                  <a:gd name="connsiteY3" fmla="*/ 224844 h 234372"/>
                  <a:gd name="connsiteX4" fmla="*/ 954 w 146024"/>
                  <a:gd name="connsiteY4" fmla="*/ 231194 h 234372"/>
                  <a:gd name="connsiteX5" fmla="*/ 23179 w 146024"/>
                  <a:gd name="connsiteY5" fmla="*/ 167694 h 234372"/>
                  <a:gd name="connsiteX6" fmla="*/ 21591 w 146024"/>
                  <a:gd name="connsiteY6" fmla="*/ 145469 h 234372"/>
                  <a:gd name="connsiteX7" fmla="*/ 67629 w 146024"/>
                  <a:gd name="connsiteY7" fmla="*/ 47044 h 234372"/>
                  <a:gd name="connsiteX8" fmla="*/ 142241 w 146024"/>
                  <a:gd name="connsiteY8" fmla="*/ 4182 h 23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24" h="234372">
                    <a:moveTo>
                      <a:pt x="142241" y="4182"/>
                    </a:moveTo>
                    <a:cubicBezTo>
                      <a:pt x="153353" y="20851"/>
                      <a:pt x="136685" y="110280"/>
                      <a:pt x="134304" y="147057"/>
                    </a:cubicBezTo>
                    <a:cubicBezTo>
                      <a:pt x="131923" y="183834"/>
                      <a:pt x="140389" y="211880"/>
                      <a:pt x="127954" y="224844"/>
                    </a:cubicBezTo>
                    <a:cubicBezTo>
                      <a:pt x="115519" y="237808"/>
                      <a:pt x="80858" y="223786"/>
                      <a:pt x="59691" y="224844"/>
                    </a:cubicBezTo>
                    <a:cubicBezTo>
                      <a:pt x="38524" y="225902"/>
                      <a:pt x="7039" y="240719"/>
                      <a:pt x="954" y="231194"/>
                    </a:cubicBezTo>
                    <a:cubicBezTo>
                      <a:pt x="-5131" y="221669"/>
                      <a:pt x="19739" y="181982"/>
                      <a:pt x="23179" y="167694"/>
                    </a:cubicBezTo>
                    <a:cubicBezTo>
                      <a:pt x="26618" y="153407"/>
                      <a:pt x="14183" y="165577"/>
                      <a:pt x="21591" y="145469"/>
                    </a:cubicBezTo>
                    <a:cubicBezTo>
                      <a:pt x="28999" y="125361"/>
                      <a:pt x="48314" y="69533"/>
                      <a:pt x="67629" y="47044"/>
                    </a:cubicBezTo>
                    <a:cubicBezTo>
                      <a:pt x="86944" y="24555"/>
                      <a:pt x="131129" y="-12487"/>
                      <a:pt x="142241" y="4182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28AF4708-9FC6-492B-B6E1-F0A4E8EC6C91}"/>
                  </a:ext>
                </a:extLst>
              </p:cNvPr>
              <p:cNvSpPr/>
              <p:nvPr/>
            </p:nvSpPr>
            <p:spPr>
              <a:xfrm>
                <a:off x="6608338" y="3471353"/>
                <a:ext cx="278761" cy="366303"/>
              </a:xfrm>
              <a:custGeom>
                <a:avLst/>
                <a:gdLst>
                  <a:gd name="connsiteX0" fmla="*/ 2012 w 278761"/>
                  <a:gd name="connsiteY0" fmla="*/ 3685 h 366303"/>
                  <a:gd name="connsiteX1" fmla="*/ 170287 w 278761"/>
                  <a:gd name="connsiteY1" fmla="*/ 43372 h 366303"/>
                  <a:gd name="connsiteX2" fmla="*/ 254425 w 278761"/>
                  <a:gd name="connsiteY2" fmla="*/ 233872 h 366303"/>
                  <a:gd name="connsiteX3" fmla="*/ 275062 w 278761"/>
                  <a:gd name="connsiteY3" fmla="*/ 364047 h 366303"/>
                  <a:gd name="connsiteX4" fmla="*/ 190925 w 278761"/>
                  <a:gd name="connsiteY4" fmla="*/ 311660 h 366303"/>
                  <a:gd name="connsiteX5" fmla="*/ 95675 w 278761"/>
                  <a:gd name="connsiteY5" fmla="*/ 249747 h 366303"/>
                  <a:gd name="connsiteX6" fmla="*/ 78212 w 278761"/>
                  <a:gd name="connsiteY6" fmla="*/ 106872 h 366303"/>
                  <a:gd name="connsiteX7" fmla="*/ 2012 w 278761"/>
                  <a:gd name="connsiteY7" fmla="*/ 3685 h 3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61" h="366303">
                    <a:moveTo>
                      <a:pt x="2012" y="3685"/>
                    </a:moveTo>
                    <a:cubicBezTo>
                      <a:pt x="17358" y="-6898"/>
                      <a:pt x="128218" y="5008"/>
                      <a:pt x="170287" y="43372"/>
                    </a:cubicBezTo>
                    <a:cubicBezTo>
                      <a:pt x="212356" y="81736"/>
                      <a:pt x="236963" y="180426"/>
                      <a:pt x="254425" y="233872"/>
                    </a:cubicBezTo>
                    <a:cubicBezTo>
                      <a:pt x="271887" y="287318"/>
                      <a:pt x="285645" y="351082"/>
                      <a:pt x="275062" y="364047"/>
                    </a:cubicBezTo>
                    <a:cubicBezTo>
                      <a:pt x="264479" y="377012"/>
                      <a:pt x="220823" y="330710"/>
                      <a:pt x="190925" y="311660"/>
                    </a:cubicBezTo>
                    <a:cubicBezTo>
                      <a:pt x="161027" y="292610"/>
                      <a:pt x="114461" y="283878"/>
                      <a:pt x="95675" y="249747"/>
                    </a:cubicBezTo>
                    <a:cubicBezTo>
                      <a:pt x="76889" y="215616"/>
                      <a:pt x="92764" y="147089"/>
                      <a:pt x="78212" y="106872"/>
                    </a:cubicBezTo>
                    <a:cubicBezTo>
                      <a:pt x="63660" y="66655"/>
                      <a:pt x="-13334" y="14268"/>
                      <a:pt x="2012" y="368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0E856D0-1A84-4807-B611-9E894496A92F}"/>
                  </a:ext>
                </a:extLst>
              </p:cNvPr>
              <p:cNvSpPr/>
              <p:nvPr/>
            </p:nvSpPr>
            <p:spPr>
              <a:xfrm>
                <a:off x="7194205" y="4152761"/>
                <a:ext cx="258833" cy="381437"/>
              </a:xfrm>
              <a:custGeom>
                <a:avLst/>
                <a:gdLst>
                  <a:gd name="connsiteX0" fmla="*/ 258578 w 258833"/>
                  <a:gd name="connsiteY0" fmla="*/ 139 h 381437"/>
                  <a:gd name="connsiteX1" fmla="*/ 173912 w 258833"/>
                  <a:gd name="connsiteY1" fmla="*/ 129256 h 381437"/>
                  <a:gd name="connsiteX2" fmla="*/ 80778 w 258833"/>
                  <a:gd name="connsiteY2" fmla="*/ 239322 h 381437"/>
                  <a:gd name="connsiteX3" fmla="*/ 345 w 258833"/>
                  <a:gd name="connsiteY3" fmla="*/ 381139 h 381437"/>
                  <a:gd name="connsiteX4" fmla="*/ 112528 w 258833"/>
                  <a:gd name="connsiteY4" fmla="*/ 273189 h 381437"/>
                  <a:gd name="connsiteX5" fmla="*/ 197195 w 258833"/>
                  <a:gd name="connsiteY5" fmla="*/ 154656 h 381437"/>
                  <a:gd name="connsiteX6" fmla="*/ 258578 w 258833"/>
                  <a:gd name="connsiteY6" fmla="*/ 139 h 38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833" h="381437">
                    <a:moveTo>
                      <a:pt x="258578" y="139"/>
                    </a:moveTo>
                    <a:cubicBezTo>
                      <a:pt x="254698" y="-4094"/>
                      <a:pt x="203545" y="89392"/>
                      <a:pt x="173912" y="129256"/>
                    </a:cubicBezTo>
                    <a:cubicBezTo>
                      <a:pt x="144279" y="169120"/>
                      <a:pt x="109706" y="197342"/>
                      <a:pt x="80778" y="239322"/>
                    </a:cubicBezTo>
                    <a:cubicBezTo>
                      <a:pt x="51850" y="281302"/>
                      <a:pt x="-4947" y="375495"/>
                      <a:pt x="345" y="381139"/>
                    </a:cubicBezTo>
                    <a:cubicBezTo>
                      <a:pt x="5637" y="386783"/>
                      <a:pt x="79720" y="310936"/>
                      <a:pt x="112528" y="273189"/>
                    </a:cubicBezTo>
                    <a:cubicBezTo>
                      <a:pt x="145336" y="235442"/>
                      <a:pt x="173206" y="199812"/>
                      <a:pt x="197195" y="154656"/>
                    </a:cubicBezTo>
                    <a:cubicBezTo>
                      <a:pt x="221184" y="109500"/>
                      <a:pt x="262458" y="4372"/>
                      <a:pt x="258578" y="13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F340C797-9F48-4635-8B6D-68DF4D78A4FE}"/>
                  </a:ext>
                </a:extLst>
              </p:cNvPr>
              <p:cNvSpPr/>
              <p:nvPr/>
            </p:nvSpPr>
            <p:spPr>
              <a:xfrm>
                <a:off x="5201920" y="1305560"/>
                <a:ext cx="386080" cy="1016000"/>
              </a:xfrm>
              <a:custGeom>
                <a:avLst/>
                <a:gdLst>
                  <a:gd name="connsiteX0" fmla="*/ 386080 w 386080"/>
                  <a:gd name="connsiteY0" fmla="*/ 0 h 1016000"/>
                  <a:gd name="connsiteX1" fmla="*/ 218440 w 386080"/>
                  <a:gd name="connsiteY1" fmla="*/ 254000 h 1016000"/>
                  <a:gd name="connsiteX2" fmla="*/ 60960 w 386080"/>
                  <a:gd name="connsiteY2" fmla="*/ 660400 h 1016000"/>
                  <a:gd name="connsiteX3" fmla="*/ 55880 w 386080"/>
                  <a:gd name="connsiteY3" fmla="*/ 909320 h 1016000"/>
                  <a:gd name="connsiteX4" fmla="*/ 0 w 386080"/>
                  <a:gd name="connsiteY4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80" h="1016000">
                    <a:moveTo>
                      <a:pt x="386080" y="0"/>
                    </a:moveTo>
                    <a:cubicBezTo>
                      <a:pt x="329353" y="71966"/>
                      <a:pt x="272627" y="143933"/>
                      <a:pt x="218440" y="254000"/>
                    </a:cubicBezTo>
                    <a:cubicBezTo>
                      <a:pt x="164253" y="364067"/>
                      <a:pt x="88053" y="551180"/>
                      <a:pt x="60960" y="660400"/>
                    </a:cubicBezTo>
                    <a:cubicBezTo>
                      <a:pt x="33867" y="769620"/>
                      <a:pt x="66040" y="850053"/>
                      <a:pt x="55880" y="909320"/>
                    </a:cubicBezTo>
                    <a:cubicBezTo>
                      <a:pt x="45720" y="968587"/>
                      <a:pt x="22860" y="992293"/>
                      <a:pt x="0" y="1016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290063C-84AA-4209-8B0F-536A42E36EE8}"/>
                  </a:ext>
                </a:extLst>
              </p:cNvPr>
              <p:cNvSpPr/>
              <p:nvPr/>
            </p:nvSpPr>
            <p:spPr>
              <a:xfrm>
                <a:off x="5806440" y="1244600"/>
                <a:ext cx="1813560" cy="1478280"/>
              </a:xfrm>
              <a:custGeom>
                <a:avLst/>
                <a:gdLst>
                  <a:gd name="connsiteX0" fmla="*/ 0 w 1813560"/>
                  <a:gd name="connsiteY0" fmla="*/ 0 h 1478280"/>
                  <a:gd name="connsiteX1" fmla="*/ 609600 w 1813560"/>
                  <a:gd name="connsiteY1" fmla="*/ 513080 h 1478280"/>
                  <a:gd name="connsiteX2" fmla="*/ 1214120 w 1813560"/>
                  <a:gd name="connsiteY2" fmla="*/ 894080 h 1478280"/>
                  <a:gd name="connsiteX3" fmla="*/ 1676400 w 1813560"/>
                  <a:gd name="connsiteY3" fmla="*/ 1254760 h 1478280"/>
                  <a:gd name="connsiteX4" fmla="*/ 1813560 w 1813560"/>
                  <a:gd name="connsiteY4" fmla="*/ 1478280 h 14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1478280">
                    <a:moveTo>
                      <a:pt x="0" y="0"/>
                    </a:moveTo>
                    <a:cubicBezTo>
                      <a:pt x="203623" y="182033"/>
                      <a:pt x="407247" y="364067"/>
                      <a:pt x="609600" y="513080"/>
                    </a:cubicBezTo>
                    <a:cubicBezTo>
                      <a:pt x="811953" y="662093"/>
                      <a:pt x="1036320" y="770467"/>
                      <a:pt x="1214120" y="894080"/>
                    </a:cubicBezTo>
                    <a:cubicBezTo>
                      <a:pt x="1391920" y="1017693"/>
                      <a:pt x="1576493" y="1157393"/>
                      <a:pt x="1676400" y="1254760"/>
                    </a:cubicBezTo>
                    <a:cubicBezTo>
                      <a:pt x="1776307" y="1352127"/>
                      <a:pt x="1794933" y="1415203"/>
                      <a:pt x="1813560" y="1478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8EB97D4F-5902-48F4-B8A8-BB94BFE8E9E2}"/>
                  </a:ext>
                </a:extLst>
              </p:cNvPr>
              <p:cNvSpPr/>
              <p:nvPr/>
            </p:nvSpPr>
            <p:spPr>
              <a:xfrm>
                <a:off x="4036774" y="289560"/>
                <a:ext cx="1825546" cy="2794000"/>
              </a:xfrm>
              <a:custGeom>
                <a:avLst/>
                <a:gdLst>
                  <a:gd name="connsiteX0" fmla="*/ 1825546 w 1825546"/>
                  <a:gd name="connsiteY0" fmla="*/ 0 h 2794000"/>
                  <a:gd name="connsiteX1" fmla="*/ 1129586 w 1825546"/>
                  <a:gd name="connsiteY1" fmla="*/ 213360 h 2794000"/>
                  <a:gd name="connsiteX2" fmla="*/ 494586 w 1825546"/>
                  <a:gd name="connsiteY2" fmla="*/ 812800 h 2794000"/>
                  <a:gd name="connsiteX3" fmla="*/ 6906 w 1825546"/>
                  <a:gd name="connsiteY3" fmla="*/ 1899920 h 2794000"/>
                  <a:gd name="connsiteX4" fmla="*/ 210106 w 1825546"/>
                  <a:gd name="connsiteY4" fmla="*/ 2794000 h 279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546" h="2794000">
                    <a:moveTo>
                      <a:pt x="1825546" y="0"/>
                    </a:moveTo>
                    <a:cubicBezTo>
                      <a:pt x="1588479" y="38946"/>
                      <a:pt x="1351413" y="77893"/>
                      <a:pt x="1129586" y="213360"/>
                    </a:cubicBezTo>
                    <a:cubicBezTo>
                      <a:pt x="907759" y="348827"/>
                      <a:pt x="681699" y="531707"/>
                      <a:pt x="494586" y="812800"/>
                    </a:cubicBezTo>
                    <a:cubicBezTo>
                      <a:pt x="307473" y="1093893"/>
                      <a:pt x="54319" y="1569720"/>
                      <a:pt x="6906" y="1899920"/>
                    </a:cubicBezTo>
                    <a:cubicBezTo>
                      <a:pt x="-40507" y="2230120"/>
                      <a:pt x="170313" y="2644987"/>
                      <a:pt x="210106" y="2794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A9A1D7EC-3B24-458B-AA67-86C006D18956}"/>
                  </a:ext>
                </a:extLst>
              </p:cNvPr>
              <p:cNvSpPr/>
              <p:nvPr/>
            </p:nvSpPr>
            <p:spPr>
              <a:xfrm>
                <a:off x="4236720" y="3093720"/>
                <a:ext cx="482600" cy="1351280"/>
              </a:xfrm>
              <a:custGeom>
                <a:avLst/>
                <a:gdLst>
                  <a:gd name="connsiteX0" fmla="*/ 0 w 482600"/>
                  <a:gd name="connsiteY0" fmla="*/ 0 h 1351280"/>
                  <a:gd name="connsiteX1" fmla="*/ 106680 w 482600"/>
                  <a:gd name="connsiteY1" fmla="*/ 502920 h 1351280"/>
                  <a:gd name="connsiteX2" fmla="*/ 375920 w 482600"/>
                  <a:gd name="connsiteY2" fmla="*/ 1046480 h 1351280"/>
                  <a:gd name="connsiteX3" fmla="*/ 482600 w 482600"/>
                  <a:gd name="connsiteY3" fmla="*/ 135128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00" h="1351280">
                    <a:moveTo>
                      <a:pt x="0" y="0"/>
                    </a:moveTo>
                    <a:cubicBezTo>
                      <a:pt x="22013" y="164253"/>
                      <a:pt x="44027" y="328507"/>
                      <a:pt x="106680" y="502920"/>
                    </a:cubicBezTo>
                    <a:cubicBezTo>
                      <a:pt x="169333" y="677333"/>
                      <a:pt x="313267" y="905087"/>
                      <a:pt x="375920" y="1046480"/>
                    </a:cubicBezTo>
                    <a:cubicBezTo>
                      <a:pt x="438573" y="1187873"/>
                      <a:pt x="460586" y="1269576"/>
                      <a:pt x="482600" y="1351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0FCC54AC-AA71-48B4-82A0-983BE6234035}"/>
                  </a:ext>
                </a:extLst>
              </p:cNvPr>
              <p:cNvSpPr/>
              <p:nvPr/>
            </p:nvSpPr>
            <p:spPr>
              <a:xfrm>
                <a:off x="5908040" y="116836"/>
                <a:ext cx="2575560" cy="2352044"/>
              </a:xfrm>
              <a:custGeom>
                <a:avLst/>
                <a:gdLst>
                  <a:gd name="connsiteX0" fmla="*/ 0 w 2575560"/>
                  <a:gd name="connsiteY0" fmla="*/ 142244 h 2352044"/>
                  <a:gd name="connsiteX1" fmla="*/ 55880 w 2575560"/>
                  <a:gd name="connsiteY1" fmla="*/ 152404 h 2352044"/>
                  <a:gd name="connsiteX2" fmla="*/ 177800 w 2575560"/>
                  <a:gd name="connsiteY2" fmla="*/ 111764 h 2352044"/>
                  <a:gd name="connsiteX3" fmla="*/ 375920 w 2575560"/>
                  <a:gd name="connsiteY3" fmla="*/ 4 h 2352044"/>
                  <a:gd name="connsiteX4" fmla="*/ 863600 w 2575560"/>
                  <a:gd name="connsiteY4" fmla="*/ 106684 h 2352044"/>
                  <a:gd name="connsiteX5" fmla="*/ 1539240 w 2575560"/>
                  <a:gd name="connsiteY5" fmla="*/ 259084 h 2352044"/>
                  <a:gd name="connsiteX6" fmla="*/ 2265680 w 2575560"/>
                  <a:gd name="connsiteY6" fmla="*/ 914404 h 2352044"/>
                  <a:gd name="connsiteX7" fmla="*/ 2514600 w 2575560"/>
                  <a:gd name="connsiteY7" fmla="*/ 1920244 h 2352044"/>
                  <a:gd name="connsiteX8" fmla="*/ 2575560 w 2575560"/>
                  <a:gd name="connsiteY8" fmla="*/ 2352044 h 235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5560" h="2352044">
                    <a:moveTo>
                      <a:pt x="0" y="142244"/>
                    </a:moveTo>
                    <a:cubicBezTo>
                      <a:pt x="13123" y="149864"/>
                      <a:pt x="26247" y="157484"/>
                      <a:pt x="55880" y="152404"/>
                    </a:cubicBezTo>
                    <a:cubicBezTo>
                      <a:pt x="85513" y="147324"/>
                      <a:pt x="124460" y="137164"/>
                      <a:pt x="177800" y="111764"/>
                    </a:cubicBezTo>
                    <a:cubicBezTo>
                      <a:pt x="231140" y="86364"/>
                      <a:pt x="261620" y="851"/>
                      <a:pt x="375920" y="4"/>
                    </a:cubicBezTo>
                    <a:cubicBezTo>
                      <a:pt x="490220" y="-843"/>
                      <a:pt x="863600" y="106684"/>
                      <a:pt x="863600" y="106684"/>
                    </a:cubicBezTo>
                    <a:cubicBezTo>
                      <a:pt x="1057487" y="149864"/>
                      <a:pt x="1305560" y="124464"/>
                      <a:pt x="1539240" y="259084"/>
                    </a:cubicBezTo>
                    <a:cubicBezTo>
                      <a:pt x="1772920" y="393704"/>
                      <a:pt x="2103120" y="637544"/>
                      <a:pt x="2265680" y="914404"/>
                    </a:cubicBezTo>
                    <a:cubicBezTo>
                      <a:pt x="2428240" y="1191264"/>
                      <a:pt x="2462953" y="1680638"/>
                      <a:pt x="2514600" y="1920244"/>
                    </a:cubicBezTo>
                    <a:cubicBezTo>
                      <a:pt x="2566247" y="2159850"/>
                      <a:pt x="2570903" y="2255947"/>
                      <a:pt x="2575560" y="235204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FCFA92F6-9FDF-4A9B-AE6C-7D2AAA93803C}"/>
                  </a:ext>
                </a:extLst>
              </p:cNvPr>
              <p:cNvSpPr/>
              <p:nvPr/>
            </p:nvSpPr>
            <p:spPr>
              <a:xfrm>
                <a:off x="8280400" y="2484120"/>
                <a:ext cx="310177" cy="1645920"/>
              </a:xfrm>
              <a:custGeom>
                <a:avLst/>
                <a:gdLst>
                  <a:gd name="connsiteX0" fmla="*/ 208280 w 310177"/>
                  <a:gd name="connsiteY0" fmla="*/ 0 h 1645920"/>
                  <a:gd name="connsiteX1" fmla="*/ 238760 w 310177"/>
                  <a:gd name="connsiteY1" fmla="*/ 477520 h 1645920"/>
                  <a:gd name="connsiteX2" fmla="*/ 299720 w 310177"/>
                  <a:gd name="connsiteY2" fmla="*/ 939800 h 1645920"/>
                  <a:gd name="connsiteX3" fmla="*/ 0 w 310177"/>
                  <a:gd name="connsiteY3" fmla="*/ 1645920 h 164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177" h="1645920">
                    <a:moveTo>
                      <a:pt x="208280" y="0"/>
                    </a:moveTo>
                    <a:cubicBezTo>
                      <a:pt x="215900" y="160443"/>
                      <a:pt x="223520" y="320887"/>
                      <a:pt x="238760" y="477520"/>
                    </a:cubicBezTo>
                    <a:cubicBezTo>
                      <a:pt x="254000" y="634153"/>
                      <a:pt x="339513" y="745067"/>
                      <a:pt x="299720" y="939800"/>
                    </a:cubicBezTo>
                    <a:cubicBezTo>
                      <a:pt x="259927" y="1134533"/>
                      <a:pt x="129963" y="1390226"/>
                      <a:pt x="0" y="16459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BCB9C12C-79C9-461E-984A-42510468A05F}"/>
                  </a:ext>
                </a:extLst>
              </p:cNvPr>
              <p:cNvSpPr/>
              <p:nvPr/>
            </p:nvSpPr>
            <p:spPr>
              <a:xfrm>
                <a:off x="8219440" y="3667760"/>
                <a:ext cx="101941" cy="457200"/>
              </a:xfrm>
              <a:custGeom>
                <a:avLst/>
                <a:gdLst>
                  <a:gd name="connsiteX0" fmla="*/ 81280 w 101941"/>
                  <a:gd name="connsiteY0" fmla="*/ 0 h 457200"/>
                  <a:gd name="connsiteX1" fmla="*/ 96520 w 101941"/>
                  <a:gd name="connsiteY1" fmla="*/ 218440 h 457200"/>
                  <a:gd name="connsiteX2" fmla="*/ 0 w 101941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41" h="457200">
                    <a:moveTo>
                      <a:pt x="81280" y="0"/>
                    </a:moveTo>
                    <a:cubicBezTo>
                      <a:pt x="95673" y="71120"/>
                      <a:pt x="110067" y="142240"/>
                      <a:pt x="96520" y="218440"/>
                    </a:cubicBezTo>
                    <a:cubicBezTo>
                      <a:pt x="82973" y="294640"/>
                      <a:pt x="41486" y="375920"/>
                      <a:pt x="0" y="4572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0A34E871-A6EE-4B26-8F03-88B12476ED94}"/>
                  </a:ext>
                </a:extLst>
              </p:cNvPr>
              <p:cNvSpPr/>
              <p:nvPr/>
            </p:nvSpPr>
            <p:spPr>
              <a:xfrm>
                <a:off x="7213600" y="3677920"/>
                <a:ext cx="1097280" cy="960120"/>
              </a:xfrm>
              <a:custGeom>
                <a:avLst/>
                <a:gdLst>
                  <a:gd name="connsiteX0" fmla="*/ 1097280 w 1097280"/>
                  <a:gd name="connsiteY0" fmla="*/ 0 h 960120"/>
                  <a:gd name="connsiteX1" fmla="*/ 894080 w 1097280"/>
                  <a:gd name="connsiteY1" fmla="*/ 248920 h 960120"/>
                  <a:gd name="connsiteX2" fmla="*/ 650240 w 1097280"/>
                  <a:gd name="connsiteY2" fmla="*/ 482600 h 960120"/>
                  <a:gd name="connsiteX3" fmla="*/ 543560 w 1097280"/>
                  <a:gd name="connsiteY3" fmla="*/ 680720 h 960120"/>
                  <a:gd name="connsiteX4" fmla="*/ 457200 w 1097280"/>
                  <a:gd name="connsiteY4" fmla="*/ 787400 h 960120"/>
                  <a:gd name="connsiteX5" fmla="*/ 416560 w 1097280"/>
                  <a:gd name="connsiteY5" fmla="*/ 807720 h 960120"/>
                  <a:gd name="connsiteX6" fmla="*/ 0 w 1097280"/>
                  <a:gd name="connsiteY6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7280" h="960120">
                    <a:moveTo>
                      <a:pt x="1097280" y="0"/>
                    </a:moveTo>
                    <a:cubicBezTo>
                      <a:pt x="1032933" y="84243"/>
                      <a:pt x="968587" y="168487"/>
                      <a:pt x="894080" y="248920"/>
                    </a:cubicBezTo>
                    <a:cubicBezTo>
                      <a:pt x="819573" y="329353"/>
                      <a:pt x="708660" y="410633"/>
                      <a:pt x="650240" y="482600"/>
                    </a:cubicBezTo>
                    <a:cubicBezTo>
                      <a:pt x="591820" y="554567"/>
                      <a:pt x="575733" y="629920"/>
                      <a:pt x="543560" y="680720"/>
                    </a:cubicBezTo>
                    <a:cubicBezTo>
                      <a:pt x="511387" y="731520"/>
                      <a:pt x="478367" y="766233"/>
                      <a:pt x="457200" y="787400"/>
                    </a:cubicBezTo>
                    <a:cubicBezTo>
                      <a:pt x="436033" y="808567"/>
                      <a:pt x="492760" y="778933"/>
                      <a:pt x="416560" y="807720"/>
                    </a:cubicBezTo>
                    <a:cubicBezTo>
                      <a:pt x="340360" y="836507"/>
                      <a:pt x="65193" y="936413"/>
                      <a:pt x="0" y="9601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435BC89-01D2-4DE8-9FCA-AB070C0CB3AA}"/>
                  </a:ext>
                </a:extLst>
              </p:cNvPr>
              <p:cNvSpPr/>
              <p:nvPr/>
            </p:nvSpPr>
            <p:spPr>
              <a:xfrm>
                <a:off x="5932172" y="1367478"/>
                <a:ext cx="623138" cy="791851"/>
              </a:xfrm>
              <a:custGeom>
                <a:avLst/>
                <a:gdLst>
                  <a:gd name="connsiteX0" fmla="*/ 265428 w 623138"/>
                  <a:gd name="connsiteY0" fmla="*/ 213672 h 791851"/>
                  <a:gd name="connsiteX1" fmla="*/ 328928 w 623138"/>
                  <a:gd name="connsiteY1" fmla="*/ 359722 h 791851"/>
                  <a:gd name="connsiteX2" fmla="*/ 446403 w 623138"/>
                  <a:gd name="connsiteY2" fmla="*/ 543872 h 791851"/>
                  <a:gd name="connsiteX3" fmla="*/ 560703 w 623138"/>
                  <a:gd name="connsiteY3" fmla="*/ 626422 h 791851"/>
                  <a:gd name="connsiteX4" fmla="*/ 617853 w 623138"/>
                  <a:gd name="connsiteY4" fmla="*/ 791522 h 791851"/>
                  <a:gd name="connsiteX5" fmla="*/ 430528 w 623138"/>
                  <a:gd name="connsiteY5" fmla="*/ 661347 h 791851"/>
                  <a:gd name="connsiteX6" fmla="*/ 249553 w 623138"/>
                  <a:gd name="connsiteY6" fmla="*/ 410522 h 791851"/>
                  <a:gd name="connsiteX7" fmla="*/ 163828 w 623138"/>
                  <a:gd name="connsiteY7" fmla="*/ 223197 h 791851"/>
                  <a:gd name="connsiteX8" fmla="*/ 52703 w 623138"/>
                  <a:gd name="connsiteY8" fmla="*/ 143822 h 791851"/>
                  <a:gd name="connsiteX9" fmla="*/ 11428 w 623138"/>
                  <a:gd name="connsiteY9" fmla="*/ 947 h 791851"/>
                  <a:gd name="connsiteX10" fmla="*/ 265428 w 623138"/>
                  <a:gd name="connsiteY10" fmla="*/ 213672 h 79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3138" h="791851">
                    <a:moveTo>
                      <a:pt x="265428" y="213672"/>
                    </a:moveTo>
                    <a:cubicBezTo>
                      <a:pt x="318345" y="273468"/>
                      <a:pt x="298766" y="304689"/>
                      <a:pt x="328928" y="359722"/>
                    </a:cubicBezTo>
                    <a:cubicBezTo>
                      <a:pt x="359091" y="414755"/>
                      <a:pt x="407774" y="499422"/>
                      <a:pt x="446403" y="543872"/>
                    </a:cubicBezTo>
                    <a:cubicBezTo>
                      <a:pt x="485032" y="588322"/>
                      <a:pt x="532128" y="585147"/>
                      <a:pt x="560703" y="626422"/>
                    </a:cubicBezTo>
                    <a:cubicBezTo>
                      <a:pt x="589278" y="667697"/>
                      <a:pt x="639549" y="785701"/>
                      <a:pt x="617853" y="791522"/>
                    </a:cubicBezTo>
                    <a:cubicBezTo>
                      <a:pt x="596157" y="797343"/>
                      <a:pt x="491911" y="724847"/>
                      <a:pt x="430528" y="661347"/>
                    </a:cubicBezTo>
                    <a:cubicBezTo>
                      <a:pt x="369145" y="597847"/>
                      <a:pt x="294003" y="483547"/>
                      <a:pt x="249553" y="410522"/>
                    </a:cubicBezTo>
                    <a:cubicBezTo>
                      <a:pt x="205103" y="337497"/>
                      <a:pt x="196636" y="267647"/>
                      <a:pt x="163828" y="223197"/>
                    </a:cubicBezTo>
                    <a:cubicBezTo>
                      <a:pt x="131020" y="178747"/>
                      <a:pt x="78103" y="180864"/>
                      <a:pt x="52703" y="143822"/>
                    </a:cubicBezTo>
                    <a:cubicBezTo>
                      <a:pt x="27303" y="106780"/>
                      <a:pt x="-22439" y="-11753"/>
                      <a:pt x="11428" y="947"/>
                    </a:cubicBezTo>
                    <a:cubicBezTo>
                      <a:pt x="45295" y="13647"/>
                      <a:pt x="212511" y="153876"/>
                      <a:pt x="265428" y="2136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5DE6B3C-76DB-46FB-8F8D-D3B277668B6F}"/>
                  </a:ext>
                </a:extLst>
              </p:cNvPr>
              <p:cNvSpPr/>
              <p:nvPr/>
            </p:nvSpPr>
            <p:spPr>
              <a:xfrm>
                <a:off x="6561427" y="1847482"/>
                <a:ext cx="322045" cy="366051"/>
              </a:xfrm>
              <a:custGeom>
                <a:avLst/>
                <a:gdLst>
                  <a:gd name="connsiteX0" fmla="*/ 6590 w 322045"/>
                  <a:gd name="connsiteY0" fmla="*/ 17301 h 366051"/>
                  <a:gd name="connsiteX1" fmla="*/ 226723 w 322045"/>
                  <a:gd name="connsiteY1" fmla="*/ 296701 h 366051"/>
                  <a:gd name="connsiteX2" fmla="*/ 321973 w 322045"/>
                  <a:gd name="connsiteY2" fmla="*/ 364435 h 366051"/>
                  <a:gd name="connsiteX3" fmla="*/ 214023 w 322045"/>
                  <a:gd name="connsiteY3" fmla="*/ 252251 h 366051"/>
                  <a:gd name="connsiteX4" fmla="*/ 91256 w 322045"/>
                  <a:gd name="connsiteY4" fmla="*/ 97735 h 366051"/>
                  <a:gd name="connsiteX5" fmla="*/ 59506 w 322045"/>
                  <a:gd name="connsiteY5" fmla="*/ 36351 h 366051"/>
                  <a:gd name="connsiteX6" fmla="*/ 6590 w 322045"/>
                  <a:gd name="connsiteY6" fmla="*/ 17301 h 36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45" h="366051">
                    <a:moveTo>
                      <a:pt x="6590" y="17301"/>
                    </a:moveTo>
                    <a:cubicBezTo>
                      <a:pt x="34459" y="60693"/>
                      <a:pt x="174159" y="238845"/>
                      <a:pt x="226723" y="296701"/>
                    </a:cubicBezTo>
                    <a:cubicBezTo>
                      <a:pt x="279287" y="354557"/>
                      <a:pt x="324090" y="371843"/>
                      <a:pt x="321973" y="364435"/>
                    </a:cubicBezTo>
                    <a:cubicBezTo>
                      <a:pt x="319856" y="357027"/>
                      <a:pt x="252476" y="296701"/>
                      <a:pt x="214023" y="252251"/>
                    </a:cubicBezTo>
                    <a:cubicBezTo>
                      <a:pt x="175570" y="207801"/>
                      <a:pt x="117009" y="133718"/>
                      <a:pt x="91256" y="97735"/>
                    </a:cubicBezTo>
                    <a:cubicBezTo>
                      <a:pt x="65503" y="61752"/>
                      <a:pt x="71500" y="48346"/>
                      <a:pt x="59506" y="36351"/>
                    </a:cubicBezTo>
                    <a:cubicBezTo>
                      <a:pt x="47512" y="24357"/>
                      <a:pt x="-21279" y="-26091"/>
                      <a:pt x="6590" y="173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D7DDD84C-8969-4EF8-BF35-A937174116CE}"/>
                  </a:ext>
                </a:extLst>
              </p:cNvPr>
              <p:cNvSpPr/>
              <p:nvPr/>
            </p:nvSpPr>
            <p:spPr>
              <a:xfrm>
                <a:off x="5596383" y="1337733"/>
                <a:ext cx="934663" cy="840317"/>
              </a:xfrm>
              <a:custGeom>
                <a:avLst/>
                <a:gdLst>
                  <a:gd name="connsiteX0" fmla="*/ 48767 w 934663"/>
                  <a:gd name="connsiteY0" fmla="*/ 0 h 840317"/>
                  <a:gd name="connsiteX1" fmla="*/ 203284 w 934663"/>
                  <a:gd name="connsiteY1" fmla="*/ 143934 h 840317"/>
                  <a:gd name="connsiteX2" fmla="*/ 258317 w 934663"/>
                  <a:gd name="connsiteY2" fmla="*/ 277284 h 840317"/>
                  <a:gd name="connsiteX3" fmla="*/ 472100 w 934663"/>
                  <a:gd name="connsiteY3" fmla="*/ 459317 h 840317"/>
                  <a:gd name="connsiteX4" fmla="*/ 649900 w 934663"/>
                  <a:gd name="connsiteY4" fmla="*/ 620184 h 840317"/>
                  <a:gd name="connsiteX5" fmla="*/ 804417 w 934663"/>
                  <a:gd name="connsiteY5" fmla="*/ 696384 h 840317"/>
                  <a:gd name="connsiteX6" fmla="*/ 929300 w 934663"/>
                  <a:gd name="connsiteY6" fmla="*/ 840317 h 840317"/>
                  <a:gd name="connsiteX7" fmla="*/ 620267 w 934663"/>
                  <a:gd name="connsiteY7" fmla="*/ 696384 h 840317"/>
                  <a:gd name="connsiteX8" fmla="*/ 349334 w 934663"/>
                  <a:gd name="connsiteY8" fmla="*/ 465667 h 840317"/>
                  <a:gd name="connsiteX9" fmla="*/ 192700 w 934663"/>
                  <a:gd name="connsiteY9" fmla="*/ 332317 h 840317"/>
                  <a:gd name="connsiteX10" fmla="*/ 65700 w 934663"/>
                  <a:gd name="connsiteY10" fmla="*/ 279400 h 840317"/>
                  <a:gd name="connsiteX11" fmla="*/ 84 w 934663"/>
                  <a:gd name="connsiteY11" fmla="*/ 146050 h 840317"/>
                  <a:gd name="connsiteX12" fmla="*/ 48767 w 934663"/>
                  <a:gd name="connsiteY12" fmla="*/ 0 h 84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4663" h="840317">
                    <a:moveTo>
                      <a:pt x="48767" y="0"/>
                    </a:moveTo>
                    <a:cubicBezTo>
                      <a:pt x="82634" y="-353"/>
                      <a:pt x="168359" y="97720"/>
                      <a:pt x="203284" y="143934"/>
                    </a:cubicBezTo>
                    <a:cubicBezTo>
                      <a:pt x="238209" y="190148"/>
                      <a:pt x="213514" y="224720"/>
                      <a:pt x="258317" y="277284"/>
                    </a:cubicBezTo>
                    <a:cubicBezTo>
                      <a:pt x="303120" y="329848"/>
                      <a:pt x="406836" y="402167"/>
                      <a:pt x="472100" y="459317"/>
                    </a:cubicBezTo>
                    <a:cubicBezTo>
                      <a:pt x="537364" y="516467"/>
                      <a:pt x="594514" y="580673"/>
                      <a:pt x="649900" y="620184"/>
                    </a:cubicBezTo>
                    <a:cubicBezTo>
                      <a:pt x="705286" y="659695"/>
                      <a:pt x="757851" y="659695"/>
                      <a:pt x="804417" y="696384"/>
                    </a:cubicBezTo>
                    <a:cubicBezTo>
                      <a:pt x="850983" y="733073"/>
                      <a:pt x="959992" y="840317"/>
                      <a:pt x="929300" y="840317"/>
                    </a:cubicBezTo>
                    <a:cubicBezTo>
                      <a:pt x="898608" y="840317"/>
                      <a:pt x="716928" y="758826"/>
                      <a:pt x="620267" y="696384"/>
                    </a:cubicBezTo>
                    <a:cubicBezTo>
                      <a:pt x="523606" y="633942"/>
                      <a:pt x="349334" y="465667"/>
                      <a:pt x="349334" y="465667"/>
                    </a:cubicBezTo>
                    <a:cubicBezTo>
                      <a:pt x="278073" y="404989"/>
                      <a:pt x="239972" y="363361"/>
                      <a:pt x="192700" y="332317"/>
                    </a:cubicBezTo>
                    <a:cubicBezTo>
                      <a:pt x="145428" y="301273"/>
                      <a:pt x="97803" y="310445"/>
                      <a:pt x="65700" y="279400"/>
                    </a:cubicBezTo>
                    <a:cubicBezTo>
                      <a:pt x="33597" y="248355"/>
                      <a:pt x="1495" y="191911"/>
                      <a:pt x="84" y="146050"/>
                    </a:cubicBezTo>
                    <a:cubicBezTo>
                      <a:pt x="-1327" y="100189"/>
                      <a:pt x="14900" y="353"/>
                      <a:pt x="48767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03860720-E4A0-4DD9-8389-1C70009C7308}"/>
                  </a:ext>
                </a:extLst>
              </p:cNvPr>
              <p:cNvSpPr/>
              <p:nvPr/>
            </p:nvSpPr>
            <p:spPr>
              <a:xfrm>
                <a:off x="5494712" y="1331382"/>
                <a:ext cx="142234" cy="330283"/>
              </a:xfrm>
              <a:custGeom>
                <a:avLst/>
                <a:gdLst>
                  <a:gd name="connsiteX0" fmla="*/ 141971 w 142234"/>
                  <a:gd name="connsiteY0" fmla="*/ 1 h 330283"/>
                  <a:gd name="connsiteX1" fmla="*/ 99638 w 142234"/>
                  <a:gd name="connsiteY1" fmla="*/ 131235 h 330283"/>
                  <a:gd name="connsiteX2" fmla="*/ 63655 w 142234"/>
                  <a:gd name="connsiteY2" fmla="*/ 260351 h 330283"/>
                  <a:gd name="connsiteX3" fmla="*/ 155 w 142234"/>
                  <a:gd name="connsiteY3" fmla="*/ 330201 h 330283"/>
                  <a:gd name="connsiteX4" fmla="*/ 46721 w 142234"/>
                  <a:gd name="connsiteY4" fmla="*/ 247651 h 330283"/>
                  <a:gd name="connsiteX5" fmla="*/ 78471 w 142234"/>
                  <a:gd name="connsiteY5" fmla="*/ 129118 h 330283"/>
                  <a:gd name="connsiteX6" fmla="*/ 141971 w 142234"/>
                  <a:gd name="connsiteY6" fmla="*/ 1 h 33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34" h="330283">
                    <a:moveTo>
                      <a:pt x="141971" y="1"/>
                    </a:moveTo>
                    <a:cubicBezTo>
                      <a:pt x="145499" y="354"/>
                      <a:pt x="112691" y="87843"/>
                      <a:pt x="99638" y="131235"/>
                    </a:cubicBezTo>
                    <a:cubicBezTo>
                      <a:pt x="86585" y="174627"/>
                      <a:pt x="80235" y="227190"/>
                      <a:pt x="63655" y="260351"/>
                    </a:cubicBezTo>
                    <a:cubicBezTo>
                      <a:pt x="47075" y="293512"/>
                      <a:pt x="2977" y="332318"/>
                      <a:pt x="155" y="330201"/>
                    </a:cubicBezTo>
                    <a:cubicBezTo>
                      <a:pt x="-2667" y="328084"/>
                      <a:pt x="33668" y="281165"/>
                      <a:pt x="46721" y="247651"/>
                    </a:cubicBezTo>
                    <a:cubicBezTo>
                      <a:pt x="59774" y="214137"/>
                      <a:pt x="62243" y="167924"/>
                      <a:pt x="78471" y="129118"/>
                    </a:cubicBezTo>
                    <a:cubicBezTo>
                      <a:pt x="94699" y="90312"/>
                      <a:pt x="138443" y="-352"/>
                      <a:pt x="14197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DD41111A-FF93-41BC-A029-9EC1B7170F5B}"/>
                  </a:ext>
                </a:extLst>
              </p:cNvPr>
              <p:cNvSpPr/>
              <p:nvPr/>
            </p:nvSpPr>
            <p:spPr>
              <a:xfrm>
                <a:off x="5237967" y="1303556"/>
                <a:ext cx="350183" cy="853964"/>
              </a:xfrm>
              <a:custGeom>
                <a:avLst/>
                <a:gdLst>
                  <a:gd name="connsiteX0" fmla="*/ 350033 w 350183"/>
                  <a:gd name="connsiteY0" fmla="*/ 311 h 853964"/>
                  <a:gd name="connsiteX1" fmla="*/ 301350 w 350183"/>
                  <a:gd name="connsiteY1" fmla="*/ 146361 h 853964"/>
                  <a:gd name="connsiteX2" fmla="*/ 267483 w 350183"/>
                  <a:gd name="connsiteY2" fmla="*/ 298761 h 853964"/>
                  <a:gd name="connsiteX3" fmla="*/ 259016 w 350183"/>
                  <a:gd name="connsiteY3" fmla="*/ 362261 h 853964"/>
                  <a:gd name="connsiteX4" fmla="*/ 201866 w 350183"/>
                  <a:gd name="connsiteY4" fmla="*/ 478677 h 853964"/>
                  <a:gd name="connsiteX5" fmla="*/ 121433 w 350183"/>
                  <a:gd name="connsiteY5" fmla="*/ 652244 h 853964"/>
                  <a:gd name="connsiteX6" fmla="*/ 49466 w 350183"/>
                  <a:gd name="connsiteY6" fmla="*/ 783477 h 853964"/>
                  <a:gd name="connsiteX7" fmla="*/ 2900 w 350183"/>
                  <a:gd name="connsiteY7" fmla="*/ 840627 h 853964"/>
                  <a:gd name="connsiteX8" fmla="*/ 134133 w 350183"/>
                  <a:gd name="connsiteY8" fmla="*/ 531594 h 853964"/>
                  <a:gd name="connsiteX9" fmla="*/ 229383 w 350183"/>
                  <a:gd name="connsiteY9" fmla="*/ 358027 h 853964"/>
                  <a:gd name="connsiteX10" fmla="*/ 284416 w 350183"/>
                  <a:gd name="connsiteY10" fmla="*/ 186577 h 853964"/>
                  <a:gd name="connsiteX11" fmla="*/ 350033 w 350183"/>
                  <a:gd name="connsiteY11" fmla="*/ 311 h 85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183" h="853964">
                    <a:moveTo>
                      <a:pt x="350033" y="311"/>
                    </a:moveTo>
                    <a:cubicBezTo>
                      <a:pt x="352855" y="-6392"/>
                      <a:pt x="315108" y="96619"/>
                      <a:pt x="301350" y="146361"/>
                    </a:cubicBezTo>
                    <a:cubicBezTo>
                      <a:pt x="287592" y="196103"/>
                      <a:pt x="274539" y="262778"/>
                      <a:pt x="267483" y="298761"/>
                    </a:cubicBezTo>
                    <a:cubicBezTo>
                      <a:pt x="260427" y="334744"/>
                      <a:pt x="269952" y="332275"/>
                      <a:pt x="259016" y="362261"/>
                    </a:cubicBezTo>
                    <a:cubicBezTo>
                      <a:pt x="248080" y="392247"/>
                      <a:pt x="224796" y="430347"/>
                      <a:pt x="201866" y="478677"/>
                    </a:cubicBezTo>
                    <a:cubicBezTo>
                      <a:pt x="178936" y="527007"/>
                      <a:pt x="146833" y="601444"/>
                      <a:pt x="121433" y="652244"/>
                    </a:cubicBezTo>
                    <a:cubicBezTo>
                      <a:pt x="96033" y="703044"/>
                      <a:pt x="69221" y="752080"/>
                      <a:pt x="49466" y="783477"/>
                    </a:cubicBezTo>
                    <a:cubicBezTo>
                      <a:pt x="29711" y="814874"/>
                      <a:pt x="-11211" y="882608"/>
                      <a:pt x="2900" y="840627"/>
                    </a:cubicBezTo>
                    <a:cubicBezTo>
                      <a:pt x="17011" y="798647"/>
                      <a:pt x="96386" y="612027"/>
                      <a:pt x="134133" y="531594"/>
                    </a:cubicBezTo>
                    <a:cubicBezTo>
                      <a:pt x="171880" y="451161"/>
                      <a:pt x="204336" y="415530"/>
                      <a:pt x="229383" y="358027"/>
                    </a:cubicBezTo>
                    <a:cubicBezTo>
                      <a:pt x="254430" y="300524"/>
                      <a:pt x="265719" y="241610"/>
                      <a:pt x="284416" y="186577"/>
                    </a:cubicBezTo>
                    <a:cubicBezTo>
                      <a:pt x="303113" y="131544"/>
                      <a:pt x="347211" y="7014"/>
                      <a:pt x="350033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8382FA1-0678-4231-A8D7-ACBE0F988B23}"/>
                  </a:ext>
                </a:extLst>
              </p:cNvPr>
              <p:cNvSpPr/>
              <p:nvPr/>
            </p:nvSpPr>
            <p:spPr>
              <a:xfrm>
                <a:off x="6130309" y="1083730"/>
                <a:ext cx="935554" cy="995452"/>
              </a:xfrm>
              <a:custGeom>
                <a:avLst/>
                <a:gdLst>
                  <a:gd name="connsiteX0" fmla="*/ 3791 w 935554"/>
                  <a:gd name="connsiteY0" fmla="*/ 3 h 995452"/>
                  <a:gd name="connsiteX1" fmla="*/ 228158 w 935554"/>
                  <a:gd name="connsiteY1" fmla="*/ 165103 h 995452"/>
                  <a:gd name="connsiteX2" fmla="*/ 410191 w 935554"/>
                  <a:gd name="connsiteY2" fmla="*/ 436037 h 995452"/>
                  <a:gd name="connsiteX3" fmla="*/ 617624 w 935554"/>
                  <a:gd name="connsiteY3" fmla="*/ 723903 h 995452"/>
                  <a:gd name="connsiteX4" fmla="*/ 935124 w 935554"/>
                  <a:gd name="connsiteY4" fmla="*/ 994837 h 995452"/>
                  <a:gd name="connsiteX5" fmla="*/ 545658 w 935554"/>
                  <a:gd name="connsiteY5" fmla="*/ 783170 h 995452"/>
                  <a:gd name="connsiteX6" fmla="*/ 245091 w 935554"/>
                  <a:gd name="connsiteY6" fmla="*/ 330203 h 995452"/>
                  <a:gd name="connsiteX7" fmla="*/ 96924 w 935554"/>
                  <a:gd name="connsiteY7" fmla="*/ 169337 h 995452"/>
                  <a:gd name="connsiteX8" fmla="*/ 3791 w 935554"/>
                  <a:gd name="connsiteY8" fmla="*/ 3 h 99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5554" h="995452">
                    <a:moveTo>
                      <a:pt x="3791" y="3"/>
                    </a:moveTo>
                    <a:cubicBezTo>
                      <a:pt x="25663" y="-703"/>
                      <a:pt x="160425" y="92431"/>
                      <a:pt x="228158" y="165103"/>
                    </a:cubicBezTo>
                    <a:cubicBezTo>
                      <a:pt x="295891" y="237775"/>
                      <a:pt x="345280" y="342904"/>
                      <a:pt x="410191" y="436037"/>
                    </a:cubicBezTo>
                    <a:cubicBezTo>
                      <a:pt x="475102" y="529170"/>
                      <a:pt x="530135" y="630770"/>
                      <a:pt x="617624" y="723903"/>
                    </a:cubicBezTo>
                    <a:cubicBezTo>
                      <a:pt x="705113" y="817036"/>
                      <a:pt x="947118" y="984959"/>
                      <a:pt x="935124" y="994837"/>
                    </a:cubicBezTo>
                    <a:cubicBezTo>
                      <a:pt x="923130" y="1004715"/>
                      <a:pt x="660663" y="893942"/>
                      <a:pt x="545658" y="783170"/>
                    </a:cubicBezTo>
                    <a:cubicBezTo>
                      <a:pt x="430653" y="672398"/>
                      <a:pt x="319880" y="432509"/>
                      <a:pt x="245091" y="330203"/>
                    </a:cubicBezTo>
                    <a:cubicBezTo>
                      <a:pt x="170302" y="227898"/>
                      <a:pt x="133613" y="221548"/>
                      <a:pt x="96924" y="169337"/>
                    </a:cubicBezTo>
                    <a:cubicBezTo>
                      <a:pt x="60235" y="117126"/>
                      <a:pt x="-18081" y="709"/>
                      <a:pt x="379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942F138-59E1-4910-907D-03F1C674B4BC}"/>
                  </a:ext>
                </a:extLst>
              </p:cNvPr>
              <p:cNvSpPr/>
              <p:nvPr/>
            </p:nvSpPr>
            <p:spPr>
              <a:xfrm>
                <a:off x="6711048" y="1111241"/>
                <a:ext cx="642289" cy="740512"/>
              </a:xfrm>
              <a:custGeom>
                <a:avLst/>
                <a:gdLst>
                  <a:gd name="connsiteX0" fmla="*/ 902 w 642289"/>
                  <a:gd name="connsiteY0" fmla="*/ 9 h 740512"/>
                  <a:gd name="connsiteX1" fmla="*/ 194577 w 642289"/>
                  <a:gd name="connsiteY1" fmla="*/ 79384 h 740512"/>
                  <a:gd name="connsiteX2" fmla="*/ 356502 w 642289"/>
                  <a:gd name="connsiteY2" fmla="*/ 346084 h 740512"/>
                  <a:gd name="connsiteX3" fmla="*/ 642252 w 642289"/>
                  <a:gd name="connsiteY3" fmla="*/ 739784 h 740512"/>
                  <a:gd name="connsiteX4" fmla="*/ 375552 w 642289"/>
                  <a:gd name="connsiteY4" fmla="*/ 438159 h 740512"/>
                  <a:gd name="connsiteX5" fmla="*/ 213627 w 642289"/>
                  <a:gd name="connsiteY5" fmla="*/ 225434 h 740512"/>
                  <a:gd name="connsiteX6" fmla="*/ 124727 w 642289"/>
                  <a:gd name="connsiteY6" fmla="*/ 82559 h 740512"/>
                  <a:gd name="connsiteX7" fmla="*/ 902 w 642289"/>
                  <a:gd name="connsiteY7" fmla="*/ 9 h 74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289" h="740512">
                    <a:moveTo>
                      <a:pt x="902" y="9"/>
                    </a:moveTo>
                    <a:cubicBezTo>
                      <a:pt x="12544" y="-520"/>
                      <a:pt x="135310" y="21705"/>
                      <a:pt x="194577" y="79384"/>
                    </a:cubicBezTo>
                    <a:cubicBezTo>
                      <a:pt x="253844" y="137063"/>
                      <a:pt x="281889" y="236017"/>
                      <a:pt x="356502" y="346084"/>
                    </a:cubicBezTo>
                    <a:cubicBezTo>
                      <a:pt x="431115" y="456151"/>
                      <a:pt x="639077" y="724438"/>
                      <a:pt x="642252" y="739784"/>
                    </a:cubicBezTo>
                    <a:cubicBezTo>
                      <a:pt x="645427" y="755130"/>
                      <a:pt x="446989" y="523884"/>
                      <a:pt x="375552" y="438159"/>
                    </a:cubicBezTo>
                    <a:cubicBezTo>
                      <a:pt x="304115" y="352434"/>
                      <a:pt x="255431" y="284701"/>
                      <a:pt x="213627" y="225434"/>
                    </a:cubicBezTo>
                    <a:cubicBezTo>
                      <a:pt x="171823" y="166167"/>
                      <a:pt x="155948" y="118542"/>
                      <a:pt x="124727" y="82559"/>
                    </a:cubicBezTo>
                    <a:cubicBezTo>
                      <a:pt x="93506" y="46576"/>
                      <a:pt x="-10740" y="538"/>
                      <a:pt x="902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C20F302-59BA-4F95-82C1-9C2E54698AE3}"/>
                  </a:ext>
                </a:extLst>
              </p:cNvPr>
              <p:cNvSpPr/>
              <p:nvPr/>
            </p:nvSpPr>
            <p:spPr>
              <a:xfrm>
                <a:off x="7450790" y="3082630"/>
                <a:ext cx="421092" cy="1142155"/>
              </a:xfrm>
              <a:custGeom>
                <a:avLst/>
                <a:gdLst>
                  <a:gd name="connsiteX0" fmla="*/ 416860 w 421092"/>
                  <a:gd name="connsiteY0" fmla="*/ 16170 h 1142155"/>
                  <a:gd name="connsiteX1" fmla="*/ 381935 w 421092"/>
                  <a:gd name="connsiteY1" fmla="*/ 524170 h 1142155"/>
                  <a:gd name="connsiteX2" fmla="*/ 223185 w 421092"/>
                  <a:gd name="connsiteY2" fmla="*/ 1032170 h 1142155"/>
                  <a:gd name="connsiteX3" fmla="*/ 935 w 421092"/>
                  <a:gd name="connsiteY3" fmla="*/ 1130595 h 1142155"/>
                  <a:gd name="connsiteX4" fmla="*/ 146985 w 421092"/>
                  <a:gd name="connsiteY4" fmla="*/ 851195 h 1142155"/>
                  <a:gd name="connsiteX5" fmla="*/ 232710 w 421092"/>
                  <a:gd name="connsiteY5" fmla="*/ 508295 h 1142155"/>
                  <a:gd name="connsiteX6" fmla="*/ 308910 w 421092"/>
                  <a:gd name="connsiteY6" fmla="*/ 159045 h 1142155"/>
                  <a:gd name="connsiteX7" fmla="*/ 416860 w 421092"/>
                  <a:gd name="connsiteY7" fmla="*/ 16170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092" h="1142155">
                    <a:moveTo>
                      <a:pt x="416860" y="16170"/>
                    </a:moveTo>
                    <a:cubicBezTo>
                      <a:pt x="429031" y="77024"/>
                      <a:pt x="414214" y="354837"/>
                      <a:pt x="381935" y="524170"/>
                    </a:cubicBezTo>
                    <a:cubicBezTo>
                      <a:pt x="349656" y="693503"/>
                      <a:pt x="286685" y="931099"/>
                      <a:pt x="223185" y="1032170"/>
                    </a:cubicBezTo>
                    <a:cubicBezTo>
                      <a:pt x="159685" y="1133241"/>
                      <a:pt x="13635" y="1160758"/>
                      <a:pt x="935" y="1130595"/>
                    </a:cubicBezTo>
                    <a:cubicBezTo>
                      <a:pt x="-11765" y="1100433"/>
                      <a:pt x="108356" y="954912"/>
                      <a:pt x="146985" y="851195"/>
                    </a:cubicBezTo>
                    <a:cubicBezTo>
                      <a:pt x="185614" y="747478"/>
                      <a:pt x="205722" y="623653"/>
                      <a:pt x="232710" y="508295"/>
                    </a:cubicBezTo>
                    <a:cubicBezTo>
                      <a:pt x="259697" y="392937"/>
                      <a:pt x="276631" y="237891"/>
                      <a:pt x="308910" y="159045"/>
                    </a:cubicBezTo>
                    <a:cubicBezTo>
                      <a:pt x="341189" y="80199"/>
                      <a:pt x="404689" y="-44684"/>
                      <a:pt x="416860" y="16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21D2C8B-9F1B-4D44-880F-9B14A0592033}"/>
                  </a:ext>
                </a:extLst>
              </p:cNvPr>
              <p:cNvSpPr/>
              <p:nvPr/>
            </p:nvSpPr>
            <p:spPr>
              <a:xfrm>
                <a:off x="5275786" y="1642873"/>
                <a:ext cx="263429" cy="523261"/>
              </a:xfrm>
              <a:custGeom>
                <a:avLst/>
                <a:gdLst>
                  <a:gd name="connsiteX0" fmla="*/ 261414 w 263429"/>
                  <a:gd name="connsiteY0" fmla="*/ 1777 h 523261"/>
                  <a:gd name="connsiteX1" fmla="*/ 201089 w 263429"/>
                  <a:gd name="connsiteY1" fmla="*/ 185927 h 523261"/>
                  <a:gd name="connsiteX2" fmla="*/ 153464 w 263429"/>
                  <a:gd name="connsiteY2" fmla="*/ 290702 h 523261"/>
                  <a:gd name="connsiteX3" fmla="*/ 67739 w 263429"/>
                  <a:gd name="connsiteY3" fmla="*/ 433577 h 523261"/>
                  <a:gd name="connsiteX4" fmla="*/ 1064 w 263429"/>
                  <a:gd name="connsiteY4" fmla="*/ 519302 h 523261"/>
                  <a:gd name="connsiteX5" fmla="*/ 121714 w 263429"/>
                  <a:gd name="connsiteY5" fmla="*/ 306577 h 523261"/>
                  <a:gd name="connsiteX6" fmla="*/ 261414 w 263429"/>
                  <a:gd name="connsiteY6" fmla="*/ 1777 h 52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29" h="523261">
                    <a:moveTo>
                      <a:pt x="261414" y="1777"/>
                    </a:moveTo>
                    <a:cubicBezTo>
                      <a:pt x="274643" y="-18331"/>
                      <a:pt x="219081" y="137773"/>
                      <a:pt x="201089" y="185927"/>
                    </a:cubicBezTo>
                    <a:cubicBezTo>
                      <a:pt x="183097" y="234081"/>
                      <a:pt x="175689" y="249427"/>
                      <a:pt x="153464" y="290702"/>
                    </a:cubicBezTo>
                    <a:cubicBezTo>
                      <a:pt x="131239" y="331977"/>
                      <a:pt x="93139" y="395477"/>
                      <a:pt x="67739" y="433577"/>
                    </a:cubicBezTo>
                    <a:cubicBezTo>
                      <a:pt x="42339" y="471677"/>
                      <a:pt x="-7932" y="540469"/>
                      <a:pt x="1064" y="519302"/>
                    </a:cubicBezTo>
                    <a:cubicBezTo>
                      <a:pt x="10060" y="498135"/>
                      <a:pt x="79910" y="394948"/>
                      <a:pt x="121714" y="306577"/>
                    </a:cubicBezTo>
                    <a:cubicBezTo>
                      <a:pt x="163518" y="218206"/>
                      <a:pt x="248185" y="21885"/>
                      <a:pt x="261414" y="177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F0DE322-D90A-4967-94D4-400E1980C6BD}"/>
                  </a:ext>
                </a:extLst>
              </p:cNvPr>
              <p:cNvSpPr/>
              <p:nvPr/>
            </p:nvSpPr>
            <p:spPr>
              <a:xfrm>
                <a:off x="5978317" y="302866"/>
                <a:ext cx="863896" cy="719792"/>
              </a:xfrm>
              <a:custGeom>
                <a:avLst/>
                <a:gdLst>
                  <a:gd name="connsiteX0" fmla="*/ 168483 w 863896"/>
                  <a:gd name="connsiteY0" fmla="*/ 10401 h 719792"/>
                  <a:gd name="connsiteX1" fmla="*/ 392850 w 863896"/>
                  <a:gd name="connsiteY1" fmla="*/ 213601 h 719792"/>
                  <a:gd name="connsiteX2" fmla="*/ 596050 w 863896"/>
                  <a:gd name="connsiteY2" fmla="*/ 471834 h 719792"/>
                  <a:gd name="connsiteX3" fmla="*/ 862750 w 863896"/>
                  <a:gd name="connsiteY3" fmla="*/ 717367 h 719792"/>
                  <a:gd name="connsiteX4" fmla="*/ 485983 w 863896"/>
                  <a:gd name="connsiteY4" fmla="*/ 577667 h 719792"/>
                  <a:gd name="connsiteX5" fmla="*/ 20316 w 863896"/>
                  <a:gd name="connsiteY5" fmla="*/ 264401 h 719792"/>
                  <a:gd name="connsiteX6" fmla="*/ 88050 w 863896"/>
                  <a:gd name="connsiteY6" fmla="*/ 52734 h 719792"/>
                  <a:gd name="connsiteX7" fmla="*/ 168483 w 863896"/>
                  <a:gd name="connsiteY7" fmla="*/ 10401 h 7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896" h="719792">
                    <a:moveTo>
                      <a:pt x="168483" y="10401"/>
                    </a:moveTo>
                    <a:cubicBezTo>
                      <a:pt x="219283" y="37212"/>
                      <a:pt x="321589" y="136696"/>
                      <a:pt x="392850" y="213601"/>
                    </a:cubicBezTo>
                    <a:cubicBezTo>
                      <a:pt x="464111" y="290506"/>
                      <a:pt x="517733" y="387873"/>
                      <a:pt x="596050" y="471834"/>
                    </a:cubicBezTo>
                    <a:cubicBezTo>
                      <a:pt x="674367" y="555795"/>
                      <a:pt x="881095" y="699728"/>
                      <a:pt x="862750" y="717367"/>
                    </a:cubicBezTo>
                    <a:cubicBezTo>
                      <a:pt x="844406" y="735006"/>
                      <a:pt x="626389" y="653161"/>
                      <a:pt x="485983" y="577667"/>
                    </a:cubicBezTo>
                    <a:cubicBezTo>
                      <a:pt x="345577" y="502173"/>
                      <a:pt x="86638" y="351890"/>
                      <a:pt x="20316" y="264401"/>
                    </a:cubicBezTo>
                    <a:cubicBezTo>
                      <a:pt x="-46006" y="176912"/>
                      <a:pt x="69706" y="92951"/>
                      <a:pt x="88050" y="52734"/>
                    </a:cubicBezTo>
                    <a:cubicBezTo>
                      <a:pt x="106394" y="12517"/>
                      <a:pt x="117683" y="-16410"/>
                      <a:pt x="168483" y="104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F5447C7D-687A-4320-A156-A78B6988288D}"/>
                  </a:ext>
                </a:extLst>
              </p:cNvPr>
              <p:cNvSpPr/>
              <p:nvPr/>
            </p:nvSpPr>
            <p:spPr>
              <a:xfrm>
                <a:off x="7145623" y="2129972"/>
                <a:ext cx="592923" cy="487421"/>
              </a:xfrm>
              <a:custGeom>
                <a:avLst/>
                <a:gdLst>
                  <a:gd name="connsiteX0" fmla="*/ 244 w 592923"/>
                  <a:gd name="connsiteY0" fmla="*/ 3628 h 487421"/>
                  <a:gd name="connsiteX1" fmla="*/ 250010 w 592923"/>
                  <a:gd name="connsiteY1" fmla="*/ 206828 h 487421"/>
                  <a:gd name="connsiteX2" fmla="*/ 415110 w 592923"/>
                  <a:gd name="connsiteY2" fmla="*/ 435428 h 487421"/>
                  <a:gd name="connsiteX3" fmla="*/ 592910 w 592923"/>
                  <a:gd name="connsiteY3" fmla="*/ 481995 h 487421"/>
                  <a:gd name="connsiteX4" fmla="*/ 423577 w 592923"/>
                  <a:gd name="connsiteY4" fmla="*/ 346528 h 487421"/>
                  <a:gd name="connsiteX5" fmla="*/ 207677 w 592923"/>
                  <a:gd name="connsiteY5" fmla="*/ 96761 h 487421"/>
                  <a:gd name="connsiteX6" fmla="*/ 244 w 592923"/>
                  <a:gd name="connsiteY6" fmla="*/ 3628 h 4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923" h="487421">
                    <a:moveTo>
                      <a:pt x="244" y="3628"/>
                    </a:moveTo>
                    <a:cubicBezTo>
                      <a:pt x="7300" y="21973"/>
                      <a:pt x="180866" y="134861"/>
                      <a:pt x="250010" y="206828"/>
                    </a:cubicBezTo>
                    <a:cubicBezTo>
                      <a:pt x="319154" y="278795"/>
                      <a:pt x="357960" y="389567"/>
                      <a:pt x="415110" y="435428"/>
                    </a:cubicBezTo>
                    <a:cubicBezTo>
                      <a:pt x="472260" y="481289"/>
                      <a:pt x="591499" y="496811"/>
                      <a:pt x="592910" y="481995"/>
                    </a:cubicBezTo>
                    <a:cubicBezTo>
                      <a:pt x="594321" y="467179"/>
                      <a:pt x="487782" y="410734"/>
                      <a:pt x="423577" y="346528"/>
                    </a:cubicBezTo>
                    <a:cubicBezTo>
                      <a:pt x="359372" y="282322"/>
                      <a:pt x="274705" y="153911"/>
                      <a:pt x="207677" y="96761"/>
                    </a:cubicBezTo>
                    <a:cubicBezTo>
                      <a:pt x="140649" y="39611"/>
                      <a:pt x="-6812" y="-14717"/>
                      <a:pt x="244" y="36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5006ADB2-26E8-4C6A-B1F7-8E2F7E423323}"/>
                  </a:ext>
                </a:extLst>
              </p:cNvPr>
              <p:cNvSpPr/>
              <p:nvPr/>
            </p:nvSpPr>
            <p:spPr>
              <a:xfrm>
                <a:off x="5425492" y="815345"/>
                <a:ext cx="391075" cy="630646"/>
              </a:xfrm>
              <a:custGeom>
                <a:avLst/>
                <a:gdLst>
                  <a:gd name="connsiteX0" fmla="*/ 158275 w 391075"/>
                  <a:gd name="connsiteY0" fmla="*/ 48255 h 630646"/>
                  <a:gd name="connsiteX1" fmla="*/ 82075 w 391075"/>
                  <a:gd name="connsiteY1" fmla="*/ 192188 h 630646"/>
                  <a:gd name="connsiteX2" fmla="*/ 82075 w 391075"/>
                  <a:gd name="connsiteY2" fmla="*/ 361522 h 630646"/>
                  <a:gd name="connsiteX3" fmla="*/ 1641 w 391075"/>
                  <a:gd name="connsiteY3" fmla="*/ 628222 h 630646"/>
                  <a:gd name="connsiteX4" fmla="*/ 166741 w 391075"/>
                  <a:gd name="connsiteY4" fmla="*/ 492755 h 630646"/>
                  <a:gd name="connsiteX5" fmla="*/ 297975 w 391075"/>
                  <a:gd name="connsiteY5" fmla="*/ 480055 h 630646"/>
                  <a:gd name="connsiteX6" fmla="*/ 386875 w 391075"/>
                  <a:gd name="connsiteY6" fmla="*/ 399622 h 630646"/>
                  <a:gd name="connsiteX7" fmla="*/ 369941 w 391075"/>
                  <a:gd name="connsiteY7" fmla="*/ 145622 h 630646"/>
                  <a:gd name="connsiteX8" fmla="*/ 310675 w 391075"/>
                  <a:gd name="connsiteY8" fmla="*/ 5922 h 630646"/>
                  <a:gd name="connsiteX9" fmla="*/ 158275 w 391075"/>
                  <a:gd name="connsiteY9" fmla="*/ 48255 h 63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075" h="630646">
                    <a:moveTo>
                      <a:pt x="158275" y="48255"/>
                    </a:moveTo>
                    <a:cubicBezTo>
                      <a:pt x="120175" y="79299"/>
                      <a:pt x="94775" y="139977"/>
                      <a:pt x="82075" y="192188"/>
                    </a:cubicBezTo>
                    <a:cubicBezTo>
                      <a:pt x="69375" y="244399"/>
                      <a:pt x="95481" y="288850"/>
                      <a:pt x="82075" y="361522"/>
                    </a:cubicBezTo>
                    <a:cubicBezTo>
                      <a:pt x="68669" y="434194"/>
                      <a:pt x="-12470" y="606350"/>
                      <a:pt x="1641" y="628222"/>
                    </a:cubicBezTo>
                    <a:cubicBezTo>
                      <a:pt x="15752" y="650094"/>
                      <a:pt x="117352" y="517450"/>
                      <a:pt x="166741" y="492755"/>
                    </a:cubicBezTo>
                    <a:cubicBezTo>
                      <a:pt x="216130" y="468060"/>
                      <a:pt x="261286" y="495577"/>
                      <a:pt x="297975" y="480055"/>
                    </a:cubicBezTo>
                    <a:cubicBezTo>
                      <a:pt x="334664" y="464533"/>
                      <a:pt x="374881" y="455361"/>
                      <a:pt x="386875" y="399622"/>
                    </a:cubicBezTo>
                    <a:cubicBezTo>
                      <a:pt x="398869" y="343883"/>
                      <a:pt x="382641" y="211239"/>
                      <a:pt x="369941" y="145622"/>
                    </a:cubicBezTo>
                    <a:cubicBezTo>
                      <a:pt x="357241" y="80005"/>
                      <a:pt x="338897" y="24972"/>
                      <a:pt x="310675" y="5922"/>
                    </a:cubicBezTo>
                    <a:cubicBezTo>
                      <a:pt x="282453" y="-13128"/>
                      <a:pt x="196375" y="17211"/>
                      <a:pt x="158275" y="4825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9E39FB86-6A2F-42AC-BCDF-D8A0C6DCAACA}"/>
                  </a:ext>
                </a:extLst>
              </p:cNvPr>
              <p:cNvSpPr/>
              <p:nvPr/>
            </p:nvSpPr>
            <p:spPr>
              <a:xfrm>
                <a:off x="4476758" y="703144"/>
                <a:ext cx="781970" cy="1163765"/>
              </a:xfrm>
              <a:custGeom>
                <a:avLst/>
                <a:gdLst>
                  <a:gd name="connsiteX0" fmla="*/ 781042 w 781970"/>
                  <a:gd name="connsiteY0" fmla="*/ 3823 h 1163765"/>
                  <a:gd name="connsiteX1" fmla="*/ 560909 w 781970"/>
                  <a:gd name="connsiteY1" fmla="*/ 308623 h 1163765"/>
                  <a:gd name="connsiteX2" fmla="*/ 370409 w 781970"/>
                  <a:gd name="connsiteY2" fmla="*/ 659989 h 1163765"/>
                  <a:gd name="connsiteX3" fmla="*/ 209542 w 781970"/>
                  <a:gd name="connsiteY3" fmla="*/ 897056 h 1163765"/>
                  <a:gd name="connsiteX4" fmla="*/ 6342 w 781970"/>
                  <a:gd name="connsiteY4" fmla="*/ 1163756 h 1163765"/>
                  <a:gd name="connsiteX5" fmla="*/ 65609 w 781970"/>
                  <a:gd name="connsiteY5" fmla="*/ 905523 h 1163765"/>
                  <a:gd name="connsiteX6" fmla="*/ 209542 w 781970"/>
                  <a:gd name="connsiteY6" fmla="*/ 545689 h 1163765"/>
                  <a:gd name="connsiteX7" fmla="*/ 472009 w 781970"/>
                  <a:gd name="connsiteY7" fmla="*/ 164689 h 1163765"/>
                  <a:gd name="connsiteX8" fmla="*/ 781042 w 781970"/>
                  <a:gd name="connsiteY8" fmla="*/ 3823 h 116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970" h="1163765">
                    <a:moveTo>
                      <a:pt x="781042" y="3823"/>
                    </a:moveTo>
                    <a:cubicBezTo>
                      <a:pt x="795859" y="27812"/>
                      <a:pt x="629348" y="199262"/>
                      <a:pt x="560909" y="308623"/>
                    </a:cubicBezTo>
                    <a:cubicBezTo>
                      <a:pt x="492470" y="417984"/>
                      <a:pt x="428970" y="561917"/>
                      <a:pt x="370409" y="659989"/>
                    </a:cubicBezTo>
                    <a:cubicBezTo>
                      <a:pt x="311848" y="758061"/>
                      <a:pt x="270220" y="813095"/>
                      <a:pt x="209542" y="897056"/>
                    </a:cubicBezTo>
                    <a:cubicBezTo>
                      <a:pt x="148864" y="981017"/>
                      <a:pt x="30331" y="1162345"/>
                      <a:pt x="6342" y="1163756"/>
                    </a:cubicBezTo>
                    <a:cubicBezTo>
                      <a:pt x="-17647" y="1165167"/>
                      <a:pt x="31742" y="1008534"/>
                      <a:pt x="65609" y="905523"/>
                    </a:cubicBezTo>
                    <a:cubicBezTo>
                      <a:pt x="99476" y="802512"/>
                      <a:pt x="141809" y="669161"/>
                      <a:pt x="209542" y="545689"/>
                    </a:cubicBezTo>
                    <a:cubicBezTo>
                      <a:pt x="277275" y="422217"/>
                      <a:pt x="377465" y="256411"/>
                      <a:pt x="472009" y="164689"/>
                    </a:cubicBezTo>
                    <a:cubicBezTo>
                      <a:pt x="566553" y="72967"/>
                      <a:pt x="766225" y="-20166"/>
                      <a:pt x="781042" y="382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58954EB4-F158-43AE-9DB1-EB130DA4498B}"/>
                  </a:ext>
                </a:extLst>
              </p:cNvPr>
              <p:cNvSpPr/>
              <p:nvPr/>
            </p:nvSpPr>
            <p:spPr>
              <a:xfrm>
                <a:off x="5122228" y="732755"/>
                <a:ext cx="372838" cy="627995"/>
              </a:xfrm>
              <a:custGeom>
                <a:avLst/>
                <a:gdLst>
                  <a:gd name="connsiteX0" fmla="*/ 372639 w 372838"/>
                  <a:gd name="connsiteY0" fmla="*/ 3845 h 627995"/>
                  <a:gd name="connsiteX1" fmla="*/ 139805 w 372838"/>
                  <a:gd name="connsiteY1" fmla="*/ 219745 h 627995"/>
                  <a:gd name="connsiteX2" fmla="*/ 4339 w 372838"/>
                  <a:gd name="connsiteY2" fmla="*/ 626145 h 627995"/>
                  <a:gd name="connsiteX3" fmla="*/ 46672 w 372838"/>
                  <a:gd name="connsiteY3" fmla="*/ 359445 h 627995"/>
                  <a:gd name="connsiteX4" fmla="*/ 177905 w 372838"/>
                  <a:gd name="connsiteY4" fmla="*/ 101212 h 627995"/>
                  <a:gd name="connsiteX5" fmla="*/ 372639 w 372838"/>
                  <a:gd name="connsiteY5" fmla="*/ 3845 h 62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38" h="627995">
                    <a:moveTo>
                      <a:pt x="372639" y="3845"/>
                    </a:moveTo>
                    <a:cubicBezTo>
                      <a:pt x="366289" y="23600"/>
                      <a:pt x="201188" y="116028"/>
                      <a:pt x="139805" y="219745"/>
                    </a:cubicBezTo>
                    <a:cubicBezTo>
                      <a:pt x="78422" y="323462"/>
                      <a:pt x="19861" y="602862"/>
                      <a:pt x="4339" y="626145"/>
                    </a:cubicBezTo>
                    <a:cubicBezTo>
                      <a:pt x="-11183" y="649428"/>
                      <a:pt x="17744" y="446934"/>
                      <a:pt x="46672" y="359445"/>
                    </a:cubicBezTo>
                    <a:cubicBezTo>
                      <a:pt x="75600" y="271956"/>
                      <a:pt x="123577" y="158362"/>
                      <a:pt x="177905" y="101212"/>
                    </a:cubicBezTo>
                    <a:cubicBezTo>
                      <a:pt x="232233" y="44062"/>
                      <a:pt x="378989" y="-15910"/>
                      <a:pt x="372639" y="38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272863E4-301C-4AFA-A22D-C7B914021F1B}"/>
                  </a:ext>
                </a:extLst>
              </p:cNvPr>
              <p:cNvSpPr/>
              <p:nvPr/>
            </p:nvSpPr>
            <p:spPr>
              <a:xfrm>
                <a:off x="4995876" y="911489"/>
                <a:ext cx="205543" cy="416157"/>
              </a:xfrm>
              <a:custGeom>
                <a:avLst/>
                <a:gdLst>
                  <a:gd name="connsiteX0" fmla="*/ 202657 w 205543"/>
                  <a:gd name="connsiteY0" fmla="*/ 2911 h 416157"/>
                  <a:gd name="connsiteX1" fmla="*/ 122224 w 205543"/>
                  <a:gd name="connsiteY1" fmla="*/ 142611 h 416157"/>
                  <a:gd name="connsiteX2" fmla="*/ 20624 w 205543"/>
                  <a:gd name="connsiteY2" fmla="*/ 413544 h 416157"/>
                  <a:gd name="connsiteX3" fmla="*/ 16391 w 205543"/>
                  <a:gd name="connsiteY3" fmla="*/ 265378 h 416157"/>
                  <a:gd name="connsiteX4" fmla="*/ 202657 w 205543"/>
                  <a:gd name="connsiteY4" fmla="*/ 2911 h 4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543" h="416157">
                    <a:moveTo>
                      <a:pt x="202657" y="2911"/>
                    </a:moveTo>
                    <a:cubicBezTo>
                      <a:pt x="220296" y="-17550"/>
                      <a:pt x="152563" y="74172"/>
                      <a:pt x="122224" y="142611"/>
                    </a:cubicBezTo>
                    <a:cubicBezTo>
                      <a:pt x="91885" y="211050"/>
                      <a:pt x="38263" y="393083"/>
                      <a:pt x="20624" y="413544"/>
                    </a:cubicBezTo>
                    <a:cubicBezTo>
                      <a:pt x="2985" y="434005"/>
                      <a:pt x="-13242" y="329583"/>
                      <a:pt x="16391" y="265378"/>
                    </a:cubicBezTo>
                    <a:cubicBezTo>
                      <a:pt x="46024" y="201173"/>
                      <a:pt x="185018" y="23372"/>
                      <a:pt x="202657" y="29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5CF65FAC-754A-47C7-8AB1-9808AA2D8C67}"/>
                  </a:ext>
                </a:extLst>
              </p:cNvPr>
              <p:cNvSpPr/>
              <p:nvPr/>
            </p:nvSpPr>
            <p:spPr>
              <a:xfrm>
                <a:off x="4211205" y="1586768"/>
                <a:ext cx="524248" cy="2494753"/>
              </a:xfrm>
              <a:custGeom>
                <a:avLst/>
                <a:gdLst>
                  <a:gd name="connsiteX0" fmla="*/ 523355 w 524248"/>
                  <a:gd name="connsiteY0" fmla="*/ 3272 h 2494753"/>
                  <a:gd name="connsiteX1" fmla="*/ 254115 w 524248"/>
                  <a:gd name="connsiteY1" fmla="*/ 541752 h 2494753"/>
                  <a:gd name="connsiteX2" fmla="*/ 177915 w 524248"/>
                  <a:gd name="connsiteY2" fmla="*/ 1390112 h 2494753"/>
                  <a:gd name="connsiteX3" fmla="*/ 381115 w 524248"/>
                  <a:gd name="connsiteY3" fmla="*/ 2492472 h 2494753"/>
                  <a:gd name="connsiteX4" fmla="*/ 132195 w 524248"/>
                  <a:gd name="connsiteY4" fmla="*/ 1659352 h 2494753"/>
                  <a:gd name="connsiteX5" fmla="*/ 115 w 524248"/>
                  <a:gd name="connsiteY5" fmla="*/ 998952 h 2494753"/>
                  <a:gd name="connsiteX6" fmla="*/ 152515 w 524248"/>
                  <a:gd name="connsiteY6" fmla="*/ 348712 h 2494753"/>
                  <a:gd name="connsiteX7" fmla="*/ 523355 w 524248"/>
                  <a:gd name="connsiteY7" fmla="*/ 3272 h 2494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248" h="2494753">
                    <a:moveTo>
                      <a:pt x="523355" y="3272"/>
                    </a:moveTo>
                    <a:cubicBezTo>
                      <a:pt x="540288" y="35445"/>
                      <a:pt x="311688" y="310612"/>
                      <a:pt x="254115" y="541752"/>
                    </a:cubicBezTo>
                    <a:cubicBezTo>
                      <a:pt x="196542" y="772892"/>
                      <a:pt x="156748" y="1064992"/>
                      <a:pt x="177915" y="1390112"/>
                    </a:cubicBezTo>
                    <a:cubicBezTo>
                      <a:pt x="199082" y="1715232"/>
                      <a:pt x="388735" y="2447599"/>
                      <a:pt x="381115" y="2492472"/>
                    </a:cubicBezTo>
                    <a:cubicBezTo>
                      <a:pt x="373495" y="2537345"/>
                      <a:pt x="195695" y="1908272"/>
                      <a:pt x="132195" y="1659352"/>
                    </a:cubicBezTo>
                    <a:cubicBezTo>
                      <a:pt x="68695" y="1410432"/>
                      <a:pt x="-3272" y="1217392"/>
                      <a:pt x="115" y="998952"/>
                    </a:cubicBezTo>
                    <a:cubicBezTo>
                      <a:pt x="3502" y="780512"/>
                      <a:pt x="68695" y="514659"/>
                      <a:pt x="152515" y="348712"/>
                    </a:cubicBezTo>
                    <a:cubicBezTo>
                      <a:pt x="236335" y="182765"/>
                      <a:pt x="506422" y="-28901"/>
                      <a:pt x="523355" y="3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6ABFCE1B-6940-4DF6-B2D1-EDF435C7ED6E}"/>
                  </a:ext>
                </a:extLst>
              </p:cNvPr>
              <p:cNvSpPr/>
              <p:nvPr/>
            </p:nvSpPr>
            <p:spPr>
              <a:xfrm>
                <a:off x="6505713" y="263966"/>
                <a:ext cx="1543612" cy="914715"/>
              </a:xfrm>
              <a:custGeom>
                <a:avLst/>
                <a:gdLst>
                  <a:gd name="connsiteX0" fmla="*/ 1767 w 1543612"/>
                  <a:gd name="connsiteY0" fmla="*/ 10354 h 914715"/>
                  <a:gd name="connsiteX1" fmla="*/ 469127 w 1543612"/>
                  <a:gd name="connsiteY1" fmla="*/ 106874 h 914715"/>
                  <a:gd name="connsiteX2" fmla="*/ 1114287 w 1543612"/>
                  <a:gd name="connsiteY2" fmla="*/ 508194 h 914715"/>
                  <a:gd name="connsiteX3" fmla="*/ 1541007 w 1543612"/>
                  <a:gd name="connsiteY3" fmla="*/ 914594 h 914715"/>
                  <a:gd name="connsiteX4" fmla="*/ 1261607 w 1543612"/>
                  <a:gd name="connsiteY4" fmla="*/ 467554 h 914715"/>
                  <a:gd name="connsiteX5" fmla="*/ 636767 w 1543612"/>
                  <a:gd name="connsiteY5" fmla="*/ 56074 h 914715"/>
                  <a:gd name="connsiteX6" fmla="*/ 1767 w 1543612"/>
                  <a:gd name="connsiteY6" fmla="*/ 10354 h 91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612" h="914715">
                    <a:moveTo>
                      <a:pt x="1767" y="10354"/>
                    </a:moveTo>
                    <a:cubicBezTo>
                      <a:pt x="-26173" y="18821"/>
                      <a:pt x="283707" y="23901"/>
                      <a:pt x="469127" y="106874"/>
                    </a:cubicBezTo>
                    <a:cubicBezTo>
                      <a:pt x="654547" y="189847"/>
                      <a:pt x="935640" y="373574"/>
                      <a:pt x="1114287" y="508194"/>
                    </a:cubicBezTo>
                    <a:cubicBezTo>
                      <a:pt x="1292934" y="642814"/>
                      <a:pt x="1516454" y="921367"/>
                      <a:pt x="1541007" y="914594"/>
                    </a:cubicBezTo>
                    <a:cubicBezTo>
                      <a:pt x="1565560" y="907821"/>
                      <a:pt x="1412314" y="610641"/>
                      <a:pt x="1261607" y="467554"/>
                    </a:cubicBezTo>
                    <a:cubicBezTo>
                      <a:pt x="1110900" y="324467"/>
                      <a:pt x="839120" y="134814"/>
                      <a:pt x="636767" y="56074"/>
                    </a:cubicBezTo>
                    <a:cubicBezTo>
                      <a:pt x="434414" y="-22666"/>
                      <a:pt x="29707" y="1887"/>
                      <a:pt x="1767" y="10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8D6A1728-38A1-48CE-9A67-C258FF842C7A}"/>
                  </a:ext>
                </a:extLst>
              </p:cNvPr>
              <p:cNvSpPr/>
              <p:nvPr/>
            </p:nvSpPr>
            <p:spPr>
              <a:xfrm>
                <a:off x="5514020" y="479749"/>
                <a:ext cx="564343" cy="302896"/>
              </a:xfrm>
              <a:custGeom>
                <a:avLst/>
                <a:gdLst>
                  <a:gd name="connsiteX0" fmla="*/ 216220 w 564343"/>
                  <a:gd name="connsiteY0" fmla="*/ 2851 h 302896"/>
                  <a:gd name="connsiteX1" fmla="*/ 424500 w 564343"/>
                  <a:gd name="connsiteY1" fmla="*/ 226371 h 302896"/>
                  <a:gd name="connsiteX2" fmla="*/ 561660 w 564343"/>
                  <a:gd name="connsiteY2" fmla="*/ 302571 h 302896"/>
                  <a:gd name="connsiteX3" fmla="*/ 302580 w 564343"/>
                  <a:gd name="connsiteY3" fmla="*/ 251771 h 302896"/>
                  <a:gd name="connsiteX4" fmla="*/ 2860 w 564343"/>
                  <a:gd name="connsiteY4" fmla="*/ 200971 h 302896"/>
                  <a:gd name="connsiteX5" fmla="*/ 155260 w 564343"/>
                  <a:gd name="connsiteY5" fmla="*/ 104451 h 302896"/>
                  <a:gd name="connsiteX6" fmla="*/ 216220 w 564343"/>
                  <a:gd name="connsiteY6" fmla="*/ 2851 h 30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343" h="302896">
                    <a:moveTo>
                      <a:pt x="216220" y="2851"/>
                    </a:moveTo>
                    <a:cubicBezTo>
                      <a:pt x="261093" y="23171"/>
                      <a:pt x="366927" y="176418"/>
                      <a:pt x="424500" y="226371"/>
                    </a:cubicBezTo>
                    <a:cubicBezTo>
                      <a:pt x="482073" y="276324"/>
                      <a:pt x="581980" y="298338"/>
                      <a:pt x="561660" y="302571"/>
                    </a:cubicBezTo>
                    <a:cubicBezTo>
                      <a:pt x="541340" y="306804"/>
                      <a:pt x="395713" y="268704"/>
                      <a:pt x="302580" y="251771"/>
                    </a:cubicBezTo>
                    <a:cubicBezTo>
                      <a:pt x="209447" y="234838"/>
                      <a:pt x="27413" y="225524"/>
                      <a:pt x="2860" y="200971"/>
                    </a:cubicBezTo>
                    <a:cubicBezTo>
                      <a:pt x="-21693" y="176418"/>
                      <a:pt x="118853" y="132391"/>
                      <a:pt x="155260" y="104451"/>
                    </a:cubicBezTo>
                    <a:cubicBezTo>
                      <a:pt x="191667" y="76511"/>
                      <a:pt x="171347" y="-17469"/>
                      <a:pt x="216220" y="28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65CFBE9D-09DB-4B9B-BF43-4CDA5350E11C}"/>
                  </a:ext>
                </a:extLst>
              </p:cNvPr>
              <p:cNvSpPr/>
              <p:nvPr/>
            </p:nvSpPr>
            <p:spPr>
              <a:xfrm>
                <a:off x="4597200" y="1788158"/>
                <a:ext cx="478542" cy="2347242"/>
              </a:xfrm>
              <a:custGeom>
                <a:avLst/>
                <a:gdLst>
                  <a:gd name="connsiteX0" fmla="*/ 244040 w 478542"/>
                  <a:gd name="connsiteY0" fmla="*/ 2 h 2347242"/>
                  <a:gd name="connsiteX1" fmla="*/ 462480 w 478542"/>
                  <a:gd name="connsiteY1" fmla="*/ 279402 h 2347242"/>
                  <a:gd name="connsiteX2" fmla="*/ 381200 w 478542"/>
                  <a:gd name="connsiteY2" fmla="*/ 472442 h 2347242"/>
                  <a:gd name="connsiteX3" fmla="*/ 249120 w 478542"/>
                  <a:gd name="connsiteY3" fmla="*/ 767082 h 2347242"/>
                  <a:gd name="connsiteX4" fmla="*/ 198320 w 478542"/>
                  <a:gd name="connsiteY4" fmla="*/ 1112522 h 2347242"/>
                  <a:gd name="connsiteX5" fmla="*/ 198320 w 478542"/>
                  <a:gd name="connsiteY5" fmla="*/ 1620522 h 2347242"/>
                  <a:gd name="connsiteX6" fmla="*/ 477720 w 478542"/>
                  <a:gd name="connsiteY6" fmla="*/ 2346962 h 2347242"/>
                  <a:gd name="connsiteX7" fmla="*/ 96720 w 478542"/>
                  <a:gd name="connsiteY7" fmla="*/ 1696722 h 2347242"/>
                  <a:gd name="connsiteX8" fmla="*/ 5280 w 478542"/>
                  <a:gd name="connsiteY8" fmla="*/ 899162 h 2347242"/>
                  <a:gd name="connsiteX9" fmla="*/ 35760 w 478542"/>
                  <a:gd name="connsiteY9" fmla="*/ 284482 h 2347242"/>
                  <a:gd name="connsiteX10" fmla="*/ 244040 w 478542"/>
                  <a:gd name="connsiteY10" fmla="*/ 2 h 234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542" h="2347242">
                    <a:moveTo>
                      <a:pt x="244040" y="2"/>
                    </a:moveTo>
                    <a:cubicBezTo>
                      <a:pt x="315160" y="-845"/>
                      <a:pt x="439620" y="200662"/>
                      <a:pt x="462480" y="279402"/>
                    </a:cubicBezTo>
                    <a:cubicBezTo>
                      <a:pt x="485340" y="358142"/>
                      <a:pt x="416760" y="391162"/>
                      <a:pt x="381200" y="472442"/>
                    </a:cubicBezTo>
                    <a:cubicBezTo>
                      <a:pt x="345640" y="553722"/>
                      <a:pt x="279600" y="660402"/>
                      <a:pt x="249120" y="767082"/>
                    </a:cubicBezTo>
                    <a:cubicBezTo>
                      <a:pt x="218640" y="873762"/>
                      <a:pt x="206787" y="970282"/>
                      <a:pt x="198320" y="1112522"/>
                    </a:cubicBezTo>
                    <a:cubicBezTo>
                      <a:pt x="189853" y="1254762"/>
                      <a:pt x="151753" y="1414782"/>
                      <a:pt x="198320" y="1620522"/>
                    </a:cubicBezTo>
                    <a:cubicBezTo>
                      <a:pt x="244887" y="1826262"/>
                      <a:pt x="494653" y="2334262"/>
                      <a:pt x="477720" y="2346962"/>
                    </a:cubicBezTo>
                    <a:cubicBezTo>
                      <a:pt x="460787" y="2359662"/>
                      <a:pt x="175460" y="1938022"/>
                      <a:pt x="96720" y="1696722"/>
                    </a:cubicBezTo>
                    <a:cubicBezTo>
                      <a:pt x="17980" y="1455422"/>
                      <a:pt x="15440" y="1134535"/>
                      <a:pt x="5280" y="899162"/>
                    </a:cubicBezTo>
                    <a:cubicBezTo>
                      <a:pt x="-4880" y="663789"/>
                      <a:pt x="-3187" y="430955"/>
                      <a:pt x="35760" y="284482"/>
                    </a:cubicBezTo>
                    <a:cubicBezTo>
                      <a:pt x="74707" y="138009"/>
                      <a:pt x="172920" y="849"/>
                      <a:pt x="244040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61DB450-3338-42CC-8695-26F95BF0356F}"/>
                  </a:ext>
                </a:extLst>
              </p:cNvPr>
              <p:cNvSpPr/>
              <p:nvPr/>
            </p:nvSpPr>
            <p:spPr>
              <a:xfrm>
                <a:off x="7863181" y="1269473"/>
                <a:ext cx="531402" cy="1148618"/>
              </a:xfrm>
              <a:custGeom>
                <a:avLst/>
                <a:gdLst>
                  <a:gd name="connsiteX0" fmla="*/ 659 w 531402"/>
                  <a:gd name="connsiteY0" fmla="*/ 527 h 1148618"/>
                  <a:gd name="connsiteX1" fmla="*/ 315619 w 531402"/>
                  <a:gd name="connsiteY1" fmla="*/ 224047 h 1148618"/>
                  <a:gd name="connsiteX2" fmla="*/ 473099 w 531402"/>
                  <a:gd name="connsiteY2" fmla="*/ 569487 h 1148618"/>
                  <a:gd name="connsiteX3" fmla="*/ 523899 w 531402"/>
                  <a:gd name="connsiteY3" fmla="*/ 1148607 h 1148618"/>
                  <a:gd name="connsiteX4" fmla="*/ 325779 w 531402"/>
                  <a:gd name="connsiteY4" fmla="*/ 554247 h 1148618"/>
                  <a:gd name="connsiteX5" fmla="*/ 234339 w 531402"/>
                  <a:gd name="connsiteY5" fmla="*/ 285007 h 1148618"/>
                  <a:gd name="connsiteX6" fmla="*/ 659 w 531402"/>
                  <a:gd name="connsiteY6" fmla="*/ 527 h 114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1402" h="1148618">
                    <a:moveTo>
                      <a:pt x="659" y="527"/>
                    </a:moveTo>
                    <a:cubicBezTo>
                      <a:pt x="14206" y="-9633"/>
                      <a:pt x="236879" y="129220"/>
                      <a:pt x="315619" y="224047"/>
                    </a:cubicBezTo>
                    <a:cubicBezTo>
                      <a:pt x="394359" y="318874"/>
                      <a:pt x="438386" y="415394"/>
                      <a:pt x="473099" y="569487"/>
                    </a:cubicBezTo>
                    <a:cubicBezTo>
                      <a:pt x="507812" y="723580"/>
                      <a:pt x="548452" y="1151147"/>
                      <a:pt x="523899" y="1148607"/>
                    </a:cubicBezTo>
                    <a:cubicBezTo>
                      <a:pt x="499346" y="1146067"/>
                      <a:pt x="374039" y="698180"/>
                      <a:pt x="325779" y="554247"/>
                    </a:cubicBezTo>
                    <a:cubicBezTo>
                      <a:pt x="277519" y="410314"/>
                      <a:pt x="282599" y="374754"/>
                      <a:pt x="234339" y="285007"/>
                    </a:cubicBezTo>
                    <a:cubicBezTo>
                      <a:pt x="186079" y="195260"/>
                      <a:pt x="-12888" y="10687"/>
                      <a:pt x="659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320D30B-74D3-4813-AA9C-4BDDB2DE02FF}"/>
                  </a:ext>
                </a:extLst>
              </p:cNvPr>
              <p:cNvSpPr/>
              <p:nvPr/>
            </p:nvSpPr>
            <p:spPr>
              <a:xfrm>
                <a:off x="7063637" y="950655"/>
                <a:ext cx="760739" cy="964661"/>
              </a:xfrm>
              <a:custGeom>
                <a:avLst/>
                <a:gdLst>
                  <a:gd name="connsiteX0" fmla="*/ 2643 w 760739"/>
                  <a:gd name="connsiteY0" fmla="*/ 9465 h 964661"/>
                  <a:gd name="connsiteX1" fmla="*/ 104243 w 760739"/>
                  <a:gd name="connsiteY1" fmla="*/ 339665 h 964661"/>
                  <a:gd name="connsiteX2" fmla="*/ 216003 w 760739"/>
                  <a:gd name="connsiteY2" fmla="*/ 634305 h 964661"/>
                  <a:gd name="connsiteX3" fmla="*/ 754483 w 760739"/>
                  <a:gd name="connsiteY3" fmla="*/ 964505 h 964661"/>
                  <a:gd name="connsiteX4" fmla="*/ 495403 w 760739"/>
                  <a:gd name="connsiteY4" fmla="*/ 674945 h 964661"/>
                  <a:gd name="connsiteX5" fmla="*/ 276963 w 760739"/>
                  <a:gd name="connsiteY5" fmla="*/ 471745 h 964661"/>
                  <a:gd name="connsiteX6" fmla="*/ 216003 w 760739"/>
                  <a:gd name="connsiteY6" fmla="*/ 126305 h 964661"/>
                  <a:gd name="connsiteX7" fmla="*/ 2643 w 760739"/>
                  <a:gd name="connsiteY7" fmla="*/ 9465 h 96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0739" h="964661">
                    <a:moveTo>
                      <a:pt x="2643" y="9465"/>
                    </a:moveTo>
                    <a:cubicBezTo>
                      <a:pt x="-15984" y="45025"/>
                      <a:pt x="68683" y="235525"/>
                      <a:pt x="104243" y="339665"/>
                    </a:cubicBezTo>
                    <a:cubicBezTo>
                      <a:pt x="139803" y="443805"/>
                      <a:pt x="107630" y="530165"/>
                      <a:pt x="216003" y="634305"/>
                    </a:cubicBezTo>
                    <a:cubicBezTo>
                      <a:pt x="324376" y="738445"/>
                      <a:pt x="707916" y="957732"/>
                      <a:pt x="754483" y="964505"/>
                    </a:cubicBezTo>
                    <a:cubicBezTo>
                      <a:pt x="801050" y="971278"/>
                      <a:pt x="574990" y="757072"/>
                      <a:pt x="495403" y="674945"/>
                    </a:cubicBezTo>
                    <a:cubicBezTo>
                      <a:pt x="415816" y="592818"/>
                      <a:pt x="323530" y="563185"/>
                      <a:pt x="276963" y="471745"/>
                    </a:cubicBezTo>
                    <a:cubicBezTo>
                      <a:pt x="230396" y="380305"/>
                      <a:pt x="259183" y="208432"/>
                      <a:pt x="216003" y="126305"/>
                    </a:cubicBezTo>
                    <a:cubicBezTo>
                      <a:pt x="172823" y="44178"/>
                      <a:pt x="21270" y="-26095"/>
                      <a:pt x="2643" y="94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E3C81661-D19C-429A-83C2-E309D7E4E544}"/>
                  </a:ext>
                </a:extLst>
              </p:cNvPr>
              <p:cNvSpPr/>
              <p:nvPr/>
            </p:nvSpPr>
            <p:spPr>
              <a:xfrm>
                <a:off x="7871657" y="2834433"/>
                <a:ext cx="509077" cy="742239"/>
              </a:xfrm>
              <a:custGeom>
                <a:avLst/>
                <a:gdLst>
                  <a:gd name="connsiteX0" fmla="*/ 7423 w 509077"/>
                  <a:gd name="connsiteY0" fmla="*/ 207 h 742239"/>
                  <a:gd name="connsiteX1" fmla="*/ 363023 w 509077"/>
                  <a:gd name="connsiteY1" fmla="*/ 244047 h 742239"/>
                  <a:gd name="connsiteX2" fmla="*/ 505263 w 509077"/>
                  <a:gd name="connsiteY2" fmla="*/ 498047 h 742239"/>
                  <a:gd name="connsiteX3" fmla="*/ 469703 w 509077"/>
                  <a:gd name="connsiteY3" fmla="*/ 741887 h 742239"/>
                  <a:gd name="connsiteX4" fmla="*/ 484943 w 509077"/>
                  <a:gd name="connsiteY4" fmla="*/ 548847 h 742239"/>
                  <a:gd name="connsiteX5" fmla="*/ 439223 w 509077"/>
                  <a:gd name="connsiteY5" fmla="*/ 411687 h 742239"/>
                  <a:gd name="connsiteX6" fmla="*/ 241103 w 509077"/>
                  <a:gd name="connsiteY6" fmla="*/ 371047 h 742239"/>
                  <a:gd name="connsiteX7" fmla="*/ 114103 w 509077"/>
                  <a:gd name="connsiteY7" fmla="*/ 310087 h 742239"/>
                  <a:gd name="connsiteX8" fmla="*/ 119183 w 509077"/>
                  <a:gd name="connsiteY8" fmla="*/ 203407 h 742239"/>
                  <a:gd name="connsiteX9" fmla="*/ 7423 w 509077"/>
                  <a:gd name="connsiteY9" fmla="*/ 207 h 74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9077" h="742239">
                    <a:moveTo>
                      <a:pt x="7423" y="207"/>
                    </a:moveTo>
                    <a:cubicBezTo>
                      <a:pt x="48063" y="6980"/>
                      <a:pt x="280050" y="161074"/>
                      <a:pt x="363023" y="244047"/>
                    </a:cubicBezTo>
                    <a:cubicBezTo>
                      <a:pt x="445996" y="327020"/>
                      <a:pt x="487483" y="415074"/>
                      <a:pt x="505263" y="498047"/>
                    </a:cubicBezTo>
                    <a:cubicBezTo>
                      <a:pt x="523043" y="581020"/>
                      <a:pt x="473090" y="733420"/>
                      <a:pt x="469703" y="741887"/>
                    </a:cubicBezTo>
                    <a:cubicBezTo>
                      <a:pt x="466316" y="750354"/>
                      <a:pt x="490023" y="603880"/>
                      <a:pt x="484943" y="548847"/>
                    </a:cubicBezTo>
                    <a:cubicBezTo>
                      <a:pt x="479863" y="493814"/>
                      <a:pt x="479863" y="441320"/>
                      <a:pt x="439223" y="411687"/>
                    </a:cubicBezTo>
                    <a:cubicBezTo>
                      <a:pt x="398583" y="382054"/>
                      <a:pt x="295290" y="387980"/>
                      <a:pt x="241103" y="371047"/>
                    </a:cubicBezTo>
                    <a:cubicBezTo>
                      <a:pt x="186916" y="354114"/>
                      <a:pt x="134423" y="338027"/>
                      <a:pt x="114103" y="310087"/>
                    </a:cubicBezTo>
                    <a:cubicBezTo>
                      <a:pt x="93783" y="282147"/>
                      <a:pt x="132730" y="252514"/>
                      <a:pt x="119183" y="203407"/>
                    </a:cubicBezTo>
                    <a:cubicBezTo>
                      <a:pt x="105636" y="154300"/>
                      <a:pt x="-33217" y="-6566"/>
                      <a:pt x="7423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3CE2BCBF-CBA8-413F-A40C-B2B68678A830}"/>
                  </a:ext>
                </a:extLst>
              </p:cNvPr>
              <p:cNvSpPr/>
              <p:nvPr/>
            </p:nvSpPr>
            <p:spPr>
              <a:xfrm>
                <a:off x="7401287" y="2087714"/>
                <a:ext cx="905746" cy="851813"/>
              </a:xfrm>
              <a:custGeom>
                <a:avLst/>
                <a:gdLst>
                  <a:gd name="connsiteX0" fmla="*/ 273 w 905746"/>
                  <a:gd name="connsiteY0" fmla="*/ 166 h 851813"/>
                  <a:gd name="connsiteX1" fmla="*/ 157753 w 905746"/>
                  <a:gd name="connsiteY1" fmla="*/ 203366 h 851813"/>
                  <a:gd name="connsiteX2" fmla="*/ 366033 w 905746"/>
                  <a:gd name="connsiteY2" fmla="*/ 330366 h 851813"/>
                  <a:gd name="connsiteX3" fmla="*/ 614953 w 905746"/>
                  <a:gd name="connsiteY3" fmla="*/ 467526 h 851813"/>
                  <a:gd name="connsiteX4" fmla="*/ 899433 w 905746"/>
                  <a:gd name="connsiteY4" fmla="*/ 843446 h 851813"/>
                  <a:gd name="connsiteX5" fmla="*/ 792753 w 905746"/>
                  <a:gd name="connsiteY5" fmla="*/ 711366 h 851813"/>
                  <a:gd name="connsiteX6" fmla="*/ 569233 w 905746"/>
                  <a:gd name="connsiteY6" fmla="*/ 513246 h 851813"/>
                  <a:gd name="connsiteX7" fmla="*/ 132353 w 905746"/>
                  <a:gd name="connsiteY7" fmla="*/ 238926 h 851813"/>
                  <a:gd name="connsiteX8" fmla="*/ 273 w 905746"/>
                  <a:gd name="connsiteY8" fmla="*/ 166 h 85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746" h="851813">
                    <a:moveTo>
                      <a:pt x="273" y="166"/>
                    </a:moveTo>
                    <a:cubicBezTo>
                      <a:pt x="4506" y="-5761"/>
                      <a:pt x="96793" y="148333"/>
                      <a:pt x="157753" y="203366"/>
                    </a:cubicBezTo>
                    <a:cubicBezTo>
                      <a:pt x="218713" y="258399"/>
                      <a:pt x="289833" y="286339"/>
                      <a:pt x="366033" y="330366"/>
                    </a:cubicBezTo>
                    <a:cubicBezTo>
                      <a:pt x="442233" y="374393"/>
                      <a:pt x="526053" y="382013"/>
                      <a:pt x="614953" y="467526"/>
                    </a:cubicBezTo>
                    <a:cubicBezTo>
                      <a:pt x="703853" y="553039"/>
                      <a:pt x="869800" y="802806"/>
                      <a:pt x="899433" y="843446"/>
                    </a:cubicBezTo>
                    <a:cubicBezTo>
                      <a:pt x="929066" y="884086"/>
                      <a:pt x="847786" y="766399"/>
                      <a:pt x="792753" y="711366"/>
                    </a:cubicBezTo>
                    <a:cubicBezTo>
                      <a:pt x="737720" y="656333"/>
                      <a:pt x="679300" y="591986"/>
                      <a:pt x="569233" y="513246"/>
                    </a:cubicBezTo>
                    <a:cubicBezTo>
                      <a:pt x="459166" y="434506"/>
                      <a:pt x="223793" y="319359"/>
                      <a:pt x="132353" y="238926"/>
                    </a:cubicBezTo>
                    <a:cubicBezTo>
                      <a:pt x="40913" y="158493"/>
                      <a:pt x="-3960" y="6093"/>
                      <a:pt x="273" y="16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527FF49B-D81D-421B-AD6E-0599155D4A38}"/>
                  </a:ext>
                </a:extLst>
              </p:cNvPr>
              <p:cNvSpPr/>
              <p:nvPr/>
            </p:nvSpPr>
            <p:spPr>
              <a:xfrm>
                <a:off x="7760550" y="3166552"/>
                <a:ext cx="236472" cy="1265219"/>
              </a:xfrm>
              <a:custGeom>
                <a:avLst/>
                <a:gdLst>
                  <a:gd name="connsiteX0" fmla="*/ 220130 w 236472"/>
                  <a:gd name="connsiteY0" fmla="*/ 526608 h 1265219"/>
                  <a:gd name="connsiteX1" fmla="*/ 149010 w 236472"/>
                  <a:gd name="connsiteY1" fmla="*/ 750128 h 1265219"/>
                  <a:gd name="connsiteX2" fmla="*/ 52490 w 236472"/>
                  <a:gd name="connsiteY2" fmla="*/ 912688 h 1265219"/>
                  <a:gd name="connsiteX3" fmla="*/ 6770 w 236472"/>
                  <a:gd name="connsiteY3" fmla="*/ 1263208 h 1265219"/>
                  <a:gd name="connsiteX4" fmla="*/ 11850 w 236472"/>
                  <a:gd name="connsiteY4" fmla="*/ 1044768 h 1265219"/>
                  <a:gd name="connsiteX5" fmla="*/ 6770 w 236472"/>
                  <a:gd name="connsiteY5" fmla="*/ 806008 h 1265219"/>
                  <a:gd name="connsiteX6" fmla="*/ 118530 w 236472"/>
                  <a:gd name="connsiteY6" fmla="*/ 506288 h 1265219"/>
                  <a:gd name="connsiteX7" fmla="*/ 194730 w 236472"/>
                  <a:gd name="connsiteY7" fmla="*/ 3368 h 1265219"/>
                  <a:gd name="connsiteX8" fmla="*/ 235370 w 236472"/>
                  <a:gd name="connsiteY8" fmla="*/ 298008 h 1265219"/>
                  <a:gd name="connsiteX9" fmla="*/ 220130 w 236472"/>
                  <a:gd name="connsiteY9" fmla="*/ 526608 h 126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72" h="1265219">
                    <a:moveTo>
                      <a:pt x="220130" y="526608"/>
                    </a:moveTo>
                    <a:cubicBezTo>
                      <a:pt x="205737" y="601961"/>
                      <a:pt x="176950" y="685781"/>
                      <a:pt x="149010" y="750128"/>
                    </a:cubicBezTo>
                    <a:cubicBezTo>
                      <a:pt x="121070" y="814475"/>
                      <a:pt x="76197" y="827175"/>
                      <a:pt x="52490" y="912688"/>
                    </a:cubicBezTo>
                    <a:cubicBezTo>
                      <a:pt x="28783" y="998201"/>
                      <a:pt x="13543" y="1241195"/>
                      <a:pt x="6770" y="1263208"/>
                    </a:cubicBezTo>
                    <a:cubicBezTo>
                      <a:pt x="-3" y="1285221"/>
                      <a:pt x="11850" y="1120968"/>
                      <a:pt x="11850" y="1044768"/>
                    </a:cubicBezTo>
                    <a:cubicBezTo>
                      <a:pt x="11850" y="968568"/>
                      <a:pt x="-11010" y="895755"/>
                      <a:pt x="6770" y="806008"/>
                    </a:cubicBezTo>
                    <a:cubicBezTo>
                      <a:pt x="24550" y="716261"/>
                      <a:pt x="87203" y="640061"/>
                      <a:pt x="118530" y="506288"/>
                    </a:cubicBezTo>
                    <a:cubicBezTo>
                      <a:pt x="149857" y="372515"/>
                      <a:pt x="175257" y="38081"/>
                      <a:pt x="194730" y="3368"/>
                    </a:cubicBezTo>
                    <a:cubicBezTo>
                      <a:pt x="214203" y="-31345"/>
                      <a:pt x="231983" y="211648"/>
                      <a:pt x="235370" y="298008"/>
                    </a:cubicBezTo>
                    <a:cubicBezTo>
                      <a:pt x="238757" y="384368"/>
                      <a:pt x="234523" y="451255"/>
                      <a:pt x="220130" y="5266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60B70B4E-0563-410F-96B0-7D58C012DDA9}"/>
                  </a:ext>
                </a:extLst>
              </p:cNvPr>
              <p:cNvSpPr/>
              <p:nvPr/>
            </p:nvSpPr>
            <p:spPr>
              <a:xfrm>
                <a:off x="6954664" y="508727"/>
                <a:ext cx="348044" cy="451794"/>
              </a:xfrm>
              <a:custGeom>
                <a:avLst/>
                <a:gdLst>
                  <a:gd name="connsiteX0" fmla="*/ 4936 w 348044"/>
                  <a:gd name="connsiteY0" fmla="*/ 14513 h 451794"/>
                  <a:gd name="connsiteX1" fmla="*/ 50656 w 348044"/>
                  <a:gd name="connsiteY1" fmla="*/ 39913 h 451794"/>
                  <a:gd name="connsiteX2" fmla="*/ 319896 w 348044"/>
                  <a:gd name="connsiteY2" fmla="*/ 238033 h 451794"/>
                  <a:gd name="connsiteX3" fmla="*/ 330056 w 348044"/>
                  <a:gd name="connsiteY3" fmla="*/ 441233 h 451794"/>
                  <a:gd name="connsiteX4" fmla="*/ 233536 w 348044"/>
                  <a:gd name="connsiteY4" fmla="*/ 415833 h 451794"/>
                  <a:gd name="connsiteX5" fmla="*/ 131936 w 348044"/>
                  <a:gd name="connsiteY5" fmla="*/ 354873 h 451794"/>
                  <a:gd name="connsiteX6" fmla="*/ 116696 w 348044"/>
                  <a:gd name="connsiteY6" fmla="*/ 212633 h 451794"/>
                  <a:gd name="connsiteX7" fmla="*/ 4936 w 348044"/>
                  <a:gd name="connsiteY7" fmla="*/ 14513 h 45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044" h="451794">
                    <a:moveTo>
                      <a:pt x="4936" y="14513"/>
                    </a:moveTo>
                    <a:cubicBezTo>
                      <a:pt x="-6071" y="-14274"/>
                      <a:pt x="-1837" y="2660"/>
                      <a:pt x="50656" y="39913"/>
                    </a:cubicBezTo>
                    <a:cubicBezTo>
                      <a:pt x="103149" y="77166"/>
                      <a:pt x="273329" y="171146"/>
                      <a:pt x="319896" y="238033"/>
                    </a:cubicBezTo>
                    <a:cubicBezTo>
                      <a:pt x="366463" y="304920"/>
                      <a:pt x="344449" y="411600"/>
                      <a:pt x="330056" y="441233"/>
                    </a:cubicBezTo>
                    <a:cubicBezTo>
                      <a:pt x="315663" y="470866"/>
                      <a:pt x="266556" y="430226"/>
                      <a:pt x="233536" y="415833"/>
                    </a:cubicBezTo>
                    <a:cubicBezTo>
                      <a:pt x="200516" y="401440"/>
                      <a:pt x="151409" y="388740"/>
                      <a:pt x="131936" y="354873"/>
                    </a:cubicBezTo>
                    <a:cubicBezTo>
                      <a:pt x="112463" y="321006"/>
                      <a:pt x="133629" y="266820"/>
                      <a:pt x="116696" y="212633"/>
                    </a:cubicBezTo>
                    <a:cubicBezTo>
                      <a:pt x="99763" y="158446"/>
                      <a:pt x="15943" y="43300"/>
                      <a:pt x="4936" y="145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66E99F45-70BA-410B-ACEF-443F1239E4B1}"/>
                  </a:ext>
                </a:extLst>
              </p:cNvPr>
              <p:cNvSpPr/>
              <p:nvPr/>
            </p:nvSpPr>
            <p:spPr>
              <a:xfrm>
                <a:off x="4728633" y="4445000"/>
                <a:ext cx="643467" cy="243016"/>
              </a:xfrm>
              <a:custGeom>
                <a:avLst/>
                <a:gdLst>
                  <a:gd name="connsiteX0" fmla="*/ 0 w 643467"/>
                  <a:gd name="connsiteY0" fmla="*/ 0 h 243016"/>
                  <a:gd name="connsiteX1" fmla="*/ 237067 w 643467"/>
                  <a:gd name="connsiteY1" fmla="*/ 127000 h 243016"/>
                  <a:gd name="connsiteX2" fmla="*/ 524934 w 643467"/>
                  <a:gd name="connsiteY2" fmla="*/ 232833 h 243016"/>
                  <a:gd name="connsiteX3" fmla="*/ 643467 w 643467"/>
                  <a:gd name="connsiteY3" fmla="*/ 232833 h 24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67" h="243016">
                    <a:moveTo>
                      <a:pt x="0" y="0"/>
                    </a:moveTo>
                    <a:cubicBezTo>
                      <a:pt x="74789" y="44097"/>
                      <a:pt x="149578" y="88194"/>
                      <a:pt x="237067" y="127000"/>
                    </a:cubicBezTo>
                    <a:cubicBezTo>
                      <a:pt x="324556" y="165806"/>
                      <a:pt x="457201" y="215194"/>
                      <a:pt x="524934" y="232833"/>
                    </a:cubicBezTo>
                    <a:cubicBezTo>
                      <a:pt x="592667" y="250472"/>
                      <a:pt x="618067" y="241652"/>
                      <a:pt x="643467" y="2328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A4A6B61-6C03-491D-938B-E54C4D90883E}"/>
                  </a:ext>
                </a:extLst>
              </p:cNvPr>
              <p:cNvSpPr/>
              <p:nvPr/>
            </p:nvSpPr>
            <p:spPr>
              <a:xfrm>
                <a:off x="7120467" y="4563533"/>
                <a:ext cx="84666" cy="1024467"/>
              </a:xfrm>
              <a:custGeom>
                <a:avLst/>
                <a:gdLst>
                  <a:gd name="connsiteX0" fmla="*/ 84666 w 84666"/>
                  <a:gd name="connsiteY0" fmla="*/ 0 h 1024467"/>
                  <a:gd name="connsiteX1" fmla="*/ 59266 w 84666"/>
                  <a:gd name="connsiteY1" fmla="*/ 245534 h 1024467"/>
                  <a:gd name="connsiteX2" fmla="*/ 71966 w 84666"/>
                  <a:gd name="connsiteY2" fmla="*/ 457200 h 1024467"/>
                  <a:gd name="connsiteX3" fmla="*/ 63500 w 84666"/>
                  <a:gd name="connsiteY3" fmla="*/ 622300 h 1024467"/>
                  <a:gd name="connsiteX4" fmla="*/ 0 w 84666"/>
                  <a:gd name="connsiteY4" fmla="*/ 1024467 h 102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66" h="1024467">
                    <a:moveTo>
                      <a:pt x="84666" y="0"/>
                    </a:moveTo>
                    <a:cubicBezTo>
                      <a:pt x="73024" y="84667"/>
                      <a:pt x="61383" y="169334"/>
                      <a:pt x="59266" y="245534"/>
                    </a:cubicBezTo>
                    <a:cubicBezTo>
                      <a:pt x="57149" y="321734"/>
                      <a:pt x="71260" y="394406"/>
                      <a:pt x="71966" y="457200"/>
                    </a:cubicBezTo>
                    <a:cubicBezTo>
                      <a:pt x="72672" y="519994"/>
                      <a:pt x="75494" y="527756"/>
                      <a:pt x="63500" y="622300"/>
                    </a:cubicBezTo>
                    <a:cubicBezTo>
                      <a:pt x="51506" y="716844"/>
                      <a:pt x="25753" y="870655"/>
                      <a:pt x="0" y="102446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3F7C2249-A1CF-4F2F-B3BE-8052A43FD7B5}"/>
                  </a:ext>
                </a:extLst>
              </p:cNvPr>
              <p:cNvSpPr/>
              <p:nvPr/>
            </p:nvSpPr>
            <p:spPr>
              <a:xfrm>
                <a:off x="5350933" y="4470400"/>
                <a:ext cx="17178" cy="474133"/>
              </a:xfrm>
              <a:custGeom>
                <a:avLst/>
                <a:gdLst>
                  <a:gd name="connsiteX0" fmla="*/ 8467 w 17178"/>
                  <a:gd name="connsiteY0" fmla="*/ 0 h 474133"/>
                  <a:gd name="connsiteX1" fmla="*/ 16934 w 17178"/>
                  <a:gd name="connsiteY1" fmla="*/ 283633 h 474133"/>
                  <a:gd name="connsiteX2" fmla="*/ 0 w 17178"/>
                  <a:gd name="connsiteY2" fmla="*/ 474133 h 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8" h="474133">
                    <a:moveTo>
                      <a:pt x="8467" y="0"/>
                    </a:moveTo>
                    <a:cubicBezTo>
                      <a:pt x="13406" y="102305"/>
                      <a:pt x="18345" y="204611"/>
                      <a:pt x="16934" y="283633"/>
                    </a:cubicBezTo>
                    <a:cubicBezTo>
                      <a:pt x="15523" y="362655"/>
                      <a:pt x="7761" y="418394"/>
                      <a:pt x="0" y="474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D95AB663-188D-48DE-8A01-4F683549E63E}"/>
                  </a:ext>
                </a:extLst>
              </p:cNvPr>
              <p:cNvSpPr/>
              <p:nvPr/>
            </p:nvSpPr>
            <p:spPr>
              <a:xfrm>
                <a:off x="4123975" y="857795"/>
                <a:ext cx="742021" cy="1565930"/>
              </a:xfrm>
              <a:custGeom>
                <a:avLst/>
                <a:gdLst>
                  <a:gd name="connsiteX0" fmla="*/ 740125 w 742021"/>
                  <a:gd name="connsiteY0" fmla="*/ 14272 h 1565930"/>
                  <a:gd name="connsiteX1" fmla="*/ 524225 w 742021"/>
                  <a:gd name="connsiteY1" fmla="*/ 323305 h 1565930"/>
                  <a:gd name="connsiteX2" fmla="*/ 333725 w 742021"/>
                  <a:gd name="connsiteY2" fmla="*/ 683138 h 1565930"/>
                  <a:gd name="connsiteX3" fmla="*/ 177092 w 742021"/>
                  <a:gd name="connsiteY3" fmla="*/ 992172 h 1565930"/>
                  <a:gd name="connsiteX4" fmla="*/ 7758 w 742021"/>
                  <a:gd name="connsiteY4" fmla="*/ 1563672 h 1565930"/>
                  <a:gd name="connsiteX5" fmla="*/ 58558 w 742021"/>
                  <a:gd name="connsiteY5" fmla="*/ 1165738 h 1565930"/>
                  <a:gd name="connsiteX6" fmla="*/ 321025 w 742021"/>
                  <a:gd name="connsiteY6" fmla="*/ 534972 h 1565930"/>
                  <a:gd name="connsiteX7" fmla="*/ 613125 w 742021"/>
                  <a:gd name="connsiteY7" fmla="*/ 98938 h 1565930"/>
                  <a:gd name="connsiteX8" fmla="*/ 740125 w 742021"/>
                  <a:gd name="connsiteY8" fmla="*/ 14272 h 156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021" h="1565930">
                    <a:moveTo>
                      <a:pt x="740125" y="14272"/>
                    </a:moveTo>
                    <a:cubicBezTo>
                      <a:pt x="725308" y="51667"/>
                      <a:pt x="591958" y="211827"/>
                      <a:pt x="524225" y="323305"/>
                    </a:cubicBezTo>
                    <a:cubicBezTo>
                      <a:pt x="456492" y="434783"/>
                      <a:pt x="391580" y="571660"/>
                      <a:pt x="333725" y="683138"/>
                    </a:cubicBezTo>
                    <a:cubicBezTo>
                      <a:pt x="275870" y="794616"/>
                      <a:pt x="231420" y="845416"/>
                      <a:pt x="177092" y="992172"/>
                    </a:cubicBezTo>
                    <a:cubicBezTo>
                      <a:pt x="122764" y="1138928"/>
                      <a:pt x="27514" y="1534744"/>
                      <a:pt x="7758" y="1563672"/>
                    </a:cubicBezTo>
                    <a:cubicBezTo>
                      <a:pt x="-11998" y="1592600"/>
                      <a:pt x="6347" y="1337188"/>
                      <a:pt x="58558" y="1165738"/>
                    </a:cubicBezTo>
                    <a:cubicBezTo>
                      <a:pt x="110769" y="994288"/>
                      <a:pt x="228597" y="712772"/>
                      <a:pt x="321025" y="534972"/>
                    </a:cubicBezTo>
                    <a:cubicBezTo>
                      <a:pt x="413453" y="357172"/>
                      <a:pt x="546097" y="182194"/>
                      <a:pt x="613125" y="98938"/>
                    </a:cubicBezTo>
                    <a:cubicBezTo>
                      <a:pt x="680153" y="15682"/>
                      <a:pt x="754942" y="-23123"/>
                      <a:pt x="740125" y="14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385D53-2DA0-4117-ADF8-C0CC0A550C1D}"/>
                  </a:ext>
                </a:extLst>
              </p:cNvPr>
              <p:cNvSpPr/>
              <p:nvPr/>
            </p:nvSpPr>
            <p:spPr>
              <a:xfrm>
                <a:off x="6201806" y="211455"/>
                <a:ext cx="584937" cy="627409"/>
              </a:xfrm>
              <a:custGeom>
                <a:avLst/>
                <a:gdLst>
                  <a:gd name="connsiteX0" fmla="*/ 27 w 584937"/>
                  <a:gd name="connsiteY0" fmla="*/ 51012 h 627409"/>
                  <a:gd name="connsiteX1" fmla="*/ 215927 w 584937"/>
                  <a:gd name="connsiteY1" fmla="*/ 266912 h 627409"/>
                  <a:gd name="connsiteX2" fmla="*/ 575761 w 584937"/>
                  <a:gd name="connsiteY2" fmla="*/ 626745 h 627409"/>
                  <a:gd name="connsiteX3" fmla="*/ 457227 w 584937"/>
                  <a:gd name="connsiteY3" fmla="*/ 347345 h 627409"/>
                  <a:gd name="connsiteX4" fmla="*/ 232861 w 584937"/>
                  <a:gd name="connsiteY4" fmla="*/ 25612 h 627409"/>
                  <a:gd name="connsiteX5" fmla="*/ 27 w 584937"/>
                  <a:gd name="connsiteY5" fmla="*/ 51012 h 62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937" h="627409">
                    <a:moveTo>
                      <a:pt x="27" y="51012"/>
                    </a:moveTo>
                    <a:cubicBezTo>
                      <a:pt x="-2795" y="91229"/>
                      <a:pt x="215927" y="266912"/>
                      <a:pt x="215927" y="266912"/>
                    </a:cubicBezTo>
                    <a:cubicBezTo>
                      <a:pt x="311883" y="362867"/>
                      <a:pt x="535544" y="613340"/>
                      <a:pt x="575761" y="626745"/>
                    </a:cubicBezTo>
                    <a:cubicBezTo>
                      <a:pt x="615978" y="640150"/>
                      <a:pt x="514377" y="447534"/>
                      <a:pt x="457227" y="347345"/>
                    </a:cubicBezTo>
                    <a:cubicBezTo>
                      <a:pt x="400077" y="247156"/>
                      <a:pt x="306944" y="77823"/>
                      <a:pt x="232861" y="25612"/>
                    </a:cubicBezTo>
                    <a:cubicBezTo>
                      <a:pt x="158778" y="-26599"/>
                      <a:pt x="2849" y="10795"/>
                      <a:pt x="27" y="510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C25A65D8-CA8B-43F9-B92B-D4202ABDFC03}"/>
                  </a:ext>
                </a:extLst>
              </p:cNvPr>
              <p:cNvSpPr/>
              <p:nvPr/>
            </p:nvSpPr>
            <p:spPr>
              <a:xfrm>
                <a:off x="5239449" y="349408"/>
                <a:ext cx="565822" cy="214272"/>
              </a:xfrm>
              <a:custGeom>
                <a:avLst/>
                <a:gdLst>
                  <a:gd name="connsiteX0" fmla="*/ 564451 w 565822"/>
                  <a:gd name="connsiteY0" fmla="*/ 1959 h 214272"/>
                  <a:gd name="connsiteX1" fmla="*/ 331618 w 565822"/>
                  <a:gd name="connsiteY1" fmla="*/ 171292 h 214272"/>
                  <a:gd name="connsiteX2" fmla="*/ 1418 w 565822"/>
                  <a:gd name="connsiteY2" fmla="*/ 209392 h 214272"/>
                  <a:gd name="connsiteX3" fmla="*/ 225784 w 565822"/>
                  <a:gd name="connsiteY3" fmla="*/ 86625 h 214272"/>
                  <a:gd name="connsiteX4" fmla="*/ 564451 w 565822"/>
                  <a:gd name="connsiteY4" fmla="*/ 1959 h 21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2" h="214272">
                    <a:moveTo>
                      <a:pt x="564451" y="1959"/>
                    </a:moveTo>
                    <a:cubicBezTo>
                      <a:pt x="582090" y="16070"/>
                      <a:pt x="425457" y="136720"/>
                      <a:pt x="331618" y="171292"/>
                    </a:cubicBezTo>
                    <a:cubicBezTo>
                      <a:pt x="237779" y="205864"/>
                      <a:pt x="19057" y="223503"/>
                      <a:pt x="1418" y="209392"/>
                    </a:cubicBezTo>
                    <a:cubicBezTo>
                      <a:pt x="-16221" y="195281"/>
                      <a:pt x="134767" y="119786"/>
                      <a:pt x="225784" y="86625"/>
                    </a:cubicBezTo>
                    <a:cubicBezTo>
                      <a:pt x="316801" y="53464"/>
                      <a:pt x="546812" y="-12152"/>
                      <a:pt x="564451" y="195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6A8962E4-C5AD-4AFF-965B-17018A50195A}"/>
                  </a:ext>
                </a:extLst>
              </p:cNvPr>
              <p:cNvSpPr/>
              <p:nvPr/>
            </p:nvSpPr>
            <p:spPr>
              <a:xfrm>
                <a:off x="7432193" y="884719"/>
                <a:ext cx="701126" cy="922920"/>
              </a:xfrm>
              <a:custGeom>
                <a:avLst/>
                <a:gdLst>
                  <a:gd name="connsiteX0" fmla="*/ 10007 w 701126"/>
                  <a:gd name="connsiteY0" fmla="*/ 48 h 922920"/>
                  <a:gd name="connsiteX1" fmla="*/ 289407 w 701126"/>
                  <a:gd name="connsiteY1" fmla="*/ 215948 h 922920"/>
                  <a:gd name="connsiteX2" fmla="*/ 462974 w 701126"/>
                  <a:gd name="connsiteY2" fmla="*/ 580014 h 922920"/>
                  <a:gd name="connsiteX3" fmla="*/ 700040 w 701126"/>
                  <a:gd name="connsiteY3" fmla="*/ 922914 h 922920"/>
                  <a:gd name="connsiteX4" fmla="*/ 361374 w 701126"/>
                  <a:gd name="connsiteY4" fmla="*/ 588481 h 922920"/>
                  <a:gd name="connsiteX5" fmla="*/ 90440 w 701126"/>
                  <a:gd name="connsiteY5" fmla="*/ 232881 h 922920"/>
                  <a:gd name="connsiteX6" fmla="*/ 10007 w 701126"/>
                  <a:gd name="connsiteY6" fmla="*/ 48 h 9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1126" h="922920">
                    <a:moveTo>
                      <a:pt x="10007" y="48"/>
                    </a:moveTo>
                    <a:cubicBezTo>
                      <a:pt x="43168" y="-2774"/>
                      <a:pt x="213913" y="119287"/>
                      <a:pt x="289407" y="215948"/>
                    </a:cubicBezTo>
                    <a:cubicBezTo>
                      <a:pt x="364901" y="312609"/>
                      <a:pt x="394535" y="462186"/>
                      <a:pt x="462974" y="580014"/>
                    </a:cubicBezTo>
                    <a:cubicBezTo>
                      <a:pt x="531413" y="697842"/>
                      <a:pt x="716973" y="921503"/>
                      <a:pt x="700040" y="922914"/>
                    </a:cubicBezTo>
                    <a:cubicBezTo>
                      <a:pt x="683107" y="924325"/>
                      <a:pt x="462974" y="703486"/>
                      <a:pt x="361374" y="588481"/>
                    </a:cubicBezTo>
                    <a:cubicBezTo>
                      <a:pt x="259774" y="473476"/>
                      <a:pt x="149001" y="331659"/>
                      <a:pt x="90440" y="232881"/>
                    </a:cubicBezTo>
                    <a:cubicBezTo>
                      <a:pt x="31879" y="134103"/>
                      <a:pt x="-23154" y="2870"/>
                      <a:pt x="10007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CC920379-078B-42AC-9EBC-21D7E5BEECA0}"/>
                  </a:ext>
                </a:extLst>
              </p:cNvPr>
              <p:cNvSpPr/>
              <p:nvPr/>
            </p:nvSpPr>
            <p:spPr>
              <a:xfrm>
                <a:off x="5756863" y="1244544"/>
                <a:ext cx="555329" cy="1135058"/>
              </a:xfrm>
              <a:custGeom>
                <a:avLst/>
                <a:gdLst>
                  <a:gd name="connsiteX0" fmla="*/ 470 w 555329"/>
                  <a:gd name="connsiteY0" fmla="*/ 56 h 1135058"/>
                  <a:gd name="connsiteX1" fmla="*/ 17404 w 555329"/>
                  <a:gd name="connsiteY1" fmla="*/ 296389 h 1135058"/>
                  <a:gd name="connsiteX2" fmla="*/ 47037 w 555329"/>
                  <a:gd name="connsiteY2" fmla="*/ 465723 h 1135058"/>
                  <a:gd name="connsiteX3" fmla="*/ 237537 w 555329"/>
                  <a:gd name="connsiteY3" fmla="*/ 787456 h 1135058"/>
                  <a:gd name="connsiteX4" fmla="*/ 555037 w 555329"/>
                  <a:gd name="connsiteY4" fmla="*/ 1134589 h 1135058"/>
                  <a:gd name="connsiteX5" fmla="*/ 178270 w 555329"/>
                  <a:gd name="connsiteY5" fmla="*/ 711256 h 1135058"/>
                  <a:gd name="connsiteX6" fmla="*/ 21637 w 555329"/>
                  <a:gd name="connsiteY6" fmla="*/ 275223 h 1135058"/>
                  <a:gd name="connsiteX7" fmla="*/ 470 w 555329"/>
                  <a:gd name="connsiteY7" fmla="*/ 56 h 113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329" h="1135058">
                    <a:moveTo>
                      <a:pt x="470" y="56"/>
                    </a:moveTo>
                    <a:cubicBezTo>
                      <a:pt x="-235" y="3584"/>
                      <a:pt x="9643" y="218778"/>
                      <a:pt x="17404" y="296389"/>
                    </a:cubicBezTo>
                    <a:cubicBezTo>
                      <a:pt x="25165" y="374000"/>
                      <a:pt x="10348" y="383879"/>
                      <a:pt x="47037" y="465723"/>
                    </a:cubicBezTo>
                    <a:cubicBezTo>
                      <a:pt x="83726" y="547567"/>
                      <a:pt x="152870" y="675978"/>
                      <a:pt x="237537" y="787456"/>
                    </a:cubicBezTo>
                    <a:cubicBezTo>
                      <a:pt x="322204" y="898934"/>
                      <a:pt x="564915" y="1147289"/>
                      <a:pt x="555037" y="1134589"/>
                    </a:cubicBezTo>
                    <a:cubicBezTo>
                      <a:pt x="545159" y="1121889"/>
                      <a:pt x="267170" y="854484"/>
                      <a:pt x="178270" y="711256"/>
                    </a:cubicBezTo>
                    <a:cubicBezTo>
                      <a:pt x="89370" y="568028"/>
                      <a:pt x="49859" y="390934"/>
                      <a:pt x="21637" y="275223"/>
                    </a:cubicBezTo>
                    <a:cubicBezTo>
                      <a:pt x="-6585" y="159512"/>
                      <a:pt x="1175" y="-3472"/>
                      <a:pt x="470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DA6CDF3-1625-4990-AF9F-8E5054016641}"/>
                  </a:ext>
                </a:extLst>
              </p:cNvPr>
              <p:cNvSpPr/>
              <p:nvPr/>
            </p:nvSpPr>
            <p:spPr>
              <a:xfrm>
                <a:off x="6049056" y="858069"/>
                <a:ext cx="708032" cy="804337"/>
              </a:xfrm>
              <a:custGeom>
                <a:avLst/>
                <a:gdLst>
                  <a:gd name="connsiteX0" fmla="*/ 38477 w 708032"/>
                  <a:gd name="connsiteY0" fmla="*/ 1298 h 804337"/>
                  <a:gd name="connsiteX1" fmla="*/ 368677 w 708032"/>
                  <a:gd name="connsiteY1" fmla="*/ 187564 h 804337"/>
                  <a:gd name="connsiteX2" fmla="*/ 707344 w 708032"/>
                  <a:gd name="connsiteY2" fmla="*/ 801398 h 804337"/>
                  <a:gd name="connsiteX3" fmla="*/ 444877 w 708032"/>
                  <a:gd name="connsiteY3" fmla="*/ 407698 h 804337"/>
                  <a:gd name="connsiteX4" fmla="*/ 51177 w 708032"/>
                  <a:gd name="connsiteY4" fmla="*/ 119831 h 804337"/>
                  <a:gd name="connsiteX5" fmla="*/ 38477 w 708032"/>
                  <a:gd name="connsiteY5" fmla="*/ 1298 h 80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32" h="804337">
                    <a:moveTo>
                      <a:pt x="38477" y="1298"/>
                    </a:moveTo>
                    <a:cubicBezTo>
                      <a:pt x="91394" y="12587"/>
                      <a:pt x="257199" y="54214"/>
                      <a:pt x="368677" y="187564"/>
                    </a:cubicBezTo>
                    <a:cubicBezTo>
                      <a:pt x="480155" y="320914"/>
                      <a:pt x="694644" y="764709"/>
                      <a:pt x="707344" y="801398"/>
                    </a:cubicBezTo>
                    <a:cubicBezTo>
                      <a:pt x="720044" y="838087"/>
                      <a:pt x="554238" y="521293"/>
                      <a:pt x="444877" y="407698"/>
                    </a:cubicBezTo>
                    <a:cubicBezTo>
                      <a:pt x="335516" y="294103"/>
                      <a:pt x="117499" y="185448"/>
                      <a:pt x="51177" y="119831"/>
                    </a:cubicBezTo>
                    <a:cubicBezTo>
                      <a:pt x="-15145" y="54214"/>
                      <a:pt x="-14440" y="-9991"/>
                      <a:pt x="38477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72B1BDC-D3F9-4AA1-9990-DEB10AE69827}"/>
                  </a:ext>
                </a:extLst>
              </p:cNvPr>
              <p:cNvSpPr/>
              <p:nvPr/>
            </p:nvSpPr>
            <p:spPr>
              <a:xfrm>
                <a:off x="5110581" y="1006143"/>
                <a:ext cx="279235" cy="949691"/>
              </a:xfrm>
              <a:custGeom>
                <a:avLst/>
                <a:gdLst>
                  <a:gd name="connsiteX0" fmla="*/ 278452 w 279235"/>
                  <a:gd name="connsiteY0" fmla="*/ 1390 h 949691"/>
                  <a:gd name="connsiteX1" fmla="*/ 109119 w 279235"/>
                  <a:gd name="connsiteY1" fmla="*/ 373924 h 949691"/>
                  <a:gd name="connsiteX2" fmla="*/ 58319 w 279235"/>
                  <a:gd name="connsiteY2" fmla="*/ 754924 h 949691"/>
                  <a:gd name="connsiteX3" fmla="*/ 92186 w 279235"/>
                  <a:gd name="connsiteY3" fmla="*/ 945424 h 949691"/>
                  <a:gd name="connsiteX4" fmla="*/ 7519 w 279235"/>
                  <a:gd name="connsiteY4" fmla="*/ 581357 h 949691"/>
                  <a:gd name="connsiteX5" fmla="*/ 32919 w 279235"/>
                  <a:gd name="connsiteY5" fmla="*/ 259624 h 949691"/>
                  <a:gd name="connsiteX6" fmla="*/ 278452 w 279235"/>
                  <a:gd name="connsiteY6" fmla="*/ 1390 h 94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35" h="949691">
                    <a:moveTo>
                      <a:pt x="278452" y="1390"/>
                    </a:moveTo>
                    <a:cubicBezTo>
                      <a:pt x="291152" y="20440"/>
                      <a:pt x="145808" y="248335"/>
                      <a:pt x="109119" y="373924"/>
                    </a:cubicBezTo>
                    <a:cubicBezTo>
                      <a:pt x="72430" y="499513"/>
                      <a:pt x="61141" y="659674"/>
                      <a:pt x="58319" y="754924"/>
                    </a:cubicBezTo>
                    <a:cubicBezTo>
                      <a:pt x="55497" y="850174"/>
                      <a:pt x="100653" y="974352"/>
                      <a:pt x="92186" y="945424"/>
                    </a:cubicBezTo>
                    <a:cubicBezTo>
                      <a:pt x="83719" y="916496"/>
                      <a:pt x="17397" y="695657"/>
                      <a:pt x="7519" y="581357"/>
                    </a:cubicBezTo>
                    <a:cubicBezTo>
                      <a:pt x="-2359" y="467057"/>
                      <a:pt x="-9414" y="355580"/>
                      <a:pt x="32919" y="259624"/>
                    </a:cubicBezTo>
                    <a:cubicBezTo>
                      <a:pt x="75252" y="163669"/>
                      <a:pt x="265752" y="-17660"/>
                      <a:pt x="278452" y="139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25A3B935-BA80-4D37-9158-130350F444C5}"/>
                  </a:ext>
                </a:extLst>
              </p:cNvPr>
              <p:cNvSpPr/>
              <p:nvPr/>
            </p:nvSpPr>
            <p:spPr>
              <a:xfrm>
                <a:off x="7469148" y="1772519"/>
                <a:ext cx="718153" cy="764060"/>
              </a:xfrm>
              <a:custGeom>
                <a:avLst/>
                <a:gdLst>
                  <a:gd name="connsiteX0" fmla="*/ 66185 w 718153"/>
                  <a:gd name="connsiteY0" fmla="*/ 60514 h 764060"/>
                  <a:gd name="connsiteX1" fmla="*/ 362519 w 718153"/>
                  <a:gd name="connsiteY1" fmla="*/ 361081 h 764060"/>
                  <a:gd name="connsiteX2" fmla="*/ 599585 w 718153"/>
                  <a:gd name="connsiteY2" fmla="*/ 471148 h 764060"/>
                  <a:gd name="connsiteX3" fmla="*/ 718119 w 718153"/>
                  <a:gd name="connsiteY3" fmla="*/ 763248 h 764060"/>
                  <a:gd name="connsiteX4" fmla="*/ 608052 w 718153"/>
                  <a:gd name="connsiteY4" fmla="*/ 551581 h 764060"/>
                  <a:gd name="connsiteX5" fmla="*/ 299019 w 718153"/>
                  <a:gd name="connsiteY5" fmla="*/ 348381 h 764060"/>
                  <a:gd name="connsiteX6" fmla="*/ 116985 w 718153"/>
                  <a:gd name="connsiteY6" fmla="*/ 98614 h 764060"/>
                  <a:gd name="connsiteX7" fmla="*/ 2685 w 718153"/>
                  <a:gd name="connsiteY7" fmla="*/ 1248 h 764060"/>
                  <a:gd name="connsiteX8" fmla="*/ 66185 w 718153"/>
                  <a:gd name="connsiteY8" fmla="*/ 60514 h 76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153" h="764060">
                    <a:moveTo>
                      <a:pt x="66185" y="60514"/>
                    </a:moveTo>
                    <a:cubicBezTo>
                      <a:pt x="126157" y="120486"/>
                      <a:pt x="273619" y="292642"/>
                      <a:pt x="362519" y="361081"/>
                    </a:cubicBezTo>
                    <a:cubicBezTo>
                      <a:pt x="451419" y="429520"/>
                      <a:pt x="540318" y="404120"/>
                      <a:pt x="599585" y="471148"/>
                    </a:cubicBezTo>
                    <a:cubicBezTo>
                      <a:pt x="658852" y="538176"/>
                      <a:pt x="716708" y="749843"/>
                      <a:pt x="718119" y="763248"/>
                    </a:cubicBezTo>
                    <a:cubicBezTo>
                      <a:pt x="719530" y="776653"/>
                      <a:pt x="677902" y="620725"/>
                      <a:pt x="608052" y="551581"/>
                    </a:cubicBezTo>
                    <a:cubicBezTo>
                      <a:pt x="538202" y="482437"/>
                      <a:pt x="380863" y="423875"/>
                      <a:pt x="299019" y="348381"/>
                    </a:cubicBezTo>
                    <a:cubicBezTo>
                      <a:pt x="217175" y="272887"/>
                      <a:pt x="166374" y="156469"/>
                      <a:pt x="116985" y="98614"/>
                    </a:cubicBezTo>
                    <a:cubicBezTo>
                      <a:pt x="67596" y="40759"/>
                      <a:pt x="11857" y="5481"/>
                      <a:pt x="2685" y="1248"/>
                    </a:cubicBezTo>
                    <a:cubicBezTo>
                      <a:pt x="-6487" y="-2985"/>
                      <a:pt x="6213" y="542"/>
                      <a:pt x="66185" y="6051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9C48088F-ECC7-4E82-90EA-2F488B86E5B0}"/>
                  </a:ext>
                </a:extLst>
              </p:cNvPr>
              <p:cNvSpPr/>
              <p:nvPr/>
            </p:nvSpPr>
            <p:spPr>
              <a:xfrm>
                <a:off x="6609704" y="1106779"/>
                <a:ext cx="565807" cy="549855"/>
              </a:xfrm>
              <a:custGeom>
                <a:avLst/>
                <a:gdLst>
                  <a:gd name="connsiteX0" fmla="*/ 2763 w 565807"/>
                  <a:gd name="connsiteY0" fmla="*/ 2354 h 549855"/>
                  <a:gd name="connsiteX1" fmla="*/ 189029 w 565807"/>
                  <a:gd name="connsiteY1" fmla="*/ 256354 h 549855"/>
                  <a:gd name="connsiteX2" fmla="*/ 332963 w 565807"/>
                  <a:gd name="connsiteY2" fmla="*/ 362188 h 549855"/>
                  <a:gd name="connsiteX3" fmla="*/ 565796 w 565807"/>
                  <a:gd name="connsiteY3" fmla="*/ 548454 h 549855"/>
                  <a:gd name="connsiteX4" fmla="*/ 341429 w 565807"/>
                  <a:gd name="connsiteY4" fmla="*/ 421454 h 549855"/>
                  <a:gd name="connsiteX5" fmla="*/ 2763 w 565807"/>
                  <a:gd name="connsiteY5" fmla="*/ 2354 h 54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807" h="549855">
                    <a:moveTo>
                      <a:pt x="2763" y="2354"/>
                    </a:moveTo>
                    <a:cubicBezTo>
                      <a:pt x="-22637" y="-25163"/>
                      <a:pt x="133996" y="196382"/>
                      <a:pt x="189029" y="256354"/>
                    </a:cubicBezTo>
                    <a:cubicBezTo>
                      <a:pt x="244062" y="316326"/>
                      <a:pt x="270169" y="313505"/>
                      <a:pt x="332963" y="362188"/>
                    </a:cubicBezTo>
                    <a:cubicBezTo>
                      <a:pt x="395757" y="410871"/>
                      <a:pt x="564385" y="538576"/>
                      <a:pt x="565796" y="548454"/>
                    </a:cubicBezTo>
                    <a:cubicBezTo>
                      <a:pt x="567207" y="558332"/>
                      <a:pt x="433857" y="515998"/>
                      <a:pt x="341429" y="421454"/>
                    </a:cubicBezTo>
                    <a:cubicBezTo>
                      <a:pt x="249001" y="326910"/>
                      <a:pt x="28163" y="29871"/>
                      <a:pt x="2763" y="2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BC41743C-8503-4070-A46C-AB973297683A}"/>
                  </a:ext>
                </a:extLst>
              </p:cNvPr>
              <p:cNvSpPr/>
              <p:nvPr/>
            </p:nvSpPr>
            <p:spPr>
              <a:xfrm>
                <a:off x="4439411" y="1860723"/>
                <a:ext cx="946594" cy="2786569"/>
              </a:xfrm>
              <a:custGeom>
                <a:avLst/>
                <a:gdLst>
                  <a:gd name="connsiteX0" fmla="*/ 183389 w 946594"/>
                  <a:gd name="connsiteY0" fmla="*/ 963757 h 2786569"/>
                  <a:gd name="connsiteX1" fmla="*/ 203709 w 946594"/>
                  <a:gd name="connsiteY1" fmla="*/ 1563197 h 2786569"/>
                  <a:gd name="connsiteX2" fmla="*/ 432309 w 946594"/>
                  <a:gd name="connsiteY2" fmla="*/ 2213437 h 2786569"/>
                  <a:gd name="connsiteX3" fmla="*/ 940309 w 946594"/>
                  <a:gd name="connsiteY3" fmla="*/ 2777317 h 2786569"/>
                  <a:gd name="connsiteX4" fmla="*/ 681229 w 946594"/>
                  <a:gd name="connsiteY4" fmla="*/ 2518237 h 2786569"/>
                  <a:gd name="connsiteX5" fmla="*/ 173229 w 946594"/>
                  <a:gd name="connsiteY5" fmla="*/ 1928957 h 2786569"/>
                  <a:gd name="connsiteX6" fmla="*/ 509 w 946594"/>
                  <a:gd name="connsiteY6" fmla="*/ 857077 h 2786569"/>
                  <a:gd name="connsiteX7" fmla="*/ 127509 w 946594"/>
                  <a:gd name="connsiteY7" fmla="*/ 125557 h 2786569"/>
                  <a:gd name="connsiteX8" fmla="*/ 330709 w 946594"/>
                  <a:gd name="connsiteY8" fmla="*/ 84917 h 2786569"/>
                  <a:gd name="connsiteX9" fmla="*/ 193549 w 946594"/>
                  <a:gd name="connsiteY9" fmla="*/ 450677 h 2786569"/>
                  <a:gd name="connsiteX10" fmla="*/ 168149 w 946594"/>
                  <a:gd name="connsiteY10" fmla="*/ 694517 h 2786569"/>
                  <a:gd name="connsiteX11" fmla="*/ 157989 w 946594"/>
                  <a:gd name="connsiteY11" fmla="*/ 816437 h 2786569"/>
                  <a:gd name="connsiteX12" fmla="*/ 234189 w 946594"/>
                  <a:gd name="connsiteY12" fmla="*/ 201757 h 2786569"/>
                  <a:gd name="connsiteX13" fmla="*/ 244349 w 946594"/>
                  <a:gd name="connsiteY13" fmla="*/ 95077 h 2786569"/>
                  <a:gd name="connsiteX14" fmla="*/ 254509 w 946594"/>
                  <a:gd name="connsiteY14" fmla="*/ 34117 h 2786569"/>
                  <a:gd name="connsiteX15" fmla="*/ 224029 w 946594"/>
                  <a:gd name="connsiteY15" fmla="*/ 658957 h 278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6594" h="2786569">
                    <a:moveTo>
                      <a:pt x="183389" y="963757"/>
                    </a:moveTo>
                    <a:cubicBezTo>
                      <a:pt x="172805" y="1159337"/>
                      <a:pt x="162222" y="1354917"/>
                      <a:pt x="203709" y="1563197"/>
                    </a:cubicBezTo>
                    <a:cubicBezTo>
                      <a:pt x="245196" y="1771477"/>
                      <a:pt x="309542" y="2011084"/>
                      <a:pt x="432309" y="2213437"/>
                    </a:cubicBezTo>
                    <a:cubicBezTo>
                      <a:pt x="555076" y="2415790"/>
                      <a:pt x="898822" y="2726517"/>
                      <a:pt x="940309" y="2777317"/>
                    </a:cubicBezTo>
                    <a:cubicBezTo>
                      <a:pt x="981796" y="2828117"/>
                      <a:pt x="809076" y="2659630"/>
                      <a:pt x="681229" y="2518237"/>
                    </a:cubicBezTo>
                    <a:cubicBezTo>
                      <a:pt x="553382" y="2376844"/>
                      <a:pt x="286682" y="2205817"/>
                      <a:pt x="173229" y="1928957"/>
                    </a:cubicBezTo>
                    <a:cubicBezTo>
                      <a:pt x="59776" y="1652097"/>
                      <a:pt x="8129" y="1157644"/>
                      <a:pt x="509" y="857077"/>
                    </a:cubicBezTo>
                    <a:cubicBezTo>
                      <a:pt x="-7111" y="556510"/>
                      <a:pt x="72476" y="254250"/>
                      <a:pt x="127509" y="125557"/>
                    </a:cubicBezTo>
                    <a:cubicBezTo>
                      <a:pt x="182542" y="-3136"/>
                      <a:pt x="319702" y="30730"/>
                      <a:pt x="330709" y="84917"/>
                    </a:cubicBezTo>
                    <a:cubicBezTo>
                      <a:pt x="341716" y="139104"/>
                      <a:pt x="220642" y="349077"/>
                      <a:pt x="193549" y="450677"/>
                    </a:cubicBezTo>
                    <a:cubicBezTo>
                      <a:pt x="166456" y="552277"/>
                      <a:pt x="174076" y="633557"/>
                      <a:pt x="168149" y="694517"/>
                    </a:cubicBezTo>
                    <a:cubicBezTo>
                      <a:pt x="162222" y="755477"/>
                      <a:pt x="146982" y="898564"/>
                      <a:pt x="157989" y="816437"/>
                    </a:cubicBezTo>
                    <a:cubicBezTo>
                      <a:pt x="168996" y="734310"/>
                      <a:pt x="219796" y="321984"/>
                      <a:pt x="234189" y="201757"/>
                    </a:cubicBezTo>
                    <a:cubicBezTo>
                      <a:pt x="248582" y="81530"/>
                      <a:pt x="240962" y="123017"/>
                      <a:pt x="244349" y="95077"/>
                    </a:cubicBezTo>
                    <a:cubicBezTo>
                      <a:pt x="247736" y="67137"/>
                      <a:pt x="257896" y="-59863"/>
                      <a:pt x="254509" y="34117"/>
                    </a:cubicBezTo>
                    <a:cubicBezTo>
                      <a:pt x="251122" y="128097"/>
                      <a:pt x="237575" y="393527"/>
                      <a:pt x="224029" y="658957"/>
                    </a:cubicBezTo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4E0B0096-6CCE-410F-A9E5-50473920DF90}"/>
                  </a:ext>
                </a:extLst>
              </p:cNvPr>
              <p:cNvSpPr/>
              <p:nvPr/>
            </p:nvSpPr>
            <p:spPr>
              <a:xfrm>
                <a:off x="7358430" y="1018552"/>
                <a:ext cx="825092" cy="1186507"/>
              </a:xfrm>
              <a:custGeom>
                <a:avLst/>
                <a:gdLst>
                  <a:gd name="connsiteX0" fmla="*/ 3337 w 825092"/>
                  <a:gd name="connsiteY0" fmla="*/ 5915 h 1186507"/>
                  <a:gd name="connsiteX1" fmla="*/ 367403 w 825092"/>
                  <a:gd name="connsiteY1" fmla="*/ 446181 h 1186507"/>
                  <a:gd name="connsiteX2" fmla="*/ 811903 w 825092"/>
                  <a:gd name="connsiteY2" fmla="*/ 1165848 h 1186507"/>
                  <a:gd name="connsiteX3" fmla="*/ 667970 w 825092"/>
                  <a:gd name="connsiteY3" fmla="*/ 945715 h 1186507"/>
                  <a:gd name="connsiteX4" fmla="*/ 261570 w 825092"/>
                  <a:gd name="connsiteY4" fmla="*/ 471581 h 1186507"/>
                  <a:gd name="connsiteX5" fmla="*/ 189603 w 825092"/>
                  <a:gd name="connsiteY5" fmla="*/ 209115 h 1186507"/>
                  <a:gd name="connsiteX6" fmla="*/ 3337 w 825092"/>
                  <a:gd name="connsiteY6" fmla="*/ 5915 h 11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092" h="1186507">
                    <a:moveTo>
                      <a:pt x="3337" y="5915"/>
                    </a:moveTo>
                    <a:cubicBezTo>
                      <a:pt x="32970" y="45426"/>
                      <a:pt x="232642" y="252859"/>
                      <a:pt x="367403" y="446181"/>
                    </a:cubicBezTo>
                    <a:cubicBezTo>
                      <a:pt x="502164" y="639503"/>
                      <a:pt x="761809" y="1082592"/>
                      <a:pt x="811903" y="1165848"/>
                    </a:cubicBezTo>
                    <a:cubicBezTo>
                      <a:pt x="861997" y="1249104"/>
                      <a:pt x="759692" y="1061426"/>
                      <a:pt x="667970" y="945715"/>
                    </a:cubicBezTo>
                    <a:cubicBezTo>
                      <a:pt x="576248" y="830004"/>
                      <a:pt x="341298" y="594348"/>
                      <a:pt x="261570" y="471581"/>
                    </a:cubicBezTo>
                    <a:cubicBezTo>
                      <a:pt x="181842" y="348814"/>
                      <a:pt x="229114" y="283198"/>
                      <a:pt x="189603" y="209115"/>
                    </a:cubicBezTo>
                    <a:cubicBezTo>
                      <a:pt x="150092" y="135032"/>
                      <a:pt x="-26296" y="-33596"/>
                      <a:pt x="3337" y="591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86F2F67-41CC-409F-940E-9A5ACD594527}"/>
                  </a:ext>
                </a:extLst>
              </p:cNvPr>
              <p:cNvSpPr/>
              <p:nvPr/>
            </p:nvSpPr>
            <p:spPr>
              <a:xfrm>
                <a:off x="7196665" y="536949"/>
                <a:ext cx="199002" cy="305988"/>
              </a:xfrm>
              <a:custGeom>
                <a:avLst/>
                <a:gdLst>
                  <a:gd name="connsiteX0" fmla="*/ 2 w 199002"/>
                  <a:gd name="connsiteY0" fmla="*/ 684 h 305988"/>
                  <a:gd name="connsiteX1" fmla="*/ 156635 w 199002"/>
                  <a:gd name="connsiteY1" fmla="*/ 114984 h 305988"/>
                  <a:gd name="connsiteX2" fmla="*/ 198968 w 199002"/>
                  <a:gd name="connsiteY2" fmla="*/ 305484 h 305988"/>
                  <a:gd name="connsiteX3" fmla="*/ 152402 w 199002"/>
                  <a:gd name="connsiteY3" fmla="*/ 165784 h 305988"/>
                  <a:gd name="connsiteX4" fmla="*/ 2 w 199002"/>
                  <a:gd name="connsiteY4" fmla="*/ 684 h 3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02" h="305988">
                    <a:moveTo>
                      <a:pt x="2" y="684"/>
                    </a:moveTo>
                    <a:cubicBezTo>
                      <a:pt x="708" y="-7783"/>
                      <a:pt x="123474" y="64184"/>
                      <a:pt x="156635" y="114984"/>
                    </a:cubicBezTo>
                    <a:cubicBezTo>
                      <a:pt x="189796" y="165784"/>
                      <a:pt x="199674" y="297017"/>
                      <a:pt x="198968" y="305484"/>
                    </a:cubicBezTo>
                    <a:cubicBezTo>
                      <a:pt x="198262" y="313951"/>
                      <a:pt x="179919" y="213762"/>
                      <a:pt x="152402" y="165784"/>
                    </a:cubicBezTo>
                    <a:cubicBezTo>
                      <a:pt x="124885" y="117806"/>
                      <a:pt x="-704" y="9151"/>
                      <a:pt x="2" y="6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6D353E36-1716-45DE-9539-252204824759}"/>
                  </a:ext>
                </a:extLst>
              </p:cNvPr>
              <p:cNvSpPr/>
              <p:nvPr/>
            </p:nvSpPr>
            <p:spPr>
              <a:xfrm>
                <a:off x="8242300" y="1147233"/>
                <a:ext cx="318583" cy="1089787"/>
              </a:xfrm>
              <a:custGeom>
                <a:avLst/>
                <a:gdLst>
                  <a:gd name="connsiteX0" fmla="*/ 0 w 318583"/>
                  <a:gd name="connsiteY0" fmla="*/ 0 h 1089787"/>
                  <a:gd name="connsiteX1" fmla="*/ 127000 w 318583"/>
                  <a:gd name="connsiteY1" fmla="*/ 325967 h 1089787"/>
                  <a:gd name="connsiteX2" fmla="*/ 254000 w 318583"/>
                  <a:gd name="connsiteY2" fmla="*/ 588434 h 1089787"/>
                  <a:gd name="connsiteX3" fmla="*/ 313267 w 318583"/>
                  <a:gd name="connsiteY3" fmla="*/ 833967 h 1089787"/>
                  <a:gd name="connsiteX4" fmla="*/ 309033 w 318583"/>
                  <a:gd name="connsiteY4" fmla="*/ 1087967 h 1089787"/>
                  <a:gd name="connsiteX5" fmla="*/ 254000 w 318583"/>
                  <a:gd name="connsiteY5" fmla="*/ 698500 h 1089787"/>
                  <a:gd name="connsiteX6" fmla="*/ 143933 w 318583"/>
                  <a:gd name="connsiteY6" fmla="*/ 385234 h 1089787"/>
                  <a:gd name="connsiteX7" fmla="*/ 16933 w 318583"/>
                  <a:gd name="connsiteY7" fmla="*/ 93134 h 1089787"/>
                  <a:gd name="connsiteX8" fmla="*/ 63500 w 318583"/>
                  <a:gd name="connsiteY8" fmla="*/ 71967 h 10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583" h="1089787">
                    <a:moveTo>
                      <a:pt x="0" y="0"/>
                    </a:moveTo>
                    <a:cubicBezTo>
                      <a:pt x="42333" y="113947"/>
                      <a:pt x="84667" y="227895"/>
                      <a:pt x="127000" y="325967"/>
                    </a:cubicBezTo>
                    <a:cubicBezTo>
                      <a:pt x="169333" y="424039"/>
                      <a:pt x="222956" y="503767"/>
                      <a:pt x="254000" y="588434"/>
                    </a:cubicBezTo>
                    <a:cubicBezTo>
                      <a:pt x="285044" y="673101"/>
                      <a:pt x="304095" y="750712"/>
                      <a:pt x="313267" y="833967"/>
                    </a:cubicBezTo>
                    <a:cubicBezTo>
                      <a:pt x="322439" y="917222"/>
                      <a:pt x="318911" y="1110545"/>
                      <a:pt x="309033" y="1087967"/>
                    </a:cubicBezTo>
                    <a:cubicBezTo>
                      <a:pt x="299155" y="1065389"/>
                      <a:pt x="281517" y="815622"/>
                      <a:pt x="254000" y="698500"/>
                    </a:cubicBezTo>
                    <a:cubicBezTo>
                      <a:pt x="226483" y="581378"/>
                      <a:pt x="183444" y="486128"/>
                      <a:pt x="143933" y="385234"/>
                    </a:cubicBezTo>
                    <a:cubicBezTo>
                      <a:pt x="104422" y="284340"/>
                      <a:pt x="30338" y="145345"/>
                      <a:pt x="16933" y="93134"/>
                    </a:cubicBezTo>
                    <a:cubicBezTo>
                      <a:pt x="3528" y="40923"/>
                      <a:pt x="33514" y="56445"/>
                      <a:pt x="63500" y="71967"/>
                    </a:cubicBezTo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9F862504-D317-4089-98AA-000FB8DB05B8}"/>
                  </a:ext>
                </a:extLst>
              </p:cNvPr>
              <p:cNvSpPr/>
              <p:nvPr/>
            </p:nvSpPr>
            <p:spPr>
              <a:xfrm>
                <a:off x="7365960" y="1921414"/>
                <a:ext cx="635061" cy="403364"/>
              </a:xfrm>
              <a:custGeom>
                <a:avLst/>
                <a:gdLst>
                  <a:gd name="connsiteX0" fmla="*/ 40 w 635061"/>
                  <a:gd name="connsiteY0" fmla="*/ 519 h 403364"/>
                  <a:gd name="connsiteX1" fmla="*/ 249807 w 635061"/>
                  <a:gd name="connsiteY1" fmla="*/ 191019 h 403364"/>
                  <a:gd name="connsiteX2" fmla="*/ 635040 w 635061"/>
                  <a:gd name="connsiteY2" fmla="*/ 402686 h 403364"/>
                  <a:gd name="connsiteX3" fmla="*/ 266740 w 635061"/>
                  <a:gd name="connsiteY3" fmla="*/ 250286 h 403364"/>
                  <a:gd name="connsiteX4" fmla="*/ 40 w 635061"/>
                  <a:gd name="connsiteY4" fmla="*/ 519 h 40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061" h="403364">
                    <a:moveTo>
                      <a:pt x="40" y="519"/>
                    </a:moveTo>
                    <a:cubicBezTo>
                      <a:pt x="-2782" y="-9359"/>
                      <a:pt x="143974" y="123991"/>
                      <a:pt x="249807" y="191019"/>
                    </a:cubicBezTo>
                    <a:cubicBezTo>
                      <a:pt x="355640" y="258047"/>
                      <a:pt x="632218" y="392808"/>
                      <a:pt x="635040" y="402686"/>
                    </a:cubicBezTo>
                    <a:cubicBezTo>
                      <a:pt x="637862" y="412564"/>
                      <a:pt x="366223" y="312375"/>
                      <a:pt x="266740" y="250286"/>
                    </a:cubicBezTo>
                    <a:cubicBezTo>
                      <a:pt x="167257" y="188197"/>
                      <a:pt x="2862" y="10397"/>
                      <a:pt x="40" y="51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BFDFF733-5A66-4E94-8CBF-7A553F22418B}"/>
                  </a:ext>
                </a:extLst>
              </p:cNvPr>
              <p:cNvSpPr/>
              <p:nvPr/>
            </p:nvSpPr>
            <p:spPr>
              <a:xfrm>
                <a:off x="6723400" y="1415068"/>
                <a:ext cx="888176" cy="792904"/>
              </a:xfrm>
              <a:custGeom>
                <a:avLst/>
                <a:gdLst>
                  <a:gd name="connsiteX0" fmla="*/ 3367 w 888176"/>
                  <a:gd name="connsiteY0" fmla="*/ 3099 h 792904"/>
                  <a:gd name="connsiteX1" fmla="*/ 104967 w 888176"/>
                  <a:gd name="connsiteY1" fmla="*/ 210532 h 792904"/>
                  <a:gd name="connsiteX2" fmla="*/ 164233 w 888176"/>
                  <a:gd name="connsiteY2" fmla="*/ 384099 h 792904"/>
                  <a:gd name="connsiteX3" fmla="*/ 452100 w 888176"/>
                  <a:gd name="connsiteY3" fmla="*/ 676199 h 792904"/>
                  <a:gd name="connsiteX4" fmla="*/ 888133 w 888176"/>
                  <a:gd name="connsiteY4" fmla="*/ 790499 h 792904"/>
                  <a:gd name="connsiteX5" fmla="*/ 477500 w 888176"/>
                  <a:gd name="connsiteY5" fmla="*/ 583065 h 792904"/>
                  <a:gd name="connsiteX6" fmla="*/ 240433 w 888176"/>
                  <a:gd name="connsiteY6" fmla="*/ 379865 h 792904"/>
                  <a:gd name="connsiteX7" fmla="*/ 3367 w 888176"/>
                  <a:gd name="connsiteY7" fmla="*/ 3099 h 79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8176" h="792904">
                    <a:moveTo>
                      <a:pt x="3367" y="3099"/>
                    </a:moveTo>
                    <a:cubicBezTo>
                      <a:pt x="-19211" y="-25123"/>
                      <a:pt x="78156" y="147032"/>
                      <a:pt x="104967" y="210532"/>
                    </a:cubicBezTo>
                    <a:cubicBezTo>
                      <a:pt x="131778" y="274032"/>
                      <a:pt x="106378" y="306488"/>
                      <a:pt x="164233" y="384099"/>
                    </a:cubicBezTo>
                    <a:cubicBezTo>
                      <a:pt x="222088" y="461710"/>
                      <a:pt x="331450" y="608466"/>
                      <a:pt x="452100" y="676199"/>
                    </a:cubicBezTo>
                    <a:cubicBezTo>
                      <a:pt x="572750" y="743932"/>
                      <a:pt x="883900" y="806021"/>
                      <a:pt x="888133" y="790499"/>
                    </a:cubicBezTo>
                    <a:cubicBezTo>
                      <a:pt x="892366" y="774977"/>
                      <a:pt x="585450" y="651504"/>
                      <a:pt x="477500" y="583065"/>
                    </a:cubicBezTo>
                    <a:cubicBezTo>
                      <a:pt x="369550" y="514626"/>
                      <a:pt x="317338" y="472293"/>
                      <a:pt x="240433" y="379865"/>
                    </a:cubicBezTo>
                    <a:cubicBezTo>
                      <a:pt x="163528" y="287437"/>
                      <a:pt x="25945" y="31321"/>
                      <a:pt x="3367" y="30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4A19D2A4-38F3-4C79-BD98-B4B6052AEBA8}"/>
                  </a:ext>
                </a:extLst>
              </p:cNvPr>
              <p:cNvSpPr/>
              <p:nvPr/>
            </p:nvSpPr>
            <p:spPr>
              <a:xfrm>
                <a:off x="7756524" y="1736815"/>
                <a:ext cx="698175" cy="680718"/>
              </a:xfrm>
              <a:custGeom>
                <a:avLst/>
                <a:gdLst>
                  <a:gd name="connsiteX0" fmla="*/ 11643 w 698175"/>
                  <a:gd name="connsiteY0" fmla="*/ 11552 h 680718"/>
                  <a:gd name="connsiteX1" fmla="*/ 197909 w 698175"/>
                  <a:gd name="connsiteY1" fmla="*/ 206285 h 680718"/>
                  <a:gd name="connsiteX2" fmla="*/ 286809 w 698175"/>
                  <a:gd name="connsiteY2" fmla="*/ 430652 h 680718"/>
                  <a:gd name="connsiteX3" fmla="*/ 697443 w 698175"/>
                  <a:gd name="connsiteY3" fmla="*/ 680418 h 680718"/>
                  <a:gd name="connsiteX4" fmla="*/ 384176 w 698175"/>
                  <a:gd name="connsiteY4" fmla="*/ 477218 h 680718"/>
                  <a:gd name="connsiteX5" fmla="*/ 269876 w 698175"/>
                  <a:gd name="connsiteY5" fmla="*/ 282485 h 680718"/>
                  <a:gd name="connsiteX6" fmla="*/ 45509 w 698175"/>
                  <a:gd name="connsiteY6" fmla="*/ 49652 h 680718"/>
                  <a:gd name="connsiteX7" fmla="*/ 11643 w 698175"/>
                  <a:gd name="connsiteY7" fmla="*/ 11552 h 68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175" h="680718">
                    <a:moveTo>
                      <a:pt x="11643" y="11552"/>
                    </a:moveTo>
                    <a:cubicBezTo>
                      <a:pt x="37043" y="37658"/>
                      <a:pt x="152048" y="136435"/>
                      <a:pt x="197909" y="206285"/>
                    </a:cubicBezTo>
                    <a:cubicBezTo>
                      <a:pt x="243770" y="276135"/>
                      <a:pt x="203553" y="351630"/>
                      <a:pt x="286809" y="430652"/>
                    </a:cubicBezTo>
                    <a:cubicBezTo>
                      <a:pt x="370065" y="509674"/>
                      <a:pt x="681215" y="672657"/>
                      <a:pt x="697443" y="680418"/>
                    </a:cubicBezTo>
                    <a:cubicBezTo>
                      <a:pt x="713671" y="688179"/>
                      <a:pt x="455437" y="543540"/>
                      <a:pt x="384176" y="477218"/>
                    </a:cubicBezTo>
                    <a:cubicBezTo>
                      <a:pt x="312915" y="410896"/>
                      <a:pt x="326321" y="353746"/>
                      <a:pt x="269876" y="282485"/>
                    </a:cubicBezTo>
                    <a:cubicBezTo>
                      <a:pt x="213432" y="211224"/>
                      <a:pt x="86431" y="93397"/>
                      <a:pt x="45509" y="49652"/>
                    </a:cubicBezTo>
                    <a:cubicBezTo>
                      <a:pt x="4587" y="5907"/>
                      <a:pt x="-13757" y="-14554"/>
                      <a:pt x="11643" y="1155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1B8C44-ECEB-49B4-BAAF-691F10843AD8}"/>
                  </a:ext>
                </a:extLst>
              </p:cNvPr>
              <p:cNvSpPr/>
              <p:nvPr/>
            </p:nvSpPr>
            <p:spPr>
              <a:xfrm>
                <a:off x="6599621" y="331992"/>
                <a:ext cx="355842" cy="221393"/>
              </a:xfrm>
              <a:custGeom>
                <a:avLst/>
                <a:gdLst>
                  <a:gd name="connsiteX0" fmla="*/ 146 w 355842"/>
                  <a:gd name="connsiteY0" fmla="*/ 2441 h 221393"/>
                  <a:gd name="connsiteX1" fmla="*/ 165246 w 355842"/>
                  <a:gd name="connsiteY1" fmla="*/ 159075 h 221393"/>
                  <a:gd name="connsiteX2" fmla="*/ 355746 w 355842"/>
                  <a:gd name="connsiteY2" fmla="*/ 218341 h 221393"/>
                  <a:gd name="connsiteX3" fmla="*/ 139846 w 355842"/>
                  <a:gd name="connsiteY3" fmla="*/ 74408 h 221393"/>
                  <a:gd name="connsiteX4" fmla="*/ 146 w 355842"/>
                  <a:gd name="connsiteY4" fmla="*/ 2441 h 22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842" h="221393">
                    <a:moveTo>
                      <a:pt x="146" y="2441"/>
                    </a:moveTo>
                    <a:cubicBezTo>
                      <a:pt x="4379" y="16552"/>
                      <a:pt x="105979" y="123092"/>
                      <a:pt x="165246" y="159075"/>
                    </a:cubicBezTo>
                    <a:cubicBezTo>
                      <a:pt x="224513" y="195058"/>
                      <a:pt x="359979" y="232452"/>
                      <a:pt x="355746" y="218341"/>
                    </a:cubicBezTo>
                    <a:cubicBezTo>
                      <a:pt x="351513" y="204230"/>
                      <a:pt x="195585" y="110391"/>
                      <a:pt x="139846" y="74408"/>
                    </a:cubicBezTo>
                    <a:cubicBezTo>
                      <a:pt x="84107" y="38425"/>
                      <a:pt x="-4087" y="-11670"/>
                      <a:pt x="146" y="244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676F706-9C9D-4593-B616-1E73257983EF}"/>
                  </a:ext>
                </a:extLst>
              </p:cNvPr>
              <p:cNvSpPr/>
              <p:nvPr/>
            </p:nvSpPr>
            <p:spPr>
              <a:xfrm>
                <a:off x="4858108" y="888709"/>
                <a:ext cx="353347" cy="849647"/>
              </a:xfrm>
              <a:custGeom>
                <a:avLst/>
                <a:gdLst>
                  <a:gd name="connsiteX0" fmla="*/ 353125 w 353347"/>
                  <a:gd name="connsiteY0" fmla="*/ 4524 h 849647"/>
                  <a:gd name="connsiteX1" fmla="*/ 192259 w 353347"/>
                  <a:gd name="connsiteY1" fmla="*/ 351658 h 849647"/>
                  <a:gd name="connsiteX2" fmla="*/ 137225 w 353347"/>
                  <a:gd name="connsiteY2" fmla="*/ 817324 h 849647"/>
                  <a:gd name="connsiteX3" fmla="*/ 103359 w 353347"/>
                  <a:gd name="connsiteY3" fmla="*/ 787691 h 849647"/>
                  <a:gd name="connsiteX4" fmla="*/ 14459 w 353347"/>
                  <a:gd name="connsiteY4" fmla="*/ 609891 h 849647"/>
                  <a:gd name="connsiteX5" fmla="*/ 14459 w 353347"/>
                  <a:gd name="connsiteY5" fmla="*/ 491358 h 849647"/>
                  <a:gd name="connsiteX6" fmla="*/ 154159 w 353347"/>
                  <a:gd name="connsiteY6" fmla="*/ 173858 h 849647"/>
                  <a:gd name="connsiteX7" fmla="*/ 353125 w 353347"/>
                  <a:gd name="connsiteY7" fmla="*/ 4524 h 84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347" h="849647">
                    <a:moveTo>
                      <a:pt x="353125" y="4524"/>
                    </a:moveTo>
                    <a:cubicBezTo>
                      <a:pt x="359475" y="34157"/>
                      <a:pt x="228242" y="216191"/>
                      <a:pt x="192259" y="351658"/>
                    </a:cubicBezTo>
                    <a:cubicBezTo>
                      <a:pt x="156276" y="487125"/>
                      <a:pt x="152042" y="744652"/>
                      <a:pt x="137225" y="817324"/>
                    </a:cubicBezTo>
                    <a:cubicBezTo>
                      <a:pt x="122408" y="889996"/>
                      <a:pt x="123820" y="822263"/>
                      <a:pt x="103359" y="787691"/>
                    </a:cubicBezTo>
                    <a:cubicBezTo>
                      <a:pt x="82898" y="753119"/>
                      <a:pt x="29276" y="659280"/>
                      <a:pt x="14459" y="609891"/>
                    </a:cubicBezTo>
                    <a:cubicBezTo>
                      <a:pt x="-358" y="560502"/>
                      <a:pt x="-8824" y="564030"/>
                      <a:pt x="14459" y="491358"/>
                    </a:cubicBezTo>
                    <a:cubicBezTo>
                      <a:pt x="37742" y="418686"/>
                      <a:pt x="98420" y="250058"/>
                      <a:pt x="154159" y="173858"/>
                    </a:cubicBezTo>
                    <a:cubicBezTo>
                      <a:pt x="209898" y="97658"/>
                      <a:pt x="346775" y="-25109"/>
                      <a:pt x="353125" y="45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0C80EED-E21A-4380-9A4B-D525B558B4B0}"/>
                  </a:ext>
                </a:extLst>
              </p:cNvPr>
              <p:cNvSpPr/>
              <p:nvPr/>
            </p:nvSpPr>
            <p:spPr>
              <a:xfrm>
                <a:off x="5968696" y="1075062"/>
                <a:ext cx="381327" cy="562236"/>
              </a:xfrm>
              <a:custGeom>
                <a:avLst/>
                <a:gdLst>
                  <a:gd name="connsiteX0" fmla="*/ 304 w 381327"/>
                  <a:gd name="connsiteY0" fmla="*/ 205 h 562236"/>
                  <a:gd name="connsiteX1" fmla="*/ 178104 w 381327"/>
                  <a:gd name="connsiteY1" fmla="*/ 199171 h 562236"/>
                  <a:gd name="connsiteX2" fmla="*/ 381304 w 381327"/>
                  <a:gd name="connsiteY2" fmla="*/ 559005 h 562236"/>
                  <a:gd name="connsiteX3" fmla="*/ 165404 w 381327"/>
                  <a:gd name="connsiteY3" fmla="*/ 368505 h 562236"/>
                  <a:gd name="connsiteX4" fmla="*/ 135771 w 381327"/>
                  <a:gd name="connsiteY4" fmla="*/ 233038 h 562236"/>
                  <a:gd name="connsiteX5" fmla="*/ 304 w 381327"/>
                  <a:gd name="connsiteY5" fmla="*/ 205 h 56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327" h="562236">
                    <a:moveTo>
                      <a:pt x="304" y="205"/>
                    </a:moveTo>
                    <a:cubicBezTo>
                      <a:pt x="7359" y="-5439"/>
                      <a:pt x="114604" y="106038"/>
                      <a:pt x="178104" y="199171"/>
                    </a:cubicBezTo>
                    <a:cubicBezTo>
                      <a:pt x="241604" y="292304"/>
                      <a:pt x="383421" y="530783"/>
                      <a:pt x="381304" y="559005"/>
                    </a:cubicBezTo>
                    <a:cubicBezTo>
                      <a:pt x="379187" y="587227"/>
                      <a:pt x="206326" y="422833"/>
                      <a:pt x="165404" y="368505"/>
                    </a:cubicBezTo>
                    <a:cubicBezTo>
                      <a:pt x="124482" y="314177"/>
                      <a:pt x="160465" y="289482"/>
                      <a:pt x="135771" y="233038"/>
                    </a:cubicBezTo>
                    <a:cubicBezTo>
                      <a:pt x="111077" y="176594"/>
                      <a:pt x="-6751" y="5849"/>
                      <a:pt x="304" y="20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B28A7567-B66B-44ED-AFD2-34E49C3BAB98}"/>
                  </a:ext>
                </a:extLst>
              </p:cNvPr>
              <p:cNvSpPr/>
              <p:nvPr/>
            </p:nvSpPr>
            <p:spPr>
              <a:xfrm>
                <a:off x="4550593" y="256172"/>
                <a:ext cx="1135433" cy="849541"/>
              </a:xfrm>
              <a:custGeom>
                <a:avLst/>
                <a:gdLst>
                  <a:gd name="connsiteX0" fmla="*/ 1130540 w 1135433"/>
                  <a:gd name="connsiteY0" fmla="*/ 61328 h 849541"/>
                  <a:gd name="connsiteX1" fmla="*/ 923107 w 1135433"/>
                  <a:gd name="connsiteY1" fmla="*/ 14761 h 849541"/>
                  <a:gd name="connsiteX2" fmla="*/ 660640 w 1135433"/>
                  <a:gd name="connsiteY2" fmla="*/ 14761 h 849541"/>
                  <a:gd name="connsiteX3" fmla="*/ 364307 w 1135433"/>
                  <a:gd name="connsiteY3" fmla="*/ 188328 h 849541"/>
                  <a:gd name="connsiteX4" fmla="*/ 135707 w 1135433"/>
                  <a:gd name="connsiteY4" fmla="*/ 505828 h 849541"/>
                  <a:gd name="connsiteX5" fmla="*/ 240 w 1135433"/>
                  <a:gd name="connsiteY5" fmla="*/ 848728 h 849541"/>
                  <a:gd name="connsiteX6" fmla="*/ 110307 w 1135433"/>
                  <a:gd name="connsiteY6" fmla="*/ 590495 h 849541"/>
                  <a:gd name="connsiteX7" fmla="*/ 372774 w 1135433"/>
                  <a:gd name="connsiteY7" fmla="*/ 251828 h 849541"/>
                  <a:gd name="connsiteX8" fmla="*/ 711440 w 1135433"/>
                  <a:gd name="connsiteY8" fmla="*/ 74028 h 849541"/>
                  <a:gd name="connsiteX9" fmla="*/ 1130540 w 1135433"/>
                  <a:gd name="connsiteY9" fmla="*/ 61328 h 8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5433" h="849541">
                    <a:moveTo>
                      <a:pt x="1130540" y="61328"/>
                    </a:moveTo>
                    <a:cubicBezTo>
                      <a:pt x="1165818" y="51450"/>
                      <a:pt x="1001424" y="22522"/>
                      <a:pt x="923107" y="14761"/>
                    </a:cubicBezTo>
                    <a:cubicBezTo>
                      <a:pt x="844790" y="7000"/>
                      <a:pt x="753773" y="-14167"/>
                      <a:pt x="660640" y="14761"/>
                    </a:cubicBezTo>
                    <a:cubicBezTo>
                      <a:pt x="567507" y="43689"/>
                      <a:pt x="451796" y="106484"/>
                      <a:pt x="364307" y="188328"/>
                    </a:cubicBezTo>
                    <a:cubicBezTo>
                      <a:pt x="276818" y="270172"/>
                      <a:pt x="196385" y="395761"/>
                      <a:pt x="135707" y="505828"/>
                    </a:cubicBezTo>
                    <a:cubicBezTo>
                      <a:pt x="75029" y="615895"/>
                      <a:pt x="4473" y="834617"/>
                      <a:pt x="240" y="848728"/>
                    </a:cubicBezTo>
                    <a:cubicBezTo>
                      <a:pt x="-3993" y="862839"/>
                      <a:pt x="48218" y="689978"/>
                      <a:pt x="110307" y="590495"/>
                    </a:cubicBezTo>
                    <a:cubicBezTo>
                      <a:pt x="172396" y="491012"/>
                      <a:pt x="272585" y="337906"/>
                      <a:pt x="372774" y="251828"/>
                    </a:cubicBezTo>
                    <a:cubicBezTo>
                      <a:pt x="472963" y="165750"/>
                      <a:pt x="587968" y="105778"/>
                      <a:pt x="711440" y="74028"/>
                    </a:cubicBezTo>
                    <a:cubicBezTo>
                      <a:pt x="834912" y="42278"/>
                      <a:pt x="1095262" y="71206"/>
                      <a:pt x="1130540" y="613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5F1A5100-87CE-4B60-9698-7FD02F403BFC}"/>
                  </a:ext>
                </a:extLst>
              </p:cNvPr>
              <p:cNvSpPr/>
              <p:nvPr/>
            </p:nvSpPr>
            <p:spPr>
              <a:xfrm>
                <a:off x="8065865" y="2717240"/>
                <a:ext cx="449274" cy="1512626"/>
              </a:xfrm>
              <a:custGeom>
                <a:avLst/>
                <a:gdLst>
                  <a:gd name="connsiteX0" fmla="*/ 294978 w 449274"/>
                  <a:gd name="connsiteY0" fmla="*/ 334999 h 1512626"/>
                  <a:gd name="connsiteX1" fmla="*/ 409278 w 449274"/>
                  <a:gd name="connsiteY1" fmla="*/ 572066 h 1512626"/>
                  <a:gd name="connsiteX2" fmla="*/ 447378 w 449274"/>
                  <a:gd name="connsiteY2" fmla="*/ 804899 h 1512626"/>
                  <a:gd name="connsiteX3" fmla="*/ 358478 w 449274"/>
                  <a:gd name="connsiteY3" fmla="*/ 1156266 h 1512626"/>
                  <a:gd name="connsiteX4" fmla="*/ 2878 w 449274"/>
                  <a:gd name="connsiteY4" fmla="*/ 1507633 h 1512626"/>
                  <a:gd name="connsiteX5" fmla="*/ 193378 w 449274"/>
                  <a:gd name="connsiteY5" fmla="*/ 1334066 h 1512626"/>
                  <a:gd name="connsiteX6" fmla="*/ 244178 w 449274"/>
                  <a:gd name="connsiteY6" fmla="*/ 936133 h 1512626"/>
                  <a:gd name="connsiteX7" fmla="*/ 117178 w 449274"/>
                  <a:gd name="connsiteY7" fmla="*/ 406966 h 1512626"/>
                  <a:gd name="connsiteX8" fmla="*/ 134111 w 449274"/>
                  <a:gd name="connsiteY8" fmla="*/ 566 h 1512626"/>
                  <a:gd name="connsiteX9" fmla="*/ 294978 w 449274"/>
                  <a:gd name="connsiteY9" fmla="*/ 334999 h 15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74" h="1512626">
                    <a:moveTo>
                      <a:pt x="294978" y="334999"/>
                    </a:moveTo>
                    <a:cubicBezTo>
                      <a:pt x="340839" y="430249"/>
                      <a:pt x="383878" y="493749"/>
                      <a:pt x="409278" y="572066"/>
                    </a:cubicBezTo>
                    <a:cubicBezTo>
                      <a:pt x="434678" y="650383"/>
                      <a:pt x="455845" y="707532"/>
                      <a:pt x="447378" y="804899"/>
                    </a:cubicBezTo>
                    <a:cubicBezTo>
                      <a:pt x="438911" y="902266"/>
                      <a:pt x="432561" y="1039144"/>
                      <a:pt x="358478" y="1156266"/>
                    </a:cubicBezTo>
                    <a:cubicBezTo>
                      <a:pt x="284395" y="1273388"/>
                      <a:pt x="30395" y="1478000"/>
                      <a:pt x="2878" y="1507633"/>
                    </a:cubicBezTo>
                    <a:cubicBezTo>
                      <a:pt x="-24639" y="1537266"/>
                      <a:pt x="153161" y="1429316"/>
                      <a:pt x="193378" y="1334066"/>
                    </a:cubicBezTo>
                    <a:cubicBezTo>
                      <a:pt x="233595" y="1238816"/>
                      <a:pt x="256878" y="1090650"/>
                      <a:pt x="244178" y="936133"/>
                    </a:cubicBezTo>
                    <a:cubicBezTo>
                      <a:pt x="231478" y="781616"/>
                      <a:pt x="135522" y="562894"/>
                      <a:pt x="117178" y="406966"/>
                    </a:cubicBezTo>
                    <a:cubicBezTo>
                      <a:pt x="98833" y="251038"/>
                      <a:pt x="100950" y="14677"/>
                      <a:pt x="134111" y="566"/>
                    </a:cubicBezTo>
                    <a:cubicBezTo>
                      <a:pt x="167272" y="-13545"/>
                      <a:pt x="249117" y="239749"/>
                      <a:pt x="294978" y="3349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351B901C-4DA9-4881-A589-FBB347EA6E50}"/>
                  </a:ext>
                </a:extLst>
              </p:cNvPr>
              <p:cNvSpPr/>
              <p:nvPr/>
            </p:nvSpPr>
            <p:spPr>
              <a:xfrm>
                <a:off x="7731659" y="2581274"/>
                <a:ext cx="383592" cy="392976"/>
              </a:xfrm>
              <a:custGeom>
                <a:avLst/>
                <a:gdLst>
                  <a:gd name="connsiteX0" fmla="*/ 8991 w 383592"/>
                  <a:gd name="connsiteY0" fmla="*/ 19051 h 392976"/>
                  <a:gd name="connsiteX1" fmla="*/ 196316 w 383592"/>
                  <a:gd name="connsiteY1" fmla="*/ 101601 h 392976"/>
                  <a:gd name="connsiteX2" fmla="*/ 358241 w 383592"/>
                  <a:gd name="connsiteY2" fmla="*/ 390526 h 392976"/>
                  <a:gd name="connsiteX3" fmla="*/ 351891 w 383592"/>
                  <a:gd name="connsiteY3" fmla="*/ 228601 h 392976"/>
                  <a:gd name="connsiteX4" fmla="*/ 59791 w 383592"/>
                  <a:gd name="connsiteY4" fmla="*/ 19051 h 392976"/>
                  <a:gd name="connsiteX5" fmla="*/ 8991 w 383592"/>
                  <a:gd name="connsiteY5" fmla="*/ 19051 h 3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592" h="392976">
                    <a:moveTo>
                      <a:pt x="8991" y="19051"/>
                    </a:moveTo>
                    <a:cubicBezTo>
                      <a:pt x="31745" y="32809"/>
                      <a:pt x="138108" y="39689"/>
                      <a:pt x="196316" y="101601"/>
                    </a:cubicBezTo>
                    <a:cubicBezTo>
                      <a:pt x="254524" y="163513"/>
                      <a:pt x="332312" y="369359"/>
                      <a:pt x="358241" y="390526"/>
                    </a:cubicBezTo>
                    <a:cubicBezTo>
                      <a:pt x="384170" y="411693"/>
                      <a:pt x="401633" y="290514"/>
                      <a:pt x="351891" y="228601"/>
                    </a:cubicBezTo>
                    <a:cubicBezTo>
                      <a:pt x="302149" y="166688"/>
                      <a:pt x="111649" y="53976"/>
                      <a:pt x="59791" y="19051"/>
                    </a:cubicBezTo>
                    <a:cubicBezTo>
                      <a:pt x="7933" y="-15874"/>
                      <a:pt x="-13763" y="5293"/>
                      <a:pt x="8991" y="1905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4116868C-4B15-4FD2-AB23-3DAB184C61EF}"/>
                  </a:ext>
                </a:extLst>
              </p:cNvPr>
              <p:cNvSpPr/>
              <p:nvPr/>
            </p:nvSpPr>
            <p:spPr>
              <a:xfrm>
                <a:off x="7574916" y="2175891"/>
                <a:ext cx="283989" cy="201494"/>
              </a:xfrm>
              <a:custGeom>
                <a:avLst/>
                <a:gdLst>
                  <a:gd name="connsiteX0" fmla="*/ 634 w 283989"/>
                  <a:gd name="connsiteY0" fmla="*/ 5334 h 201494"/>
                  <a:gd name="connsiteX1" fmla="*/ 127634 w 283989"/>
                  <a:gd name="connsiteY1" fmla="*/ 40259 h 201494"/>
                  <a:gd name="connsiteX2" fmla="*/ 283209 w 283989"/>
                  <a:gd name="connsiteY2" fmla="*/ 199009 h 201494"/>
                  <a:gd name="connsiteX3" fmla="*/ 181609 w 283989"/>
                  <a:gd name="connsiteY3" fmla="*/ 129159 h 201494"/>
                  <a:gd name="connsiteX4" fmla="*/ 634 w 283989"/>
                  <a:gd name="connsiteY4" fmla="*/ 5334 h 20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89" h="201494">
                    <a:moveTo>
                      <a:pt x="634" y="5334"/>
                    </a:moveTo>
                    <a:cubicBezTo>
                      <a:pt x="-8362" y="-9483"/>
                      <a:pt x="80538" y="7980"/>
                      <a:pt x="127634" y="40259"/>
                    </a:cubicBezTo>
                    <a:cubicBezTo>
                      <a:pt x="174730" y="72538"/>
                      <a:pt x="274213" y="184192"/>
                      <a:pt x="283209" y="199009"/>
                    </a:cubicBezTo>
                    <a:cubicBezTo>
                      <a:pt x="292205" y="213826"/>
                      <a:pt x="221297" y="158792"/>
                      <a:pt x="181609" y="129159"/>
                    </a:cubicBezTo>
                    <a:cubicBezTo>
                      <a:pt x="141922" y="99526"/>
                      <a:pt x="9630" y="20151"/>
                      <a:pt x="634" y="533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C9B608AE-213E-4481-B602-640911E388D5}"/>
                  </a:ext>
                </a:extLst>
              </p:cNvPr>
              <p:cNvSpPr/>
              <p:nvPr/>
            </p:nvSpPr>
            <p:spPr>
              <a:xfrm>
                <a:off x="6886079" y="1572065"/>
                <a:ext cx="660946" cy="432292"/>
              </a:xfrm>
              <a:custGeom>
                <a:avLst/>
                <a:gdLst>
                  <a:gd name="connsiteX0" fmla="*/ 496 w 660946"/>
                  <a:gd name="connsiteY0" fmla="*/ 2735 h 432292"/>
                  <a:gd name="connsiteX1" fmla="*/ 130671 w 660946"/>
                  <a:gd name="connsiteY1" fmla="*/ 113860 h 432292"/>
                  <a:gd name="connsiteX2" fmla="*/ 429121 w 660946"/>
                  <a:gd name="connsiteY2" fmla="*/ 329760 h 432292"/>
                  <a:gd name="connsiteX3" fmla="*/ 660896 w 660946"/>
                  <a:gd name="connsiteY3" fmla="*/ 431360 h 432292"/>
                  <a:gd name="connsiteX4" fmla="*/ 410071 w 660946"/>
                  <a:gd name="connsiteY4" fmla="*/ 371035 h 432292"/>
                  <a:gd name="connsiteX5" fmla="*/ 171946 w 660946"/>
                  <a:gd name="connsiteY5" fmla="*/ 221810 h 432292"/>
                  <a:gd name="connsiteX6" fmla="*/ 496 w 660946"/>
                  <a:gd name="connsiteY6" fmla="*/ 2735 h 43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946" h="432292">
                    <a:moveTo>
                      <a:pt x="496" y="2735"/>
                    </a:moveTo>
                    <a:cubicBezTo>
                      <a:pt x="-6383" y="-15257"/>
                      <a:pt x="59234" y="59356"/>
                      <a:pt x="130671" y="113860"/>
                    </a:cubicBezTo>
                    <a:cubicBezTo>
                      <a:pt x="202108" y="168364"/>
                      <a:pt x="340750" y="276843"/>
                      <a:pt x="429121" y="329760"/>
                    </a:cubicBezTo>
                    <a:cubicBezTo>
                      <a:pt x="517492" y="382677"/>
                      <a:pt x="664071" y="424481"/>
                      <a:pt x="660896" y="431360"/>
                    </a:cubicBezTo>
                    <a:cubicBezTo>
                      <a:pt x="657721" y="438239"/>
                      <a:pt x="491563" y="405960"/>
                      <a:pt x="410071" y="371035"/>
                    </a:cubicBezTo>
                    <a:cubicBezTo>
                      <a:pt x="328579" y="336110"/>
                      <a:pt x="237563" y="278960"/>
                      <a:pt x="171946" y="221810"/>
                    </a:cubicBezTo>
                    <a:cubicBezTo>
                      <a:pt x="106329" y="164660"/>
                      <a:pt x="7375" y="20727"/>
                      <a:pt x="496" y="27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6D714BF1-582E-4F5D-B7D8-89196C585873}"/>
                  </a:ext>
                </a:extLst>
              </p:cNvPr>
              <p:cNvSpPr/>
              <p:nvPr/>
            </p:nvSpPr>
            <p:spPr>
              <a:xfrm>
                <a:off x="6538839" y="1243631"/>
                <a:ext cx="462206" cy="147543"/>
              </a:xfrm>
              <a:custGeom>
                <a:avLst/>
                <a:gdLst>
                  <a:gd name="connsiteX0" fmla="*/ 8011 w 462206"/>
                  <a:gd name="connsiteY0" fmla="*/ 969 h 147543"/>
                  <a:gd name="connsiteX1" fmla="*/ 315986 w 462206"/>
                  <a:gd name="connsiteY1" fmla="*/ 121619 h 147543"/>
                  <a:gd name="connsiteX2" fmla="*/ 455686 w 462206"/>
                  <a:gd name="connsiteY2" fmla="*/ 143844 h 147543"/>
                  <a:gd name="connsiteX3" fmla="*/ 119136 w 462206"/>
                  <a:gd name="connsiteY3" fmla="*/ 67644 h 147543"/>
                  <a:gd name="connsiteX4" fmla="*/ 8011 w 462206"/>
                  <a:gd name="connsiteY4" fmla="*/ 969 h 14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206" h="147543">
                    <a:moveTo>
                      <a:pt x="8011" y="969"/>
                    </a:moveTo>
                    <a:cubicBezTo>
                      <a:pt x="40819" y="9965"/>
                      <a:pt x="241374" y="97807"/>
                      <a:pt x="315986" y="121619"/>
                    </a:cubicBezTo>
                    <a:cubicBezTo>
                      <a:pt x="390598" y="145431"/>
                      <a:pt x="488494" y="152840"/>
                      <a:pt x="455686" y="143844"/>
                    </a:cubicBezTo>
                    <a:cubicBezTo>
                      <a:pt x="422878" y="134848"/>
                      <a:pt x="188986" y="87223"/>
                      <a:pt x="119136" y="67644"/>
                    </a:cubicBezTo>
                    <a:cubicBezTo>
                      <a:pt x="49286" y="48065"/>
                      <a:pt x="-24797" y="-8027"/>
                      <a:pt x="8011" y="96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776DC5BE-0852-400C-8D7F-40CAE2618745}"/>
                  </a:ext>
                </a:extLst>
              </p:cNvPr>
              <p:cNvSpPr/>
              <p:nvPr/>
            </p:nvSpPr>
            <p:spPr>
              <a:xfrm>
                <a:off x="6701414" y="822878"/>
                <a:ext cx="404593" cy="266534"/>
              </a:xfrm>
              <a:custGeom>
                <a:avLst/>
                <a:gdLst>
                  <a:gd name="connsiteX0" fmla="*/ 4186 w 404593"/>
                  <a:gd name="connsiteY0" fmla="*/ 2622 h 266534"/>
                  <a:gd name="connsiteX1" fmla="*/ 96261 w 404593"/>
                  <a:gd name="connsiteY1" fmla="*/ 85172 h 266534"/>
                  <a:gd name="connsiteX2" fmla="*/ 194686 w 404593"/>
                  <a:gd name="connsiteY2" fmla="*/ 208997 h 266534"/>
                  <a:gd name="connsiteX3" fmla="*/ 404236 w 404593"/>
                  <a:gd name="connsiteY3" fmla="*/ 266147 h 266534"/>
                  <a:gd name="connsiteX4" fmla="*/ 239136 w 404593"/>
                  <a:gd name="connsiteY4" fmla="*/ 183597 h 266534"/>
                  <a:gd name="connsiteX5" fmla="*/ 4186 w 404593"/>
                  <a:gd name="connsiteY5" fmla="*/ 2622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593" h="266534">
                    <a:moveTo>
                      <a:pt x="4186" y="2622"/>
                    </a:moveTo>
                    <a:cubicBezTo>
                      <a:pt x="-19626" y="-13782"/>
                      <a:pt x="64511" y="50776"/>
                      <a:pt x="96261" y="85172"/>
                    </a:cubicBezTo>
                    <a:cubicBezTo>
                      <a:pt x="128011" y="119568"/>
                      <a:pt x="143357" y="178835"/>
                      <a:pt x="194686" y="208997"/>
                    </a:cubicBezTo>
                    <a:cubicBezTo>
                      <a:pt x="246015" y="239159"/>
                      <a:pt x="396828" y="270380"/>
                      <a:pt x="404236" y="266147"/>
                    </a:cubicBezTo>
                    <a:cubicBezTo>
                      <a:pt x="411644" y="261914"/>
                      <a:pt x="302107" y="223814"/>
                      <a:pt x="239136" y="183597"/>
                    </a:cubicBezTo>
                    <a:cubicBezTo>
                      <a:pt x="176165" y="143380"/>
                      <a:pt x="27998" y="19026"/>
                      <a:pt x="4186" y="262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B6FB9AE-2A68-48E1-B0D1-BFC6944FB3B1}"/>
                  </a:ext>
                </a:extLst>
              </p:cNvPr>
              <p:cNvSpPr/>
              <p:nvPr/>
            </p:nvSpPr>
            <p:spPr>
              <a:xfrm>
                <a:off x="7370955" y="1177847"/>
                <a:ext cx="436654" cy="482730"/>
              </a:xfrm>
              <a:custGeom>
                <a:avLst/>
                <a:gdLst>
                  <a:gd name="connsiteX0" fmla="*/ 17270 w 436654"/>
                  <a:gd name="connsiteY0" fmla="*/ 78 h 482730"/>
                  <a:gd name="connsiteX1" fmla="*/ 93470 w 436654"/>
                  <a:gd name="connsiteY1" fmla="*/ 177878 h 482730"/>
                  <a:gd name="connsiteX2" fmla="*/ 204595 w 436654"/>
                  <a:gd name="connsiteY2" fmla="*/ 323928 h 482730"/>
                  <a:gd name="connsiteX3" fmla="*/ 436370 w 436654"/>
                  <a:gd name="connsiteY3" fmla="*/ 482678 h 482730"/>
                  <a:gd name="connsiteX4" fmla="*/ 153795 w 436654"/>
                  <a:gd name="connsiteY4" fmla="*/ 339803 h 482730"/>
                  <a:gd name="connsiteX5" fmla="*/ 10920 w 436654"/>
                  <a:gd name="connsiteY5" fmla="*/ 200103 h 482730"/>
                  <a:gd name="connsiteX6" fmla="*/ 17270 w 436654"/>
                  <a:gd name="connsiteY6" fmla="*/ 78 h 4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654" h="482730">
                    <a:moveTo>
                      <a:pt x="17270" y="78"/>
                    </a:moveTo>
                    <a:cubicBezTo>
                      <a:pt x="31028" y="-3626"/>
                      <a:pt x="62249" y="123903"/>
                      <a:pt x="93470" y="177878"/>
                    </a:cubicBezTo>
                    <a:cubicBezTo>
                      <a:pt x="124691" y="231853"/>
                      <a:pt x="147445" y="273128"/>
                      <a:pt x="204595" y="323928"/>
                    </a:cubicBezTo>
                    <a:cubicBezTo>
                      <a:pt x="261745" y="374728"/>
                      <a:pt x="444837" y="480032"/>
                      <a:pt x="436370" y="482678"/>
                    </a:cubicBezTo>
                    <a:cubicBezTo>
                      <a:pt x="427903" y="485324"/>
                      <a:pt x="224703" y="386899"/>
                      <a:pt x="153795" y="339803"/>
                    </a:cubicBezTo>
                    <a:cubicBezTo>
                      <a:pt x="82887" y="292707"/>
                      <a:pt x="32087" y="255136"/>
                      <a:pt x="10920" y="200103"/>
                    </a:cubicBezTo>
                    <a:cubicBezTo>
                      <a:pt x="-10247" y="145070"/>
                      <a:pt x="3512" y="3782"/>
                      <a:pt x="17270" y="78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AC80C0DE-6748-4FE5-A524-CBCAA3CDFE2A}"/>
                  </a:ext>
                </a:extLst>
              </p:cNvPr>
              <p:cNvSpPr/>
              <p:nvPr/>
            </p:nvSpPr>
            <p:spPr>
              <a:xfrm>
                <a:off x="7721590" y="1736090"/>
                <a:ext cx="171760" cy="406609"/>
              </a:xfrm>
              <a:custGeom>
                <a:avLst/>
                <a:gdLst>
                  <a:gd name="connsiteX0" fmla="*/ 3185 w 171760"/>
                  <a:gd name="connsiteY0" fmla="*/ 635 h 406609"/>
                  <a:gd name="connsiteX1" fmla="*/ 120660 w 171760"/>
                  <a:gd name="connsiteY1" fmla="*/ 146685 h 406609"/>
                  <a:gd name="connsiteX2" fmla="*/ 171460 w 171760"/>
                  <a:gd name="connsiteY2" fmla="*/ 400685 h 406609"/>
                  <a:gd name="connsiteX3" fmla="*/ 139710 w 171760"/>
                  <a:gd name="connsiteY3" fmla="*/ 318135 h 406609"/>
                  <a:gd name="connsiteX4" fmla="*/ 98435 w 171760"/>
                  <a:gd name="connsiteY4" fmla="*/ 229235 h 406609"/>
                  <a:gd name="connsiteX5" fmla="*/ 38110 w 171760"/>
                  <a:gd name="connsiteY5" fmla="*/ 200660 h 406609"/>
                  <a:gd name="connsiteX6" fmla="*/ 3185 w 171760"/>
                  <a:gd name="connsiteY6" fmla="*/ 635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60" h="406609">
                    <a:moveTo>
                      <a:pt x="3185" y="635"/>
                    </a:moveTo>
                    <a:cubicBezTo>
                      <a:pt x="16943" y="-8361"/>
                      <a:pt x="92614" y="80010"/>
                      <a:pt x="120660" y="146685"/>
                    </a:cubicBezTo>
                    <a:cubicBezTo>
                      <a:pt x="148706" y="213360"/>
                      <a:pt x="168285" y="372110"/>
                      <a:pt x="171460" y="400685"/>
                    </a:cubicBezTo>
                    <a:cubicBezTo>
                      <a:pt x="174635" y="429260"/>
                      <a:pt x="151881" y="346710"/>
                      <a:pt x="139710" y="318135"/>
                    </a:cubicBezTo>
                    <a:cubicBezTo>
                      <a:pt x="127539" y="289560"/>
                      <a:pt x="115368" y="248814"/>
                      <a:pt x="98435" y="229235"/>
                    </a:cubicBezTo>
                    <a:cubicBezTo>
                      <a:pt x="81502" y="209656"/>
                      <a:pt x="52398" y="234527"/>
                      <a:pt x="38110" y="200660"/>
                    </a:cubicBezTo>
                    <a:cubicBezTo>
                      <a:pt x="23822" y="166793"/>
                      <a:pt x="-10573" y="9631"/>
                      <a:pt x="3185" y="6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8EEA5A1-6195-4061-8098-9036C7545C22}"/>
                  </a:ext>
                </a:extLst>
              </p:cNvPr>
              <p:cNvSpPr/>
              <p:nvPr/>
            </p:nvSpPr>
            <p:spPr>
              <a:xfrm>
                <a:off x="4006824" y="2296453"/>
                <a:ext cx="49528" cy="250105"/>
              </a:xfrm>
              <a:custGeom>
                <a:avLst/>
                <a:gdLst>
                  <a:gd name="connsiteX0" fmla="*/ 27014 w 49528"/>
                  <a:gd name="connsiteY0" fmla="*/ 660 h 250105"/>
                  <a:gd name="connsiteX1" fmla="*/ 11139 w 49528"/>
                  <a:gd name="connsiteY1" fmla="*/ 56222 h 250105"/>
                  <a:gd name="connsiteX2" fmla="*/ 26 w 49528"/>
                  <a:gd name="connsiteY2" fmla="*/ 126072 h 250105"/>
                  <a:gd name="connsiteX3" fmla="*/ 9551 w 49528"/>
                  <a:gd name="connsiteY3" fmla="*/ 186397 h 250105"/>
                  <a:gd name="connsiteX4" fmla="*/ 49239 w 49528"/>
                  <a:gd name="connsiteY4" fmla="*/ 249897 h 250105"/>
                  <a:gd name="connsiteX5" fmla="*/ 27014 w 49528"/>
                  <a:gd name="connsiteY5" fmla="*/ 164172 h 250105"/>
                  <a:gd name="connsiteX6" fmla="*/ 17489 w 49528"/>
                  <a:gd name="connsiteY6" fmla="*/ 94322 h 250105"/>
                  <a:gd name="connsiteX7" fmla="*/ 27014 w 49528"/>
                  <a:gd name="connsiteY7" fmla="*/ 660 h 25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8" h="250105">
                    <a:moveTo>
                      <a:pt x="27014" y="660"/>
                    </a:moveTo>
                    <a:cubicBezTo>
                      <a:pt x="25956" y="-5690"/>
                      <a:pt x="15637" y="35320"/>
                      <a:pt x="11139" y="56222"/>
                    </a:cubicBezTo>
                    <a:cubicBezTo>
                      <a:pt x="6641" y="77124"/>
                      <a:pt x="291" y="104376"/>
                      <a:pt x="26" y="126072"/>
                    </a:cubicBezTo>
                    <a:cubicBezTo>
                      <a:pt x="-239" y="147768"/>
                      <a:pt x="1349" y="165760"/>
                      <a:pt x="9551" y="186397"/>
                    </a:cubicBezTo>
                    <a:cubicBezTo>
                      <a:pt x="17753" y="207035"/>
                      <a:pt x="46329" y="253601"/>
                      <a:pt x="49239" y="249897"/>
                    </a:cubicBezTo>
                    <a:cubicBezTo>
                      <a:pt x="52150" y="246193"/>
                      <a:pt x="32306" y="190101"/>
                      <a:pt x="27014" y="164172"/>
                    </a:cubicBezTo>
                    <a:cubicBezTo>
                      <a:pt x="21722" y="138243"/>
                      <a:pt x="18018" y="117870"/>
                      <a:pt x="17489" y="94322"/>
                    </a:cubicBezTo>
                    <a:cubicBezTo>
                      <a:pt x="16960" y="70774"/>
                      <a:pt x="28072" y="7010"/>
                      <a:pt x="27014" y="66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FD7306F-950D-471E-B7E6-5DC87B7F97DE}"/>
                  </a:ext>
                </a:extLst>
              </p:cNvPr>
              <p:cNvSpPr/>
              <p:nvPr/>
            </p:nvSpPr>
            <p:spPr>
              <a:xfrm>
                <a:off x="3997020" y="2847926"/>
                <a:ext cx="182874" cy="286016"/>
              </a:xfrm>
              <a:custGeom>
                <a:avLst/>
                <a:gdLst>
                  <a:gd name="connsiteX0" fmla="*/ 182868 w 182874"/>
                  <a:gd name="connsiteY0" fmla="*/ 49 h 286016"/>
                  <a:gd name="connsiteX1" fmla="*/ 136830 w 182874"/>
                  <a:gd name="connsiteY1" fmla="*/ 87362 h 286016"/>
                  <a:gd name="connsiteX2" fmla="*/ 84443 w 182874"/>
                  <a:gd name="connsiteY2" fmla="*/ 161974 h 286016"/>
                  <a:gd name="connsiteX3" fmla="*/ 305 w 182874"/>
                  <a:gd name="connsiteY3" fmla="*/ 285799 h 286016"/>
                  <a:gd name="connsiteX4" fmla="*/ 59043 w 182874"/>
                  <a:gd name="connsiteY4" fmla="*/ 188962 h 286016"/>
                  <a:gd name="connsiteX5" fmla="*/ 133655 w 182874"/>
                  <a:gd name="connsiteY5" fmla="*/ 76249 h 286016"/>
                  <a:gd name="connsiteX6" fmla="*/ 182868 w 182874"/>
                  <a:gd name="connsiteY6" fmla="*/ 49 h 28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74" h="286016">
                    <a:moveTo>
                      <a:pt x="182868" y="49"/>
                    </a:moveTo>
                    <a:cubicBezTo>
                      <a:pt x="183397" y="1901"/>
                      <a:pt x="153234" y="60375"/>
                      <a:pt x="136830" y="87362"/>
                    </a:cubicBezTo>
                    <a:cubicBezTo>
                      <a:pt x="120426" y="114349"/>
                      <a:pt x="107197" y="128901"/>
                      <a:pt x="84443" y="161974"/>
                    </a:cubicBezTo>
                    <a:cubicBezTo>
                      <a:pt x="61689" y="195047"/>
                      <a:pt x="4538" y="281301"/>
                      <a:pt x="305" y="285799"/>
                    </a:cubicBezTo>
                    <a:cubicBezTo>
                      <a:pt x="-3928" y="290297"/>
                      <a:pt x="36818" y="223887"/>
                      <a:pt x="59043" y="188962"/>
                    </a:cubicBezTo>
                    <a:cubicBezTo>
                      <a:pt x="81268" y="154037"/>
                      <a:pt x="114870" y="103766"/>
                      <a:pt x="133655" y="76249"/>
                    </a:cubicBezTo>
                    <a:cubicBezTo>
                      <a:pt x="152440" y="48732"/>
                      <a:pt x="182339" y="-1803"/>
                      <a:pt x="182868" y="4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3ADCF499-EF73-4817-AD45-5DF3B0600087}"/>
                  </a:ext>
                </a:extLst>
              </p:cNvPr>
              <p:cNvSpPr/>
              <p:nvPr/>
            </p:nvSpPr>
            <p:spPr>
              <a:xfrm>
                <a:off x="4109740" y="2721389"/>
                <a:ext cx="125982" cy="626665"/>
              </a:xfrm>
              <a:custGeom>
                <a:avLst/>
                <a:gdLst>
                  <a:gd name="connsiteX0" fmla="*/ 3473 w 125982"/>
                  <a:gd name="connsiteY0" fmla="*/ 2761 h 626665"/>
                  <a:gd name="connsiteX1" fmla="*/ 3473 w 125982"/>
                  <a:gd name="connsiteY1" fmla="*/ 145636 h 626665"/>
                  <a:gd name="connsiteX2" fmla="*/ 30460 w 125982"/>
                  <a:gd name="connsiteY2" fmla="*/ 245649 h 626665"/>
                  <a:gd name="connsiteX3" fmla="*/ 46335 w 125982"/>
                  <a:gd name="connsiteY3" fmla="*/ 332961 h 626665"/>
                  <a:gd name="connsiteX4" fmla="*/ 55860 w 125982"/>
                  <a:gd name="connsiteY4" fmla="*/ 423449 h 626665"/>
                  <a:gd name="connsiteX5" fmla="*/ 125710 w 125982"/>
                  <a:gd name="connsiteY5" fmla="*/ 626649 h 626665"/>
                  <a:gd name="connsiteX6" fmla="*/ 79673 w 125982"/>
                  <a:gd name="connsiteY6" fmla="*/ 412336 h 626665"/>
                  <a:gd name="connsiteX7" fmla="*/ 68560 w 125982"/>
                  <a:gd name="connsiteY7" fmla="*/ 294861 h 626665"/>
                  <a:gd name="connsiteX8" fmla="*/ 17760 w 125982"/>
                  <a:gd name="connsiteY8" fmla="*/ 153574 h 626665"/>
                  <a:gd name="connsiteX9" fmla="*/ 32048 w 125982"/>
                  <a:gd name="connsiteY9" fmla="*/ 58324 h 626665"/>
                  <a:gd name="connsiteX10" fmla="*/ 3473 w 125982"/>
                  <a:gd name="connsiteY10" fmla="*/ 2761 h 6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82" h="626665">
                    <a:moveTo>
                      <a:pt x="3473" y="2761"/>
                    </a:moveTo>
                    <a:cubicBezTo>
                      <a:pt x="-1290" y="17313"/>
                      <a:pt x="-1025" y="105155"/>
                      <a:pt x="3473" y="145636"/>
                    </a:cubicBezTo>
                    <a:cubicBezTo>
                      <a:pt x="7971" y="186117"/>
                      <a:pt x="23316" y="214428"/>
                      <a:pt x="30460" y="245649"/>
                    </a:cubicBezTo>
                    <a:cubicBezTo>
                      <a:pt x="37604" y="276870"/>
                      <a:pt x="42102" y="303328"/>
                      <a:pt x="46335" y="332961"/>
                    </a:cubicBezTo>
                    <a:cubicBezTo>
                      <a:pt x="50568" y="362594"/>
                      <a:pt x="42631" y="374501"/>
                      <a:pt x="55860" y="423449"/>
                    </a:cubicBezTo>
                    <a:cubicBezTo>
                      <a:pt x="69089" y="472397"/>
                      <a:pt x="121741" y="628501"/>
                      <a:pt x="125710" y="626649"/>
                    </a:cubicBezTo>
                    <a:cubicBezTo>
                      <a:pt x="129679" y="624797"/>
                      <a:pt x="89198" y="467634"/>
                      <a:pt x="79673" y="412336"/>
                    </a:cubicBezTo>
                    <a:cubicBezTo>
                      <a:pt x="70148" y="357038"/>
                      <a:pt x="78879" y="337988"/>
                      <a:pt x="68560" y="294861"/>
                    </a:cubicBezTo>
                    <a:cubicBezTo>
                      <a:pt x="58241" y="251734"/>
                      <a:pt x="23845" y="192997"/>
                      <a:pt x="17760" y="153574"/>
                    </a:cubicBezTo>
                    <a:cubicBezTo>
                      <a:pt x="11675" y="114151"/>
                      <a:pt x="32577" y="81872"/>
                      <a:pt x="32048" y="58324"/>
                    </a:cubicBezTo>
                    <a:cubicBezTo>
                      <a:pt x="31519" y="34776"/>
                      <a:pt x="8236" y="-11791"/>
                      <a:pt x="3473" y="276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600275D-22A9-4DDC-AA33-A83D0E605067}"/>
                  </a:ext>
                </a:extLst>
              </p:cNvPr>
              <p:cNvSpPr/>
              <p:nvPr/>
            </p:nvSpPr>
            <p:spPr>
              <a:xfrm>
                <a:off x="4374633" y="3073621"/>
                <a:ext cx="1028886" cy="1638929"/>
              </a:xfrm>
              <a:custGeom>
                <a:avLst/>
                <a:gdLst>
                  <a:gd name="connsiteX0" fmla="*/ 75447 w 1028886"/>
                  <a:gd name="connsiteY0" fmla="*/ 25179 h 1638929"/>
                  <a:gd name="connsiteX1" fmla="*/ 217687 w 1028886"/>
                  <a:gd name="connsiteY1" fmla="*/ 832899 h 1638929"/>
                  <a:gd name="connsiteX2" fmla="*/ 984767 w 1028886"/>
                  <a:gd name="connsiteY2" fmla="*/ 1584739 h 1638929"/>
                  <a:gd name="connsiteX3" fmla="*/ 903487 w 1028886"/>
                  <a:gd name="connsiteY3" fmla="*/ 1559339 h 1638929"/>
                  <a:gd name="connsiteX4" fmla="*/ 634247 w 1028886"/>
                  <a:gd name="connsiteY4" fmla="*/ 1396779 h 1638929"/>
                  <a:gd name="connsiteX5" fmla="*/ 212607 w 1028886"/>
                  <a:gd name="connsiteY5" fmla="*/ 975139 h 1638929"/>
                  <a:gd name="connsiteX6" fmla="*/ 4327 w 1028886"/>
                  <a:gd name="connsiteY6" fmla="*/ 274099 h 1638929"/>
                  <a:gd name="connsiteX7" fmla="*/ 75447 w 1028886"/>
                  <a:gd name="connsiteY7" fmla="*/ 25179 h 16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886" h="1638929">
                    <a:moveTo>
                      <a:pt x="75447" y="25179"/>
                    </a:moveTo>
                    <a:cubicBezTo>
                      <a:pt x="111007" y="118312"/>
                      <a:pt x="66134" y="572973"/>
                      <a:pt x="217687" y="832899"/>
                    </a:cubicBezTo>
                    <a:cubicBezTo>
                      <a:pt x="369240" y="1092825"/>
                      <a:pt x="870467" y="1463666"/>
                      <a:pt x="984767" y="1584739"/>
                    </a:cubicBezTo>
                    <a:cubicBezTo>
                      <a:pt x="1099067" y="1705812"/>
                      <a:pt x="961907" y="1590666"/>
                      <a:pt x="903487" y="1559339"/>
                    </a:cubicBezTo>
                    <a:cubicBezTo>
                      <a:pt x="845067" y="1528012"/>
                      <a:pt x="749394" y="1494146"/>
                      <a:pt x="634247" y="1396779"/>
                    </a:cubicBezTo>
                    <a:cubicBezTo>
                      <a:pt x="519100" y="1299412"/>
                      <a:pt x="317594" y="1162252"/>
                      <a:pt x="212607" y="975139"/>
                    </a:cubicBezTo>
                    <a:cubicBezTo>
                      <a:pt x="107620" y="788026"/>
                      <a:pt x="24647" y="432426"/>
                      <a:pt x="4327" y="274099"/>
                    </a:cubicBezTo>
                    <a:cubicBezTo>
                      <a:pt x="-15993" y="115772"/>
                      <a:pt x="39887" y="-67954"/>
                      <a:pt x="75447" y="2517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FB1F8A57-2B0B-424E-BFDB-48DB0F3A23F0}"/>
                  </a:ext>
                </a:extLst>
              </p:cNvPr>
              <p:cNvSpPr/>
              <p:nvPr/>
            </p:nvSpPr>
            <p:spPr>
              <a:xfrm>
                <a:off x="7858288" y="3291465"/>
                <a:ext cx="381989" cy="772993"/>
              </a:xfrm>
              <a:custGeom>
                <a:avLst/>
                <a:gdLst>
                  <a:gd name="connsiteX0" fmla="*/ 325592 w 381989"/>
                  <a:gd name="connsiteY0" fmla="*/ 20695 h 772993"/>
                  <a:gd name="connsiteX1" fmla="*/ 381472 w 381989"/>
                  <a:gd name="connsiteY1" fmla="*/ 274695 h 772993"/>
                  <a:gd name="connsiteX2" fmla="*/ 300192 w 381989"/>
                  <a:gd name="connsiteY2" fmla="*/ 503295 h 772993"/>
                  <a:gd name="connsiteX3" fmla="*/ 472 w 381989"/>
                  <a:gd name="connsiteY3" fmla="*/ 772535 h 772993"/>
                  <a:gd name="connsiteX4" fmla="*/ 229072 w 381989"/>
                  <a:gd name="connsiteY4" fmla="*/ 554095 h 772993"/>
                  <a:gd name="connsiteX5" fmla="*/ 152872 w 381989"/>
                  <a:gd name="connsiteY5" fmla="*/ 71495 h 772993"/>
                  <a:gd name="connsiteX6" fmla="*/ 325592 w 381989"/>
                  <a:gd name="connsiteY6" fmla="*/ 20695 h 77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989" h="772993">
                    <a:moveTo>
                      <a:pt x="325592" y="20695"/>
                    </a:moveTo>
                    <a:cubicBezTo>
                      <a:pt x="363692" y="54562"/>
                      <a:pt x="385705" y="194262"/>
                      <a:pt x="381472" y="274695"/>
                    </a:cubicBezTo>
                    <a:cubicBezTo>
                      <a:pt x="377239" y="355128"/>
                      <a:pt x="363692" y="420322"/>
                      <a:pt x="300192" y="503295"/>
                    </a:cubicBezTo>
                    <a:cubicBezTo>
                      <a:pt x="236692" y="586268"/>
                      <a:pt x="12325" y="764068"/>
                      <a:pt x="472" y="772535"/>
                    </a:cubicBezTo>
                    <a:cubicBezTo>
                      <a:pt x="-11381" y="781002"/>
                      <a:pt x="203672" y="670935"/>
                      <a:pt x="229072" y="554095"/>
                    </a:cubicBezTo>
                    <a:cubicBezTo>
                      <a:pt x="254472" y="437255"/>
                      <a:pt x="136785" y="154468"/>
                      <a:pt x="152872" y="71495"/>
                    </a:cubicBezTo>
                    <a:cubicBezTo>
                      <a:pt x="168959" y="-11478"/>
                      <a:pt x="287492" y="-13172"/>
                      <a:pt x="325592" y="2069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5B5DB127-77E7-4C5D-B9CE-1894DAAEAE6C}"/>
                  </a:ext>
                </a:extLst>
              </p:cNvPr>
              <p:cNvSpPr/>
              <p:nvPr/>
            </p:nvSpPr>
            <p:spPr>
              <a:xfrm>
                <a:off x="6784217" y="5143498"/>
                <a:ext cx="241464" cy="443789"/>
              </a:xfrm>
              <a:custGeom>
                <a:avLst/>
                <a:gdLst>
                  <a:gd name="connsiteX0" fmla="*/ 170303 w 241464"/>
                  <a:gd name="connsiteY0" fmla="*/ 2542 h 443789"/>
                  <a:gd name="connsiteX1" fmla="*/ 139823 w 241464"/>
                  <a:gd name="connsiteY1" fmla="*/ 124462 h 443789"/>
                  <a:gd name="connsiteX2" fmla="*/ 83943 w 241464"/>
                  <a:gd name="connsiteY2" fmla="*/ 266702 h 443789"/>
                  <a:gd name="connsiteX3" fmla="*/ 2663 w 241464"/>
                  <a:gd name="connsiteY3" fmla="*/ 398782 h 443789"/>
                  <a:gd name="connsiteX4" fmla="*/ 190623 w 241464"/>
                  <a:gd name="connsiteY4" fmla="*/ 434342 h 443789"/>
                  <a:gd name="connsiteX5" fmla="*/ 241423 w 241464"/>
                  <a:gd name="connsiteY5" fmla="*/ 241302 h 443789"/>
                  <a:gd name="connsiteX6" fmla="*/ 170303 w 241464"/>
                  <a:gd name="connsiteY6" fmla="*/ 2542 h 44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464" h="443789">
                    <a:moveTo>
                      <a:pt x="170303" y="2542"/>
                    </a:moveTo>
                    <a:cubicBezTo>
                      <a:pt x="153370" y="-16931"/>
                      <a:pt x="154216" y="80435"/>
                      <a:pt x="139823" y="124462"/>
                    </a:cubicBezTo>
                    <a:cubicBezTo>
                      <a:pt x="125430" y="168489"/>
                      <a:pt x="106803" y="220982"/>
                      <a:pt x="83943" y="266702"/>
                    </a:cubicBezTo>
                    <a:cubicBezTo>
                      <a:pt x="61083" y="312422"/>
                      <a:pt x="-15117" y="370842"/>
                      <a:pt x="2663" y="398782"/>
                    </a:cubicBezTo>
                    <a:cubicBezTo>
                      <a:pt x="20443" y="426722"/>
                      <a:pt x="150830" y="460589"/>
                      <a:pt x="190623" y="434342"/>
                    </a:cubicBezTo>
                    <a:cubicBezTo>
                      <a:pt x="230416" y="408095"/>
                      <a:pt x="242270" y="309882"/>
                      <a:pt x="241423" y="241302"/>
                    </a:cubicBezTo>
                    <a:cubicBezTo>
                      <a:pt x="240576" y="172722"/>
                      <a:pt x="187236" y="22015"/>
                      <a:pt x="170303" y="254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75C56402-9575-4CA1-99A7-03101D91CF16}"/>
                  </a:ext>
                </a:extLst>
              </p:cNvPr>
              <p:cNvSpPr/>
              <p:nvPr/>
            </p:nvSpPr>
            <p:spPr>
              <a:xfrm>
                <a:off x="6454026" y="5003376"/>
                <a:ext cx="147775" cy="544868"/>
              </a:xfrm>
              <a:custGeom>
                <a:avLst/>
                <a:gdLst>
                  <a:gd name="connsiteX0" fmla="*/ 146799 w 147775"/>
                  <a:gd name="connsiteY0" fmla="*/ 424 h 544868"/>
                  <a:gd name="connsiteX1" fmla="*/ 121399 w 147775"/>
                  <a:gd name="connsiteY1" fmla="*/ 190924 h 544868"/>
                  <a:gd name="connsiteX2" fmla="*/ 89649 w 147775"/>
                  <a:gd name="connsiteY2" fmla="*/ 340149 h 544868"/>
                  <a:gd name="connsiteX3" fmla="*/ 16624 w 147775"/>
                  <a:gd name="connsiteY3" fmla="*/ 540174 h 544868"/>
                  <a:gd name="connsiteX4" fmla="*/ 3924 w 147775"/>
                  <a:gd name="connsiteY4" fmla="*/ 467149 h 544868"/>
                  <a:gd name="connsiteX5" fmla="*/ 70599 w 147775"/>
                  <a:gd name="connsiteY5" fmla="*/ 305224 h 544868"/>
                  <a:gd name="connsiteX6" fmla="*/ 86474 w 147775"/>
                  <a:gd name="connsiteY6" fmla="*/ 143299 h 544868"/>
                  <a:gd name="connsiteX7" fmla="*/ 146799 w 147775"/>
                  <a:gd name="connsiteY7" fmla="*/ 424 h 54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75" h="544868">
                    <a:moveTo>
                      <a:pt x="146799" y="424"/>
                    </a:moveTo>
                    <a:cubicBezTo>
                      <a:pt x="152620" y="8361"/>
                      <a:pt x="130924" y="134303"/>
                      <a:pt x="121399" y="190924"/>
                    </a:cubicBezTo>
                    <a:cubicBezTo>
                      <a:pt x="111874" y="247545"/>
                      <a:pt x="107111" y="281941"/>
                      <a:pt x="89649" y="340149"/>
                    </a:cubicBezTo>
                    <a:cubicBezTo>
                      <a:pt x="72187" y="398357"/>
                      <a:pt x="30911" y="519007"/>
                      <a:pt x="16624" y="540174"/>
                    </a:cubicBezTo>
                    <a:cubicBezTo>
                      <a:pt x="2336" y="561341"/>
                      <a:pt x="-5072" y="506307"/>
                      <a:pt x="3924" y="467149"/>
                    </a:cubicBezTo>
                    <a:cubicBezTo>
                      <a:pt x="12920" y="427991"/>
                      <a:pt x="56841" y="359199"/>
                      <a:pt x="70599" y="305224"/>
                    </a:cubicBezTo>
                    <a:cubicBezTo>
                      <a:pt x="84357" y="251249"/>
                      <a:pt x="75891" y="188807"/>
                      <a:pt x="86474" y="143299"/>
                    </a:cubicBezTo>
                    <a:cubicBezTo>
                      <a:pt x="97057" y="97791"/>
                      <a:pt x="140978" y="-7513"/>
                      <a:pt x="146799" y="4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DA99957-CBA9-47FE-9E68-5B8EA38738ED}"/>
                  </a:ext>
                </a:extLst>
              </p:cNvPr>
              <p:cNvSpPr/>
              <p:nvPr/>
            </p:nvSpPr>
            <p:spPr>
              <a:xfrm>
                <a:off x="6293478" y="5000091"/>
                <a:ext cx="290764" cy="528916"/>
              </a:xfrm>
              <a:custGeom>
                <a:avLst/>
                <a:gdLst>
                  <a:gd name="connsiteX0" fmla="*/ 151772 w 290764"/>
                  <a:gd name="connsiteY0" fmla="*/ 19584 h 528916"/>
                  <a:gd name="connsiteX1" fmla="*/ 97797 w 290764"/>
                  <a:gd name="connsiteY1" fmla="*/ 143409 h 528916"/>
                  <a:gd name="connsiteX2" fmla="*/ 43822 w 290764"/>
                  <a:gd name="connsiteY2" fmla="*/ 330734 h 528916"/>
                  <a:gd name="connsiteX3" fmla="*/ 2547 w 290764"/>
                  <a:gd name="connsiteY3" fmla="*/ 464084 h 528916"/>
                  <a:gd name="connsiteX4" fmla="*/ 120022 w 290764"/>
                  <a:gd name="connsiteY4" fmla="*/ 511709 h 528916"/>
                  <a:gd name="connsiteX5" fmla="*/ 167647 w 290764"/>
                  <a:gd name="connsiteY5" fmla="*/ 521234 h 528916"/>
                  <a:gd name="connsiteX6" fmla="*/ 205747 w 290764"/>
                  <a:gd name="connsiteY6" fmla="*/ 403759 h 528916"/>
                  <a:gd name="connsiteX7" fmla="*/ 269247 w 290764"/>
                  <a:gd name="connsiteY7" fmla="*/ 181509 h 528916"/>
                  <a:gd name="connsiteX8" fmla="*/ 285122 w 290764"/>
                  <a:gd name="connsiteY8" fmla="*/ 83084 h 528916"/>
                  <a:gd name="connsiteX9" fmla="*/ 281947 w 290764"/>
                  <a:gd name="connsiteY9" fmla="*/ 6884 h 528916"/>
                  <a:gd name="connsiteX10" fmla="*/ 151772 w 290764"/>
                  <a:gd name="connsiteY10" fmla="*/ 19584 h 52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64" h="528916">
                    <a:moveTo>
                      <a:pt x="151772" y="19584"/>
                    </a:moveTo>
                    <a:cubicBezTo>
                      <a:pt x="121080" y="42338"/>
                      <a:pt x="115789" y="91551"/>
                      <a:pt x="97797" y="143409"/>
                    </a:cubicBezTo>
                    <a:cubicBezTo>
                      <a:pt x="79805" y="195267"/>
                      <a:pt x="59697" y="277288"/>
                      <a:pt x="43822" y="330734"/>
                    </a:cubicBezTo>
                    <a:cubicBezTo>
                      <a:pt x="27947" y="384180"/>
                      <a:pt x="-10153" y="433922"/>
                      <a:pt x="2547" y="464084"/>
                    </a:cubicBezTo>
                    <a:cubicBezTo>
                      <a:pt x="15247" y="494247"/>
                      <a:pt x="92505" y="502184"/>
                      <a:pt x="120022" y="511709"/>
                    </a:cubicBezTo>
                    <a:cubicBezTo>
                      <a:pt x="147539" y="521234"/>
                      <a:pt x="153359" y="539226"/>
                      <a:pt x="167647" y="521234"/>
                    </a:cubicBezTo>
                    <a:cubicBezTo>
                      <a:pt x="181935" y="503242"/>
                      <a:pt x="188814" y="460380"/>
                      <a:pt x="205747" y="403759"/>
                    </a:cubicBezTo>
                    <a:cubicBezTo>
                      <a:pt x="222680" y="347138"/>
                      <a:pt x="256018" y="234955"/>
                      <a:pt x="269247" y="181509"/>
                    </a:cubicBezTo>
                    <a:cubicBezTo>
                      <a:pt x="282476" y="128063"/>
                      <a:pt x="283005" y="112188"/>
                      <a:pt x="285122" y="83084"/>
                    </a:cubicBezTo>
                    <a:cubicBezTo>
                      <a:pt x="287239" y="53980"/>
                      <a:pt x="298351" y="17996"/>
                      <a:pt x="281947" y="6884"/>
                    </a:cubicBezTo>
                    <a:cubicBezTo>
                      <a:pt x="265543" y="-4228"/>
                      <a:pt x="182464" y="-3170"/>
                      <a:pt x="151772" y="19584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EDA9435B-C5B3-46FB-8B1F-A2F6315D0AF6}"/>
                  </a:ext>
                </a:extLst>
              </p:cNvPr>
              <p:cNvSpPr/>
              <p:nvPr/>
            </p:nvSpPr>
            <p:spPr>
              <a:xfrm>
                <a:off x="5318373" y="4866640"/>
                <a:ext cx="1859667" cy="746008"/>
              </a:xfrm>
              <a:custGeom>
                <a:avLst/>
                <a:gdLst>
                  <a:gd name="connsiteX0" fmla="*/ 387 w 1859667"/>
                  <a:gd name="connsiteY0" fmla="*/ 0 h 746008"/>
                  <a:gd name="connsiteX1" fmla="*/ 51187 w 1859667"/>
                  <a:gd name="connsiteY1" fmla="*/ 111760 h 746008"/>
                  <a:gd name="connsiteX2" fmla="*/ 320427 w 1859667"/>
                  <a:gd name="connsiteY2" fmla="*/ 325120 h 746008"/>
                  <a:gd name="connsiteX3" fmla="*/ 848747 w 1859667"/>
                  <a:gd name="connsiteY3" fmla="*/ 599440 h 746008"/>
                  <a:gd name="connsiteX4" fmla="*/ 1443107 w 1859667"/>
                  <a:gd name="connsiteY4" fmla="*/ 731520 h 746008"/>
                  <a:gd name="connsiteX5" fmla="*/ 1859667 w 1859667"/>
                  <a:gd name="connsiteY5" fmla="*/ 736600 h 74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9667" h="746008">
                    <a:moveTo>
                      <a:pt x="387" y="0"/>
                    </a:moveTo>
                    <a:cubicBezTo>
                      <a:pt x="-883" y="28786"/>
                      <a:pt x="-2153" y="57573"/>
                      <a:pt x="51187" y="111760"/>
                    </a:cubicBezTo>
                    <a:cubicBezTo>
                      <a:pt x="104527" y="165947"/>
                      <a:pt x="187500" y="243840"/>
                      <a:pt x="320427" y="325120"/>
                    </a:cubicBezTo>
                    <a:cubicBezTo>
                      <a:pt x="453354" y="406400"/>
                      <a:pt x="661634" y="531707"/>
                      <a:pt x="848747" y="599440"/>
                    </a:cubicBezTo>
                    <a:cubicBezTo>
                      <a:pt x="1035860" y="667173"/>
                      <a:pt x="1274620" y="708660"/>
                      <a:pt x="1443107" y="731520"/>
                    </a:cubicBezTo>
                    <a:cubicBezTo>
                      <a:pt x="1611594" y="754380"/>
                      <a:pt x="1735630" y="745490"/>
                      <a:pt x="1859667" y="73660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6668213A-0717-4F0D-9CFC-0E6CBA2BF7BA}"/>
                  </a:ext>
                </a:extLst>
              </p:cNvPr>
              <p:cNvSpPr/>
              <p:nvPr/>
            </p:nvSpPr>
            <p:spPr>
              <a:xfrm>
                <a:off x="4911725" y="4803775"/>
                <a:ext cx="403381" cy="356091"/>
              </a:xfrm>
              <a:custGeom>
                <a:avLst/>
                <a:gdLst>
                  <a:gd name="connsiteX0" fmla="*/ 381000 w 403381"/>
                  <a:gd name="connsiteY0" fmla="*/ 0 h 356091"/>
                  <a:gd name="connsiteX1" fmla="*/ 400050 w 403381"/>
                  <a:gd name="connsiteY1" fmla="*/ 76200 h 356091"/>
                  <a:gd name="connsiteX2" fmla="*/ 320675 w 403381"/>
                  <a:gd name="connsiteY2" fmla="*/ 114300 h 356091"/>
                  <a:gd name="connsiteX3" fmla="*/ 222250 w 403381"/>
                  <a:gd name="connsiteY3" fmla="*/ 231775 h 356091"/>
                  <a:gd name="connsiteX4" fmla="*/ 168275 w 403381"/>
                  <a:gd name="connsiteY4" fmla="*/ 314325 h 356091"/>
                  <a:gd name="connsiteX5" fmla="*/ 82550 w 403381"/>
                  <a:gd name="connsiteY5" fmla="*/ 352425 h 356091"/>
                  <a:gd name="connsiteX6" fmla="*/ 0 w 403381"/>
                  <a:gd name="connsiteY6" fmla="*/ 352425 h 35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81" h="356091">
                    <a:moveTo>
                      <a:pt x="381000" y="0"/>
                    </a:moveTo>
                    <a:cubicBezTo>
                      <a:pt x="395552" y="28575"/>
                      <a:pt x="410104" y="57150"/>
                      <a:pt x="400050" y="76200"/>
                    </a:cubicBezTo>
                    <a:cubicBezTo>
                      <a:pt x="389996" y="95250"/>
                      <a:pt x="350308" y="88371"/>
                      <a:pt x="320675" y="114300"/>
                    </a:cubicBezTo>
                    <a:cubicBezTo>
                      <a:pt x="291042" y="140229"/>
                      <a:pt x="247650" y="198438"/>
                      <a:pt x="222250" y="231775"/>
                    </a:cubicBezTo>
                    <a:cubicBezTo>
                      <a:pt x="196850" y="265112"/>
                      <a:pt x="191558" y="294217"/>
                      <a:pt x="168275" y="314325"/>
                    </a:cubicBezTo>
                    <a:cubicBezTo>
                      <a:pt x="144992" y="334433"/>
                      <a:pt x="110596" y="346075"/>
                      <a:pt x="82550" y="352425"/>
                    </a:cubicBezTo>
                    <a:cubicBezTo>
                      <a:pt x="54504" y="358775"/>
                      <a:pt x="27252" y="355600"/>
                      <a:pt x="0" y="352425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3FFAC15-D7C2-486C-8DA7-06B61BF8605A}"/>
                  </a:ext>
                </a:extLst>
              </p:cNvPr>
              <p:cNvSpPr/>
              <p:nvPr/>
            </p:nvSpPr>
            <p:spPr>
              <a:xfrm>
                <a:off x="8111692" y="2030170"/>
                <a:ext cx="320145" cy="783193"/>
              </a:xfrm>
              <a:custGeom>
                <a:avLst/>
                <a:gdLst>
                  <a:gd name="connsiteX0" fmla="*/ 433 w 320145"/>
                  <a:gd name="connsiteY0" fmla="*/ 5005 h 783193"/>
                  <a:gd name="connsiteX1" fmla="*/ 92508 w 320145"/>
                  <a:gd name="connsiteY1" fmla="*/ 201855 h 783193"/>
                  <a:gd name="connsiteX2" fmla="*/ 263958 w 320145"/>
                  <a:gd name="connsiteY2" fmla="*/ 455855 h 783193"/>
                  <a:gd name="connsiteX3" fmla="*/ 317933 w 320145"/>
                  <a:gd name="connsiteY3" fmla="*/ 776530 h 783193"/>
                  <a:gd name="connsiteX4" fmla="*/ 302058 w 320145"/>
                  <a:gd name="connsiteY4" fmla="*/ 662230 h 783193"/>
                  <a:gd name="connsiteX5" fmla="*/ 232208 w 320145"/>
                  <a:gd name="connsiteY5" fmla="*/ 532055 h 783193"/>
                  <a:gd name="connsiteX6" fmla="*/ 127433 w 320145"/>
                  <a:gd name="connsiteY6" fmla="*/ 411405 h 783193"/>
                  <a:gd name="connsiteX7" fmla="*/ 433 w 320145"/>
                  <a:gd name="connsiteY7" fmla="*/ 5005 h 78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145" h="783193">
                    <a:moveTo>
                      <a:pt x="433" y="5005"/>
                    </a:moveTo>
                    <a:cubicBezTo>
                      <a:pt x="-5388" y="-29920"/>
                      <a:pt x="48587" y="126713"/>
                      <a:pt x="92508" y="201855"/>
                    </a:cubicBezTo>
                    <a:cubicBezTo>
                      <a:pt x="136429" y="276997"/>
                      <a:pt x="226387" y="360076"/>
                      <a:pt x="263958" y="455855"/>
                    </a:cubicBezTo>
                    <a:cubicBezTo>
                      <a:pt x="301529" y="551634"/>
                      <a:pt x="311583" y="742134"/>
                      <a:pt x="317933" y="776530"/>
                    </a:cubicBezTo>
                    <a:cubicBezTo>
                      <a:pt x="324283" y="810926"/>
                      <a:pt x="316345" y="702976"/>
                      <a:pt x="302058" y="662230"/>
                    </a:cubicBezTo>
                    <a:cubicBezTo>
                      <a:pt x="287771" y="621484"/>
                      <a:pt x="261312" y="573859"/>
                      <a:pt x="232208" y="532055"/>
                    </a:cubicBezTo>
                    <a:cubicBezTo>
                      <a:pt x="203104" y="490251"/>
                      <a:pt x="163946" y="496601"/>
                      <a:pt x="127433" y="411405"/>
                    </a:cubicBezTo>
                    <a:cubicBezTo>
                      <a:pt x="90921" y="326209"/>
                      <a:pt x="6254" y="39930"/>
                      <a:pt x="433" y="500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B0037A55-7B12-4090-B04B-2BABCC8E0418}"/>
                  </a:ext>
                </a:extLst>
              </p:cNvPr>
              <p:cNvSpPr/>
              <p:nvPr/>
            </p:nvSpPr>
            <p:spPr>
              <a:xfrm>
                <a:off x="5151517" y="515530"/>
                <a:ext cx="501081" cy="246471"/>
              </a:xfrm>
              <a:custGeom>
                <a:avLst/>
                <a:gdLst>
                  <a:gd name="connsiteX0" fmla="*/ 499983 w 501081"/>
                  <a:gd name="connsiteY0" fmla="*/ 5170 h 246471"/>
                  <a:gd name="connsiteX1" fmla="*/ 322183 w 501081"/>
                  <a:gd name="connsiteY1" fmla="*/ 64437 h 246471"/>
                  <a:gd name="connsiteX2" fmla="*/ 178250 w 501081"/>
                  <a:gd name="connsiteY2" fmla="*/ 106770 h 246471"/>
                  <a:gd name="connsiteX3" fmla="*/ 450 w 501081"/>
                  <a:gd name="connsiteY3" fmla="*/ 238003 h 246471"/>
                  <a:gd name="connsiteX4" fmla="*/ 233283 w 501081"/>
                  <a:gd name="connsiteY4" fmla="*/ 208370 h 246471"/>
                  <a:gd name="connsiteX5" fmla="*/ 499983 w 501081"/>
                  <a:gd name="connsiteY5" fmla="*/ 5170 h 24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081" h="246471">
                    <a:moveTo>
                      <a:pt x="499983" y="5170"/>
                    </a:moveTo>
                    <a:cubicBezTo>
                      <a:pt x="514800" y="-18819"/>
                      <a:pt x="375805" y="47504"/>
                      <a:pt x="322183" y="64437"/>
                    </a:cubicBezTo>
                    <a:cubicBezTo>
                      <a:pt x="268561" y="81370"/>
                      <a:pt x="231872" y="77842"/>
                      <a:pt x="178250" y="106770"/>
                    </a:cubicBezTo>
                    <a:cubicBezTo>
                      <a:pt x="124628" y="135698"/>
                      <a:pt x="-8722" y="221070"/>
                      <a:pt x="450" y="238003"/>
                    </a:cubicBezTo>
                    <a:cubicBezTo>
                      <a:pt x="9622" y="254936"/>
                      <a:pt x="155672" y="247176"/>
                      <a:pt x="233283" y="208370"/>
                    </a:cubicBezTo>
                    <a:cubicBezTo>
                      <a:pt x="310894" y="169565"/>
                      <a:pt x="485166" y="29159"/>
                      <a:pt x="499983" y="5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C193D134-394E-454E-9E70-CDFBD6D9A99B}"/>
                  </a:ext>
                </a:extLst>
              </p:cNvPr>
              <p:cNvSpPr/>
              <p:nvPr/>
            </p:nvSpPr>
            <p:spPr>
              <a:xfrm>
                <a:off x="7167464" y="2259515"/>
                <a:ext cx="476305" cy="664713"/>
              </a:xfrm>
              <a:custGeom>
                <a:avLst/>
                <a:gdLst>
                  <a:gd name="connsiteX0" fmla="*/ 1686 w 476305"/>
                  <a:gd name="connsiteY0" fmla="*/ 1085 h 664713"/>
                  <a:gd name="connsiteX1" fmla="*/ 68361 w 476305"/>
                  <a:gd name="connsiteY1" fmla="*/ 118560 h 664713"/>
                  <a:gd name="connsiteX2" fmla="*/ 242986 w 476305"/>
                  <a:gd name="connsiteY2" fmla="*/ 286835 h 664713"/>
                  <a:gd name="connsiteX3" fmla="*/ 369986 w 476305"/>
                  <a:gd name="connsiteY3" fmla="*/ 417010 h 664713"/>
                  <a:gd name="connsiteX4" fmla="*/ 474761 w 476305"/>
                  <a:gd name="connsiteY4" fmla="*/ 664660 h 664713"/>
                  <a:gd name="connsiteX5" fmla="*/ 420786 w 476305"/>
                  <a:gd name="connsiteY5" fmla="*/ 394785 h 664713"/>
                  <a:gd name="connsiteX6" fmla="*/ 265211 w 476305"/>
                  <a:gd name="connsiteY6" fmla="*/ 166185 h 664713"/>
                  <a:gd name="connsiteX7" fmla="*/ 128686 w 476305"/>
                  <a:gd name="connsiteY7" fmla="*/ 64585 h 664713"/>
                  <a:gd name="connsiteX8" fmla="*/ 1686 w 476305"/>
                  <a:gd name="connsiteY8" fmla="*/ 1085 h 66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05" h="664713">
                    <a:moveTo>
                      <a:pt x="1686" y="1085"/>
                    </a:moveTo>
                    <a:cubicBezTo>
                      <a:pt x="-8368" y="10081"/>
                      <a:pt x="28144" y="70935"/>
                      <a:pt x="68361" y="118560"/>
                    </a:cubicBezTo>
                    <a:cubicBezTo>
                      <a:pt x="108578" y="166185"/>
                      <a:pt x="192715" y="237093"/>
                      <a:pt x="242986" y="286835"/>
                    </a:cubicBezTo>
                    <a:cubicBezTo>
                      <a:pt x="293257" y="336577"/>
                      <a:pt x="331357" y="354039"/>
                      <a:pt x="369986" y="417010"/>
                    </a:cubicBezTo>
                    <a:cubicBezTo>
                      <a:pt x="408615" y="479981"/>
                      <a:pt x="466294" y="668364"/>
                      <a:pt x="474761" y="664660"/>
                    </a:cubicBezTo>
                    <a:cubicBezTo>
                      <a:pt x="483228" y="660956"/>
                      <a:pt x="455711" y="477864"/>
                      <a:pt x="420786" y="394785"/>
                    </a:cubicBezTo>
                    <a:cubicBezTo>
                      <a:pt x="385861" y="311706"/>
                      <a:pt x="313894" y="221218"/>
                      <a:pt x="265211" y="166185"/>
                    </a:cubicBezTo>
                    <a:cubicBezTo>
                      <a:pt x="216528" y="111152"/>
                      <a:pt x="167844" y="87868"/>
                      <a:pt x="128686" y="64585"/>
                    </a:cubicBezTo>
                    <a:cubicBezTo>
                      <a:pt x="89528" y="41302"/>
                      <a:pt x="11740" y="-7911"/>
                      <a:pt x="1686" y="108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5E2DD750-42E0-49F1-9277-CA09DFFBAF90}"/>
                  </a:ext>
                </a:extLst>
              </p:cNvPr>
              <p:cNvSpPr/>
              <p:nvPr/>
            </p:nvSpPr>
            <p:spPr>
              <a:xfrm>
                <a:off x="5800398" y="1276315"/>
                <a:ext cx="444951" cy="727474"/>
              </a:xfrm>
              <a:custGeom>
                <a:avLst/>
                <a:gdLst>
                  <a:gd name="connsiteX0" fmla="*/ 19377 w 444951"/>
                  <a:gd name="connsiteY0" fmla="*/ 35 h 727474"/>
                  <a:gd name="connsiteX1" fmla="*/ 25727 w 444951"/>
                  <a:gd name="connsiteY1" fmla="*/ 69885 h 727474"/>
                  <a:gd name="connsiteX2" fmla="*/ 3502 w 444951"/>
                  <a:gd name="connsiteY2" fmla="*/ 114335 h 727474"/>
                  <a:gd name="connsiteX3" fmla="*/ 111452 w 444951"/>
                  <a:gd name="connsiteY3" fmla="*/ 177835 h 727474"/>
                  <a:gd name="connsiteX4" fmla="*/ 181302 w 444951"/>
                  <a:gd name="connsiteY4" fmla="*/ 279435 h 727474"/>
                  <a:gd name="connsiteX5" fmla="*/ 276552 w 444951"/>
                  <a:gd name="connsiteY5" fmla="*/ 384210 h 727474"/>
                  <a:gd name="connsiteX6" fmla="*/ 346402 w 444951"/>
                  <a:gd name="connsiteY6" fmla="*/ 511210 h 727474"/>
                  <a:gd name="connsiteX7" fmla="*/ 390852 w 444951"/>
                  <a:gd name="connsiteY7" fmla="*/ 619160 h 727474"/>
                  <a:gd name="connsiteX8" fmla="*/ 444827 w 444951"/>
                  <a:gd name="connsiteY8" fmla="*/ 727110 h 727474"/>
                  <a:gd name="connsiteX9" fmla="*/ 403552 w 444951"/>
                  <a:gd name="connsiteY9" fmla="*/ 581060 h 727474"/>
                  <a:gd name="connsiteX10" fmla="*/ 336877 w 444951"/>
                  <a:gd name="connsiteY10" fmla="*/ 406435 h 727474"/>
                  <a:gd name="connsiteX11" fmla="*/ 276552 w 444951"/>
                  <a:gd name="connsiteY11" fmla="*/ 279435 h 727474"/>
                  <a:gd name="connsiteX12" fmla="*/ 184477 w 444951"/>
                  <a:gd name="connsiteY12" fmla="*/ 196885 h 727474"/>
                  <a:gd name="connsiteX13" fmla="*/ 133677 w 444951"/>
                  <a:gd name="connsiteY13" fmla="*/ 79410 h 727474"/>
                  <a:gd name="connsiteX14" fmla="*/ 19377 w 444951"/>
                  <a:gd name="connsiteY14" fmla="*/ 35 h 72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4951" h="727474">
                    <a:moveTo>
                      <a:pt x="19377" y="35"/>
                    </a:moveTo>
                    <a:cubicBezTo>
                      <a:pt x="1385" y="-1553"/>
                      <a:pt x="28373" y="50835"/>
                      <a:pt x="25727" y="69885"/>
                    </a:cubicBezTo>
                    <a:cubicBezTo>
                      <a:pt x="23081" y="88935"/>
                      <a:pt x="-10786" y="96343"/>
                      <a:pt x="3502" y="114335"/>
                    </a:cubicBezTo>
                    <a:cubicBezTo>
                      <a:pt x="17790" y="132327"/>
                      <a:pt x="81819" y="150318"/>
                      <a:pt x="111452" y="177835"/>
                    </a:cubicBezTo>
                    <a:cubicBezTo>
                      <a:pt x="141085" y="205352"/>
                      <a:pt x="153785" y="245039"/>
                      <a:pt x="181302" y="279435"/>
                    </a:cubicBezTo>
                    <a:cubicBezTo>
                      <a:pt x="208819" y="313831"/>
                      <a:pt x="249035" y="345581"/>
                      <a:pt x="276552" y="384210"/>
                    </a:cubicBezTo>
                    <a:cubicBezTo>
                      <a:pt x="304069" y="422839"/>
                      <a:pt x="327352" y="472052"/>
                      <a:pt x="346402" y="511210"/>
                    </a:cubicBezTo>
                    <a:cubicBezTo>
                      <a:pt x="365452" y="550368"/>
                      <a:pt x="374448" y="583177"/>
                      <a:pt x="390852" y="619160"/>
                    </a:cubicBezTo>
                    <a:cubicBezTo>
                      <a:pt x="407256" y="655143"/>
                      <a:pt x="442710" y="733460"/>
                      <a:pt x="444827" y="727110"/>
                    </a:cubicBezTo>
                    <a:cubicBezTo>
                      <a:pt x="446944" y="720760"/>
                      <a:pt x="421544" y="634506"/>
                      <a:pt x="403552" y="581060"/>
                    </a:cubicBezTo>
                    <a:cubicBezTo>
                      <a:pt x="385560" y="527614"/>
                      <a:pt x="358044" y="456706"/>
                      <a:pt x="336877" y="406435"/>
                    </a:cubicBezTo>
                    <a:cubicBezTo>
                      <a:pt x="315710" y="356164"/>
                      <a:pt x="301952" y="314360"/>
                      <a:pt x="276552" y="279435"/>
                    </a:cubicBezTo>
                    <a:cubicBezTo>
                      <a:pt x="251152" y="244510"/>
                      <a:pt x="208289" y="230222"/>
                      <a:pt x="184477" y="196885"/>
                    </a:cubicBezTo>
                    <a:cubicBezTo>
                      <a:pt x="160665" y="163548"/>
                      <a:pt x="159077" y="113806"/>
                      <a:pt x="133677" y="79410"/>
                    </a:cubicBezTo>
                    <a:cubicBezTo>
                      <a:pt x="108277" y="45014"/>
                      <a:pt x="37369" y="1623"/>
                      <a:pt x="19377" y="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F2213C47-AF3D-43B1-8181-0996FC083AEB}"/>
                  </a:ext>
                </a:extLst>
              </p:cNvPr>
              <p:cNvSpPr/>
              <p:nvPr/>
            </p:nvSpPr>
            <p:spPr>
              <a:xfrm>
                <a:off x="4983323" y="2418623"/>
                <a:ext cx="249700" cy="372612"/>
              </a:xfrm>
              <a:custGeom>
                <a:avLst/>
                <a:gdLst>
                  <a:gd name="connsiteX0" fmla="*/ 204627 w 249700"/>
                  <a:gd name="connsiteY0" fmla="*/ 727 h 372612"/>
                  <a:gd name="connsiteX1" fmla="*/ 210977 w 249700"/>
                  <a:gd name="connsiteY1" fmla="*/ 80102 h 372612"/>
                  <a:gd name="connsiteX2" fmla="*/ 249077 w 249700"/>
                  <a:gd name="connsiteY2" fmla="*/ 162652 h 372612"/>
                  <a:gd name="connsiteX3" fmla="*/ 233202 w 249700"/>
                  <a:gd name="connsiteY3" fmla="*/ 181702 h 372612"/>
                  <a:gd name="connsiteX4" fmla="*/ 214152 w 249700"/>
                  <a:gd name="connsiteY4" fmla="*/ 216627 h 372612"/>
                  <a:gd name="connsiteX5" fmla="*/ 207802 w 249700"/>
                  <a:gd name="connsiteY5" fmla="*/ 270602 h 372612"/>
                  <a:gd name="connsiteX6" fmla="*/ 195102 w 249700"/>
                  <a:gd name="connsiteY6" fmla="*/ 330927 h 372612"/>
                  <a:gd name="connsiteX7" fmla="*/ 166527 w 249700"/>
                  <a:gd name="connsiteY7" fmla="*/ 292827 h 372612"/>
                  <a:gd name="connsiteX8" fmla="*/ 131602 w 249700"/>
                  <a:gd name="connsiteY8" fmla="*/ 286477 h 372612"/>
                  <a:gd name="connsiteX9" fmla="*/ 80802 w 249700"/>
                  <a:gd name="connsiteY9" fmla="*/ 327752 h 372612"/>
                  <a:gd name="connsiteX10" fmla="*/ 45877 w 249700"/>
                  <a:gd name="connsiteY10" fmla="*/ 372202 h 372612"/>
                  <a:gd name="connsiteX11" fmla="*/ 14127 w 249700"/>
                  <a:gd name="connsiteY11" fmla="*/ 346802 h 372612"/>
                  <a:gd name="connsiteX12" fmla="*/ 1427 w 249700"/>
                  <a:gd name="connsiteY12" fmla="*/ 296002 h 372612"/>
                  <a:gd name="connsiteX13" fmla="*/ 45877 w 249700"/>
                  <a:gd name="connsiteY13" fmla="*/ 181702 h 372612"/>
                  <a:gd name="connsiteX14" fmla="*/ 115727 w 249700"/>
                  <a:gd name="connsiteY14" fmla="*/ 48352 h 372612"/>
                  <a:gd name="connsiteX15" fmla="*/ 204627 w 249700"/>
                  <a:gd name="connsiteY15" fmla="*/ 727 h 37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9700" h="372612">
                    <a:moveTo>
                      <a:pt x="204627" y="727"/>
                    </a:moveTo>
                    <a:cubicBezTo>
                      <a:pt x="220502" y="6019"/>
                      <a:pt x="203569" y="53115"/>
                      <a:pt x="210977" y="80102"/>
                    </a:cubicBezTo>
                    <a:cubicBezTo>
                      <a:pt x="218385" y="107089"/>
                      <a:pt x="245373" y="145719"/>
                      <a:pt x="249077" y="162652"/>
                    </a:cubicBezTo>
                    <a:cubicBezTo>
                      <a:pt x="252781" y="179585"/>
                      <a:pt x="239023" y="172706"/>
                      <a:pt x="233202" y="181702"/>
                    </a:cubicBezTo>
                    <a:cubicBezTo>
                      <a:pt x="227381" y="190698"/>
                      <a:pt x="218385" y="201810"/>
                      <a:pt x="214152" y="216627"/>
                    </a:cubicBezTo>
                    <a:cubicBezTo>
                      <a:pt x="209919" y="231444"/>
                      <a:pt x="210977" y="251552"/>
                      <a:pt x="207802" y="270602"/>
                    </a:cubicBezTo>
                    <a:cubicBezTo>
                      <a:pt x="204627" y="289652"/>
                      <a:pt x="201981" y="327223"/>
                      <a:pt x="195102" y="330927"/>
                    </a:cubicBezTo>
                    <a:cubicBezTo>
                      <a:pt x="188223" y="334631"/>
                      <a:pt x="177110" y="300235"/>
                      <a:pt x="166527" y="292827"/>
                    </a:cubicBezTo>
                    <a:cubicBezTo>
                      <a:pt x="155944" y="285419"/>
                      <a:pt x="145889" y="280656"/>
                      <a:pt x="131602" y="286477"/>
                    </a:cubicBezTo>
                    <a:cubicBezTo>
                      <a:pt x="117315" y="292298"/>
                      <a:pt x="95089" y="313465"/>
                      <a:pt x="80802" y="327752"/>
                    </a:cubicBezTo>
                    <a:cubicBezTo>
                      <a:pt x="66515" y="342039"/>
                      <a:pt x="56990" y="369027"/>
                      <a:pt x="45877" y="372202"/>
                    </a:cubicBezTo>
                    <a:cubicBezTo>
                      <a:pt x="34764" y="375377"/>
                      <a:pt x="21535" y="359502"/>
                      <a:pt x="14127" y="346802"/>
                    </a:cubicBezTo>
                    <a:cubicBezTo>
                      <a:pt x="6719" y="334102"/>
                      <a:pt x="-3865" y="323519"/>
                      <a:pt x="1427" y="296002"/>
                    </a:cubicBezTo>
                    <a:cubicBezTo>
                      <a:pt x="6719" y="268485"/>
                      <a:pt x="26827" y="222977"/>
                      <a:pt x="45877" y="181702"/>
                    </a:cubicBezTo>
                    <a:cubicBezTo>
                      <a:pt x="64927" y="140427"/>
                      <a:pt x="90856" y="76927"/>
                      <a:pt x="115727" y="48352"/>
                    </a:cubicBezTo>
                    <a:cubicBezTo>
                      <a:pt x="140598" y="19777"/>
                      <a:pt x="188752" y="-4565"/>
                      <a:pt x="204627" y="72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69A139D0-5181-4B67-A093-AB0C57D5934B}"/>
                  </a:ext>
                </a:extLst>
              </p:cNvPr>
              <p:cNvSpPr/>
              <p:nvPr/>
            </p:nvSpPr>
            <p:spPr>
              <a:xfrm>
                <a:off x="4708472" y="5153025"/>
                <a:ext cx="200078" cy="1692275"/>
              </a:xfrm>
              <a:custGeom>
                <a:avLst/>
                <a:gdLst>
                  <a:gd name="connsiteX0" fmla="*/ 200078 w 200078"/>
                  <a:gd name="connsiteY0" fmla="*/ 0 h 1692275"/>
                  <a:gd name="connsiteX1" fmla="*/ 88953 w 200078"/>
                  <a:gd name="connsiteY1" fmla="*/ 447675 h 1692275"/>
                  <a:gd name="connsiteX2" fmla="*/ 28628 w 200078"/>
                  <a:gd name="connsiteY2" fmla="*/ 1190625 h 1692275"/>
                  <a:gd name="connsiteX3" fmla="*/ 53 w 200078"/>
                  <a:gd name="connsiteY3" fmla="*/ 1381125 h 1692275"/>
                  <a:gd name="connsiteX4" fmla="*/ 34978 w 200078"/>
                  <a:gd name="connsiteY4" fmla="*/ 1692275 h 16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78" h="1692275">
                    <a:moveTo>
                      <a:pt x="200078" y="0"/>
                    </a:moveTo>
                    <a:cubicBezTo>
                      <a:pt x="158803" y="124619"/>
                      <a:pt x="117528" y="249238"/>
                      <a:pt x="88953" y="447675"/>
                    </a:cubicBezTo>
                    <a:cubicBezTo>
                      <a:pt x="60378" y="646112"/>
                      <a:pt x="43445" y="1035050"/>
                      <a:pt x="28628" y="1190625"/>
                    </a:cubicBezTo>
                    <a:cubicBezTo>
                      <a:pt x="13811" y="1346200"/>
                      <a:pt x="-1005" y="1297517"/>
                      <a:pt x="53" y="1381125"/>
                    </a:cubicBezTo>
                    <a:cubicBezTo>
                      <a:pt x="1111" y="1464733"/>
                      <a:pt x="34978" y="1692275"/>
                      <a:pt x="34978" y="1692275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37A90320-BB9C-4043-9D77-9AE23FF4EF17}"/>
                  </a:ext>
                </a:extLst>
              </p:cNvPr>
              <p:cNvSpPr/>
              <p:nvPr/>
            </p:nvSpPr>
            <p:spPr>
              <a:xfrm>
                <a:off x="2613025" y="4451350"/>
                <a:ext cx="2117725" cy="1314450"/>
              </a:xfrm>
              <a:custGeom>
                <a:avLst/>
                <a:gdLst>
                  <a:gd name="connsiteX0" fmla="*/ 2117725 w 2117725"/>
                  <a:gd name="connsiteY0" fmla="*/ 0 h 1314450"/>
                  <a:gd name="connsiteX1" fmla="*/ 1924050 w 2117725"/>
                  <a:gd name="connsiteY1" fmla="*/ 190500 h 1314450"/>
                  <a:gd name="connsiteX2" fmla="*/ 1571625 w 2117725"/>
                  <a:gd name="connsiteY2" fmla="*/ 419100 h 1314450"/>
                  <a:gd name="connsiteX3" fmla="*/ 1044575 w 2117725"/>
                  <a:gd name="connsiteY3" fmla="*/ 660400 h 1314450"/>
                  <a:gd name="connsiteX4" fmla="*/ 450850 w 2117725"/>
                  <a:gd name="connsiteY4" fmla="*/ 977900 h 1314450"/>
                  <a:gd name="connsiteX5" fmla="*/ 142875 w 2117725"/>
                  <a:gd name="connsiteY5" fmla="*/ 1168400 h 1314450"/>
                  <a:gd name="connsiteX6" fmla="*/ 0 w 2117725"/>
                  <a:gd name="connsiteY6" fmla="*/ 131445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725" h="1314450">
                    <a:moveTo>
                      <a:pt x="2117725" y="0"/>
                    </a:moveTo>
                    <a:cubicBezTo>
                      <a:pt x="2066396" y="60325"/>
                      <a:pt x="2015067" y="120650"/>
                      <a:pt x="1924050" y="190500"/>
                    </a:cubicBezTo>
                    <a:cubicBezTo>
                      <a:pt x="1833033" y="260350"/>
                      <a:pt x="1718204" y="340783"/>
                      <a:pt x="1571625" y="419100"/>
                    </a:cubicBezTo>
                    <a:cubicBezTo>
                      <a:pt x="1425046" y="497417"/>
                      <a:pt x="1231371" y="567267"/>
                      <a:pt x="1044575" y="660400"/>
                    </a:cubicBezTo>
                    <a:cubicBezTo>
                      <a:pt x="857779" y="753533"/>
                      <a:pt x="601133" y="893233"/>
                      <a:pt x="450850" y="977900"/>
                    </a:cubicBezTo>
                    <a:cubicBezTo>
                      <a:pt x="300567" y="1062567"/>
                      <a:pt x="218017" y="1112308"/>
                      <a:pt x="142875" y="1168400"/>
                    </a:cubicBezTo>
                    <a:cubicBezTo>
                      <a:pt x="67733" y="1224492"/>
                      <a:pt x="13229" y="1294871"/>
                      <a:pt x="0" y="131445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3472D30-BD16-48F4-852A-8C3F5CE6F2DD}"/>
                  </a:ext>
                </a:extLst>
              </p:cNvPr>
              <p:cNvSpPr/>
              <p:nvPr/>
            </p:nvSpPr>
            <p:spPr>
              <a:xfrm>
                <a:off x="4906963" y="4648200"/>
                <a:ext cx="263009" cy="501650"/>
              </a:xfrm>
              <a:custGeom>
                <a:avLst/>
                <a:gdLst>
                  <a:gd name="connsiteX0" fmla="*/ 255587 w 263009"/>
                  <a:gd name="connsiteY0" fmla="*/ 0 h 501650"/>
                  <a:gd name="connsiteX1" fmla="*/ 244475 w 263009"/>
                  <a:gd name="connsiteY1" fmla="*/ 55563 h 501650"/>
                  <a:gd name="connsiteX2" fmla="*/ 95250 w 263009"/>
                  <a:gd name="connsiteY2" fmla="*/ 219075 h 501650"/>
                  <a:gd name="connsiteX3" fmla="*/ 52387 w 263009"/>
                  <a:gd name="connsiteY3" fmla="*/ 333375 h 501650"/>
                  <a:gd name="connsiteX4" fmla="*/ 0 w 263009"/>
                  <a:gd name="connsiteY4" fmla="*/ 5016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09" h="501650">
                    <a:moveTo>
                      <a:pt x="255587" y="0"/>
                    </a:moveTo>
                    <a:cubicBezTo>
                      <a:pt x="263392" y="9525"/>
                      <a:pt x="271198" y="19051"/>
                      <a:pt x="244475" y="55563"/>
                    </a:cubicBezTo>
                    <a:cubicBezTo>
                      <a:pt x="217752" y="92076"/>
                      <a:pt x="127265" y="172773"/>
                      <a:pt x="95250" y="219075"/>
                    </a:cubicBezTo>
                    <a:cubicBezTo>
                      <a:pt x="63235" y="265377"/>
                      <a:pt x="68262" y="286279"/>
                      <a:pt x="52387" y="333375"/>
                    </a:cubicBezTo>
                    <a:cubicBezTo>
                      <a:pt x="36512" y="380471"/>
                      <a:pt x="6879" y="478896"/>
                      <a:pt x="0" y="501650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530C866-3CED-4D8A-A44C-3FF76C4F446F}"/>
                  </a:ext>
                </a:extLst>
              </p:cNvPr>
              <p:cNvSpPr/>
              <p:nvPr/>
            </p:nvSpPr>
            <p:spPr>
              <a:xfrm>
                <a:off x="7243131" y="4639733"/>
                <a:ext cx="72069" cy="668867"/>
              </a:xfrm>
              <a:custGeom>
                <a:avLst/>
                <a:gdLst>
                  <a:gd name="connsiteX0" fmla="*/ 25502 w 72069"/>
                  <a:gd name="connsiteY0" fmla="*/ 0 h 668867"/>
                  <a:gd name="connsiteX1" fmla="*/ 102 w 72069"/>
                  <a:gd name="connsiteY1" fmla="*/ 114300 h 668867"/>
                  <a:gd name="connsiteX2" fmla="*/ 33969 w 72069"/>
                  <a:gd name="connsiteY2" fmla="*/ 575734 h 668867"/>
                  <a:gd name="connsiteX3" fmla="*/ 72069 w 72069"/>
                  <a:gd name="connsiteY3" fmla="*/ 668867 h 6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69" h="668867">
                    <a:moveTo>
                      <a:pt x="25502" y="0"/>
                    </a:moveTo>
                    <a:cubicBezTo>
                      <a:pt x="12096" y="9172"/>
                      <a:pt x="-1309" y="18344"/>
                      <a:pt x="102" y="114300"/>
                    </a:cubicBezTo>
                    <a:cubicBezTo>
                      <a:pt x="1513" y="210256"/>
                      <a:pt x="21975" y="483306"/>
                      <a:pt x="33969" y="575734"/>
                    </a:cubicBezTo>
                    <a:cubicBezTo>
                      <a:pt x="45963" y="668162"/>
                      <a:pt x="61486" y="649112"/>
                      <a:pt x="72069" y="668867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B62A5701-2932-41AD-9E97-657FA4521CC9}"/>
                  </a:ext>
                </a:extLst>
              </p:cNvPr>
              <p:cNvSpPr/>
              <p:nvPr/>
            </p:nvSpPr>
            <p:spPr>
              <a:xfrm>
                <a:off x="7476067" y="4559300"/>
                <a:ext cx="2112433" cy="1621367"/>
              </a:xfrm>
              <a:custGeom>
                <a:avLst/>
                <a:gdLst>
                  <a:gd name="connsiteX0" fmla="*/ 0 w 2112433"/>
                  <a:gd name="connsiteY0" fmla="*/ 0 h 1621367"/>
                  <a:gd name="connsiteX1" fmla="*/ 287866 w 2112433"/>
                  <a:gd name="connsiteY1" fmla="*/ 186267 h 1621367"/>
                  <a:gd name="connsiteX2" fmla="*/ 774700 w 2112433"/>
                  <a:gd name="connsiteY2" fmla="*/ 685800 h 1621367"/>
                  <a:gd name="connsiteX3" fmla="*/ 1248833 w 2112433"/>
                  <a:gd name="connsiteY3" fmla="*/ 884767 h 1621367"/>
                  <a:gd name="connsiteX4" fmla="*/ 1418166 w 2112433"/>
                  <a:gd name="connsiteY4" fmla="*/ 1062567 h 1621367"/>
                  <a:gd name="connsiteX5" fmla="*/ 1612900 w 2112433"/>
                  <a:gd name="connsiteY5" fmla="*/ 1286933 h 1621367"/>
                  <a:gd name="connsiteX6" fmla="*/ 1875366 w 2112433"/>
                  <a:gd name="connsiteY6" fmla="*/ 1494367 h 1621367"/>
                  <a:gd name="connsiteX7" fmla="*/ 2112433 w 2112433"/>
                  <a:gd name="connsiteY7" fmla="*/ 1621367 h 162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2433" h="1621367">
                    <a:moveTo>
                      <a:pt x="0" y="0"/>
                    </a:moveTo>
                    <a:cubicBezTo>
                      <a:pt x="79374" y="35983"/>
                      <a:pt x="158749" y="71967"/>
                      <a:pt x="287866" y="186267"/>
                    </a:cubicBezTo>
                    <a:cubicBezTo>
                      <a:pt x="416983" y="300567"/>
                      <a:pt x="614539" y="569383"/>
                      <a:pt x="774700" y="685800"/>
                    </a:cubicBezTo>
                    <a:cubicBezTo>
                      <a:pt x="934861" y="802217"/>
                      <a:pt x="1141589" y="821973"/>
                      <a:pt x="1248833" y="884767"/>
                    </a:cubicBezTo>
                    <a:cubicBezTo>
                      <a:pt x="1356077" y="947561"/>
                      <a:pt x="1357488" y="995539"/>
                      <a:pt x="1418166" y="1062567"/>
                    </a:cubicBezTo>
                    <a:cubicBezTo>
                      <a:pt x="1478844" y="1129595"/>
                      <a:pt x="1536700" y="1214966"/>
                      <a:pt x="1612900" y="1286933"/>
                    </a:cubicBezTo>
                    <a:cubicBezTo>
                      <a:pt x="1689100" y="1358900"/>
                      <a:pt x="1792111" y="1438628"/>
                      <a:pt x="1875366" y="1494367"/>
                    </a:cubicBezTo>
                    <a:cubicBezTo>
                      <a:pt x="1958622" y="1550106"/>
                      <a:pt x="2035527" y="1585736"/>
                      <a:pt x="2112433" y="1621367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38380519-B6F4-417D-ACD8-E1F06A3D134F}"/>
                  </a:ext>
                </a:extLst>
              </p:cNvPr>
              <p:cNvSpPr/>
              <p:nvPr/>
            </p:nvSpPr>
            <p:spPr>
              <a:xfrm>
                <a:off x="4970151" y="319988"/>
                <a:ext cx="938239" cy="386132"/>
              </a:xfrm>
              <a:custGeom>
                <a:avLst/>
                <a:gdLst>
                  <a:gd name="connsiteX0" fmla="*/ 876929 w 938239"/>
                  <a:gd name="connsiteY0" fmla="*/ 52 h 386132"/>
                  <a:gd name="connsiteX1" fmla="*/ 876929 w 938239"/>
                  <a:gd name="connsiteY1" fmla="*/ 91492 h 386132"/>
                  <a:gd name="connsiteX2" fmla="*/ 409569 w 938239"/>
                  <a:gd name="connsiteY2" fmla="*/ 121972 h 386132"/>
                  <a:gd name="connsiteX3" fmla="*/ 180969 w 938239"/>
                  <a:gd name="connsiteY3" fmla="*/ 238812 h 386132"/>
                  <a:gd name="connsiteX4" fmla="*/ 3169 w 938239"/>
                  <a:gd name="connsiteY4" fmla="*/ 386132 h 386132"/>
                  <a:gd name="connsiteX5" fmla="*/ 89529 w 938239"/>
                  <a:gd name="connsiteY5" fmla="*/ 238812 h 386132"/>
                  <a:gd name="connsiteX6" fmla="*/ 363849 w 938239"/>
                  <a:gd name="connsiteY6" fmla="*/ 81332 h 386132"/>
                  <a:gd name="connsiteX7" fmla="*/ 876929 w 938239"/>
                  <a:gd name="connsiteY7" fmla="*/ 52 h 3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239" h="386132">
                    <a:moveTo>
                      <a:pt x="876929" y="52"/>
                    </a:moveTo>
                    <a:cubicBezTo>
                      <a:pt x="962442" y="1745"/>
                      <a:pt x="954822" y="71172"/>
                      <a:pt x="876929" y="91492"/>
                    </a:cubicBezTo>
                    <a:cubicBezTo>
                      <a:pt x="799036" y="111812"/>
                      <a:pt x="525562" y="97419"/>
                      <a:pt x="409569" y="121972"/>
                    </a:cubicBezTo>
                    <a:cubicBezTo>
                      <a:pt x="293576" y="146525"/>
                      <a:pt x="248702" y="194785"/>
                      <a:pt x="180969" y="238812"/>
                    </a:cubicBezTo>
                    <a:cubicBezTo>
                      <a:pt x="113236" y="282839"/>
                      <a:pt x="18409" y="386132"/>
                      <a:pt x="3169" y="386132"/>
                    </a:cubicBezTo>
                    <a:cubicBezTo>
                      <a:pt x="-12071" y="386132"/>
                      <a:pt x="29416" y="289612"/>
                      <a:pt x="89529" y="238812"/>
                    </a:cubicBezTo>
                    <a:cubicBezTo>
                      <a:pt x="149642" y="188012"/>
                      <a:pt x="234309" y="124512"/>
                      <a:pt x="363849" y="81332"/>
                    </a:cubicBezTo>
                    <a:cubicBezTo>
                      <a:pt x="493389" y="38152"/>
                      <a:pt x="791416" y="-1641"/>
                      <a:pt x="87692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D8F21FF2-F895-4348-B519-D26E5BE6C498}"/>
                  </a:ext>
                </a:extLst>
              </p:cNvPr>
              <p:cNvSpPr/>
              <p:nvPr/>
            </p:nvSpPr>
            <p:spPr>
              <a:xfrm>
                <a:off x="4335136" y="999797"/>
                <a:ext cx="246020" cy="534977"/>
              </a:xfrm>
              <a:custGeom>
                <a:avLst/>
                <a:gdLst>
                  <a:gd name="connsiteX0" fmla="*/ 236864 w 246020"/>
                  <a:gd name="connsiteY0" fmla="*/ 963 h 534977"/>
                  <a:gd name="connsiteX1" fmla="*/ 18424 w 246020"/>
                  <a:gd name="connsiteY1" fmla="*/ 199083 h 534977"/>
                  <a:gd name="connsiteX2" fmla="*/ 13344 w 246020"/>
                  <a:gd name="connsiteY2" fmla="*/ 529283 h 534977"/>
                  <a:gd name="connsiteX3" fmla="*/ 28584 w 246020"/>
                  <a:gd name="connsiteY3" fmla="*/ 397203 h 534977"/>
                  <a:gd name="connsiteX4" fmla="*/ 38744 w 246020"/>
                  <a:gd name="connsiteY4" fmla="*/ 254963 h 534977"/>
                  <a:gd name="connsiteX5" fmla="*/ 186064 w 246020"/>
                  <a:gd name="connsiteY5" fmla="*/ 127963 h 534977"/>
                  <a:gd name="connsiteX6" fmla="*/ 236864 w 246020"/>
                  <a:gd name="connsiteY6" fmla="*/ 963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020" h="534977">
                    <a:moveTo>
                      <a:pt x="236864" y="963"/>
                    </a:moveTo>
                    <a:cubicBezTo>
                      <a:pt x="208924" y="12816"/>
                      <a:pt x="55677" y="111030"/>
                      <a:pt x="18424" y="199083"/>
                    </a:cubicBezTo>
                    <a:cubicBezTo>
                      <a:pt x="-18829" y="287136"/>
                      <a:pt x="11651" y="496263"/>
                      <a:pt x="13344" y="529283"/>
                    </a:cubicBezTo>
                    <a:cubicBezTo>
                      <a:pt x="15037" y="562303"/>
                      <a:pt x="24351" y="442923"/>
                      <a:pt x="28584" y="397203"/>
                    </a:cubicBezTo>
                    <a:cubicBezTo>
                      <a:pt x="32817" y="351483"/>
                      <a:pt x="12497" y="299836"/>
                      <a:pt x="38744" y="254963"/>
                    </a:cubicBezTo>
                    <a:cubicBezTo>
                      <a:pt x="64991" y="210090"/>
                      <a:pt x="148811" y="166063"/>
                      <a:pt x="186064" y="127963"/>
                    </a:cubicBezTo>
                    <a:cubicBezTo>
                      <a:pt x="223317" y="89863"/>
                      <a:pt x="264804" y="-10890"/>
                      <a:pt x="236864" y="96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EDBCC009-50FA-4CF3-93E1-0F814E6A6705}"/>
                  </a:ext>
                </a:extLst>
              </p:cNvPr>
              <p:cNvSpPr/>
              <p:nvPr/>
            </p:nvSpPr>
            <p:spPr>
              <a:xfrm>
                <a:off x="4119561" y="1482802"/>
                <a:ext cx="193684" cy="493336"/>
              </a:xfrm>
              <a:custGeom>
                <a:avLst/>
                <a:gdLst>
                  <a:gd name="connsiteX0" fmla="*/ 193359 w 193684"/>
                  <a:gd name="connsiteY0" fmla="*/ 558 h 493336"/>
                  <a:gd name="connsiteX1" fmla="*/ 96839 w 193684"/>
                  <a:gd name="connsiteY1" fmla="*/ 117398 h 493336"/>
                  <a:gd name="connsiteX2" fmla="*/ 51119 w 193684"/>
                  <a:gd name="connsiteY2" fmla="*/ 315518 h 493336"/>
                  <a:gd name="connsiteX3" fmla="*/ 319 w 193684"/>
                  <a:gd name="connsiteY3" fmla="*/ 493318 h 493336"/>
                  <a:gd name="connsiteX4" fmla="*/ 76519 w 193684"/>
                  <a:gd name="connsiteY4" fmla="*/ 325678 h 493336"/>
                  <a:gd name="connsiteX5" fmla="*/ 127319 w 193684"/>
                  <a:gd name="connsiteY5" fmla="*/ 163118 h 493336"/>
                  <a:gd name="connsiteX6" fmla="*/ 193359 w 193684"/>
                  <a:gd name="connsiteY6" fmla="*/ 558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684" h="493336">
                    <a:moveTo>
                      <a:pt x="193359" y="558"/>
                    </a:moveTo>
                    <a:cubicBezTo>
                      <a:pt x="188279" y="-7062"/>
                      <a:pt x="120546" y="64905"/>
                      <a:pt x="96839" y="117398"/>
                    </a:cubicBezTo>
                    <a:cubicBezTo>
                      <a:pt x="73132" y="169891"/>
                      <a:pt x="67206" y="252865"/>
                      <a:pt x="51119" y="315518"/>
                    </a:cubicBezTo>
                    <a:cubicBezTo>
                      <a:pt x="35032" y="378171"/>
                      <a:pt x="-3914" y="491625"/>
                      <a:pt x="319" y="493318"/>
                    </a:cubicBezTo>
                    <a:cubicBezTo>
                      <a:pt x="4552" y="495011"/>
                      <a:pt x="55352" y="380711"/>
                      <a:pt x="76519" y="325678"/>
                    </a:cubicBezTo>
                    <a:cubicBezTo>
                      <a:pt x="97686" y="270645"/>
                      <a:pt x="112079" y="212225"/>
                      <a:pt x="127319" y="163118"/>
                    </a:cubicBezTo>
                    <a:cubicBezTo>
                      <a:pt x="142559" y="114011"/>
                      <a:pt x="198439" y="8178"/>
                      <a:pt x="193359" y="55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B4E87BFE-7C20-414B-836E-141DD50DE190}"/>
                  </a:ext>
                </a:extLst>
              </p:cNvPr>
              <p:cNvSpPr/>
              <p:nvPr/>
            </p:nvSpPr>
            <p:spPr>
              <a:xfrm>
                <a:off x="4030786" y="1910626"/>
                <a:ext cx="252973" cy="1100161"/>
              </a:xfrm>
              <a:custGeom>
                <a:avLst/>
                <a:gdLst>
                  <a:gd name="connsiteX0" fmla="*/ 73854 w 252973"/>
                  <a:gd name="connsiteY0" fmla="*/ 14694 h 1100161"/>
                  <a:gd name="connsiteX1" fmla="*/ 12894 w 252973"/>
                  <a:gd name="connsiteY1" fmla="*/ 253454 h 1100161"/>
                  <a:gd name="connsiteX2" fmla="*/ 23054 w 252973"/>
                  <a:gd name="connsiteY2" fmla="*/ 548094 h 1100161"/>
                  <a:gd name="connsiteX3" fmla="*/ 246574 w 252973"/>
                  <a:gd name="connsiteY3" fmla="*/ 1096734 h 1100161"/>
                  <a:gd name="connsiteX4" fmla="*/ 180534 w 252973"/>
                  <a:gd name="connsiteY4" fmla="*/ 766534 h 1100161"/>
                  <a:gd name="connsiteX5" fmla="*/ 58614 w 252973"/>
                  <a:gd name="connsiteY5" fmla="*/ 476974 h 1100161"/>
                  <a:gd name="connsiteX6" fmla="*/ 114494 w 252973"/>
                  <a:gd name="connsiteY6" fmla="*/ 75654 h 1100161"/>
                  <a:gd name="connsiteX7" fmla="*/ 73854 w 252973"/>
                  <a:gd name="connsiteY7" fmla="*/ 14694 h 110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73" h="1100161">
                    <a:moveTo>
                      <a:pt x="73854" y="14694"/>
                    </a:moveTo>
                    <a:cubicBezTo>
                      <a:pt x="56921" y="44327"/>
                      <a:pt x="21361" y="164554"/>
                      <a:pt x="12894" y="253454"/>
                    </a:cubicBezTo>
                    <a:cubicBezTo>
                      <a:pt x="4427" y="342354"/>
                      <a:pt x="-15893" y="407547"/>
                      <a:pt x="23054" y="548094"/>
                    </a:cubicBezTo>
                    <a:cubicBezTo>
                      <a:pt x="62001" y="688641"/>
                      <a:pt x="220327" y="1060327"/>
                      <a:pt x="246574" y="1096734"/>
                    </a:cubicBezTo>
                    <a:cubicBezTo>
                      <a:pt x="272821" y="1133141"/>
                      <a:pt x="211861" y="869827"/>
                      <a:pt x="180534" y="766534"/>
                    </a:cubicBezTo>
                    <a:cubicBezTo>
                      <a:pt x="149207" y="663241"/>
                      <a:pt x="69621" y="592121"/>
                      <a:pt x="58614" y="476974"/>
                    </a:cubicBezTo>
                    <a:cubicBezTo>
                      <a:pt x="47607" y="361827"/>
                      <a:pt x="106874" y="153547"/>
                      <a:pt x="114494" y="75654"/>
                    </a:cubicBezTo>
                    <a:cubicBezTo>
                      <a:pt x="122114" y="-2239"/>
                      <a:pt x="90787" y="-14939"/>
                      <a:pt x="73854" y="1469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903C7369-6B6F-4AC1-B43E-0DB70E8CD0A6}"/>
                  </a:ext>
                </a:extLst>
              </p:cNvPr>
              <p:cNvSpPr/>
              <p:nvPr/>
            </p:nvSpPr>
            <p:spPr>
              <a:xfrm>
                <a:off x="4109450" y="2695706"/>
                <a:ext cx="269566" cy="904187"/>
              </a:xfrm>
              <a:custGeom>
                <a:avLst/>
                <a:gdLst>
                  <a:gd name="connsiteX0" fmla="*/ 270 w 269566"/>
                  <a:gd name="connsiteY0" fmla="*/ 1774 h 904187"/>
                  <a:gd name="connsiteX1" fmla="*/ 66310 w 269566"/>
                  <a:gd name="connsiteY1" fmla="*/ 367534 h 904187"/>
                  <a:gd name="connsiteX2" fmla="*/ 142510 w 269566"/>
                  <a:gd name="connsiteY2" fmla="*/ 616454 h 904187"/>
                  <a:gd name="connsiteX3" fmla="*/ 264430 w 269566"/>
                  <a:gd name="connsiteY3" fmla="*/ 900934 h 904187"/>
                  <a:gd name="connsiteX4" fmla="*/ 239030 w 269566"/>
                  <a:gd name="connsiteY4" fmla="*/ 748534 h 904187"/>
                  <a:gd name="connsiteX5" fmla="*/ 167910 w 269566"/>
                  <a:gd name="connsiteY5" fmla="*/ 418334 h 904187"/>
                  <a:gd name="connsiteX6" fmla="*/ 91710 w 269566"/>
                  <a:gd name="connsiteY6" fmla="*/ 235454 h 904187"/>
                  <a:gd name="connsiteX7" fmla="*/ 270 w 269566"/>
                  <a:gd name="connsiteY7" fmla="*/ 1774 h 90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566" h="904187">
                    <a:moveTo>
                      <a:pt x="270" y="1774"/>
                    </a:moveTo>
                    <a:cubicBezTo>
                      <a:pt x="-3963" y="23787"/>
                      <a:pt x="42603" y="265087"/>
                      <a:pt x="66310" y="367534"/>
                    </a:cubicBezTo>
                    <a:cubicBezTo>
                      <a:pt x="90017" y="469981"/>
                      <a:pt x="109490" y="527554"/>
                      <a:pt x="142510" y="616454"/>
                    </a:cubicBezTo>
                    <a:cubicBezTo>
                      <a:pt x="175530" y="705354"/>
                      <a:pt x="248343" y="878921"/>
                      <a:pt x="264430" y="900934"/>
                    </a:cubicBezTo>
                    <a:cubicBezTo>
                      <a:pt x="280517" y="922947"/>
                      <a:pt x="255117" y="828967"/>
                      <a:pt x="239030" y="748534"/>
                    </a:cubicBezTo>
                    <a:cubicBezTo>
                      <a:pt x="222943" y="668101"/>
                      <a:pt x="192463" y="503847"/>
                      <a:pt x="167910" y="418334"/>
                    </a:cubicBezTo>
                    <a:cubicBezTo>
                      <a:pt x="143357" y="332821"/>
                      <a:pt x="116263" y="302341"/>
                      <a:pt x="91710" y="235454"/>
                    </a:cubicBezTo>
                    <a:cubicBezTo>
                      <a:pt x="67157" y="168567"/>
                      <a:pt x="4503" y="-20239"/>
                      <a:pt x="270" y="17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FEB5E3B5-1787-46C6-B640-E8B50D5B27D6}"/>
                  </a:ext>
                </a:extLst>
              </p:cNvPr>
              <p:cNvSpPr/>
              <p:nvPr/>
            </p:nvSpPr>
            <p:spPr>
              <a:xfrm>
                <a:off x="4239912" y="3378174"/>
                <a:ext cx="342847" cy="645962"/>
              </a:xfrm>
              <a:custGeom>
                <a:avLst/>
                <a:gdLst>
                  <a:gd name="connsiteX0" fmla="*/ 1888 w 342847"/>
                  <a:gd name="connsiteY0" fmla="*/ 26 h 645962"/>
                  <a:gd name="connsiteX1" fmla="*/ 47608 w 342847"/>
                  <a:gd name="connsiteY1" fmla="*/ 213386 h 645962"/>
                  <a:gd name="connsiteX2" fmla="*/ 62848 w 342847"/>
                  <a:gd name="connsiteY2" fmla="*/ 223546 h 645962"/>
                  <a:gd name="connsiteX3" fmla="*/ 200008 w 342847"/>
                  <a:gd name="connsiteY3" fmla="*/ 508026 h 645962"/>
                  <a:gd name="connsiteX4" fmla="*/ 342248 w 342847"/>
                  <a:gd name="connsiteY4" fmla="*/ 645186 h 645962"/>
                  <a:gd name="connsiteX5" fmla="*/ 245728 w 342847"/>
                  <a:gd name="connsiteY5" fmla="*/ 452146 h 645962"/>
                  <a:gd name="connsiteX6" fmla="*/ 118728 w 342847"/>
                  <a:gd name="connsiteY6" fmla="*/ 228626 h 645962"/>
                  <a:gd name="connsiteX7" fmla="*/ 1888 w 342847"/>
                  <a:gd name="connsiteY7" fmla="*/ 26 h 64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847" h="645962">
                    <a:moveTo>
                      <a:pt x="1888" y="26"/>
                    </a:moveTo>
                    <a:cubicBezTo>
                      <a:pt x="-9965" y="-2514"/>
                      <a:pt x="37448" y="176133"/>
                      <a:pt x="47608" y="213386"/>
                    </a:cubicBezTo>
                    <a:cubicBezTo>
                      <a:pt x="57768" y="250639"/>
                      <a:pt x="37448" y="174439"/>
                      <a:pt x="62848" y="223546"/>
                    </a:cubicBezTo>
                    <a:cubicBezTo>
                      <a:pt x="88248" y="272653"/>
                      <a:pt x="153441" y="437753"/>
                      <a:pt x="200008" y="508026"/>
                    </a:cubicBezTo>
                    <a:cubicBezTo>
                      <a:pt x="246575" y="578299"/>
                      <a:pt x="334628" y="654499"/>
                      <a:pt x="342248" y="645186"/>
                    </a:cubicBezTo>
                    <a:cubicBezTo>
                      <a:pt x="349868" y="635873"/>
                      <a:pt x="282981" y="521573"/>
                      <a:pt x="245728" y="452146"/>
                    </a:cubicBezTo>
                    <a:cubicBezTo>
                      <a:pt x="208475" y="382719"/>
                      <a:pt x="160215" y="303133"/>
                      <a:pt x="118728" y="228626"/>
                    </a:cubicBezTo>
                    <a:cubicBezTo>
                      <a:pt x="77241" y="154119"/>
                      <a:pt x="13741" y="2566"/>
                      <a:pt x="1888" y="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B94F66EB-1B73-4673-ADAC-584ADE9FF28E}"/>
                  </a:ext>
                </a:extLst>
              </p:cNvPr>
              <p:cNvSpPr/>
              <p:nvPr/>
            </p:nvSpPr>
            <p:spPr>
              <a:xfrm>
                <a:off x="4521029" y="4008988"/>
                <a:ext cx="233890" cy="453402"/>
              </a:xfrm>
              <a:custGeom>
                <a:avLst/>
                <a:gdLst>
                  <a:gd name="connsiteX0" fmla="*/ 171 w 233890"/>
                  <a:gd name="connsiteY0" fmla="*/ 4212 h 453402"/>
                  <a:gd name="connsiteX1" fmla="*/ 96691 w 233890"/>
                  <a:gd name="connsiteY1" fmla="*/ 242972 h 453402"/>
                  <a:gd name="connsiteX2" fmla="*/ 152571 w 233890"/>
                  <a:gd name="connsiteY2" fmla="*/ 314092 h 453402"/>
                  <a:gd name="connsiteX3" fmla="*/ 198291 w 233890"/>
                  <a:gd name="connsiteY3" fmla="*/ 451252 h 453402"/>
                  <a:gd name="connsiteX4" fmla="*/ 233851 w 233890"/>
                  <a:gd name="connsiteY4" fmla="*/ 390292 h 453402"/>
                  <a:gd name="connsiteX5" fmla="*/ 203371 w 233890"/>
                  <a:gd name="connsiteY5" fmla="*/ 288692 h 453402"/>
                  <a:gd name="connsiteX6" fmla="*/ 122091 w 233890"/>
                  <a:gd name="connsiteY6" fmla="*/ 105812 h 453402"/>
                  <a:gd name="connsiteX7" fmla="*/ 171 w 233890"/>
                  <a:gd name="connsiteY7" fmla="*/ 4212 h 45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890" h="453402">
                    <a:moveTo>
                      <a:pt x="171" y="4212"/>
                    </a:moveTo>
                    <a:cubicBezTo>
                      <a:pt x="-4062" y="27072"/>
                      <a:pt x="71291" y="191325"/>
                      <a:pt x="96691" y="242972"/>
                    </a:cubicBezTo>
                    <a:cubicBezTo>
                      <a:pt x="122091" y="294619"/>
                      <a:pt x="135638" y="279379"/>
                      <a:pt x="152571" y="314092"/>
                    </a:cubicBezTo>
                    <a:cubicBezTo>
                      <a:pt x="169504" y="348805"/>
                      <a:pt x="184744" y="438552"/>
                      <a:pt x="198291" y="451252"/>
                    </a:cubicBezTo>
                    <a:cubicBezTo>
                      <a:pt x="211838" y="463952"/>
                      <a:pt x="233004" y="417385"/>
                      <a:pt x="233851" y="390292"/>
                    </a:cubicBezTo>
                    <a:cubicBezTo>
                      <a:pt x="234698" y="363199"/>
                      <a:pt x="221998" y="336105"/>
                      <a:pt x="203371" y="288692"/>
                    </a:cubicBezTo>
                    <a:cubicBezTo>
                      <a:pt x="184744" y="241279"/>
                      <a:pt x="150031" y="154919"/>
                      <a:pt x="122091" y="105812"/>
                    </a:cubicBezTo>
                    <a:cubicBezTo>
                      <a:pt x="94151" y="56705"/>
                      <a:pt x="4404" y="-18648"/>
                      <a:pt x="171" y="42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EE42603C-0364-4690-A4EB-F66E98DBC3AE}"/>
                  </a:ext>
                </a:extLst>
              </p:cNvPr>
              <p:cNvSpPr/>
              <p:nvPr/>
            </p:nvSpPr>
            <p:spPr>
              <a:xfrm>
                <a:off x="4728512" y="4368174"/>
                <a:ext cx="628049" cy="320721"/>
              </a:xfrm>
              <a:custGeom>
                <a:avLst/>
                <a:gdLst>
                  <a:gd name="connsiteX0" fmla="*/ 968 w 628049"/>
                  <a:gd name="connsiteY0" fmla="*/ 626 h 320721"/>
                  <a:gd name="connsiteX1" fmla="*/ 97488 w 628049"/>
                  <a:gd name="connsiteY1" fmla="*/ 107306 h 320721"/>
                  <a:gd name="connsiteX2" fmla="*/ 341328 w 628049"/>
                  <a:gd name="connsiteY2" fmla="*/ 213986 h 320721"/>
                  <a:gd name="connsiteX3" fmla="*/ 620728 w 628049"/>
                  <a:gd name="connsiteY3" fmla="*/ 295266 h 320721"/>
                  <a:gd name="connsiteX4" fmla="*/ 534368 w 628049"/>
                  <a:gd name="connsiteY4" fmla="*/ 305426 h 320721"/>
                  <a:gd name="connsiteX5" fmla="*/ 402288 w 628049"/>
                  <a:gd name="connsiteY5" fmla="*/ 310506 h 320721"/>
                  <a:gd name="connsiteX6" fmla="*/ 148288 w 628049"/>
                  <a:gd name="connsiteY6" fmla="*/ 158106 h 320721"/>
                  <a:gd name="connsiteX7" fmla="*/ 968 w 628049"/>
                  <a:gd name="connsiteY7" fmla="*/ 626 h 3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049" h="320721">
                    <a:moveTo>
                      <a:pt x="968" y="626"/>
                    </a:moveTo>
                    <a:cubicBezTo>
                      <a:pt x="-7499" y="-7841"/>
                      <a:pt x="40761" y="71746"/>
                      <a:pt x="97488" y="107306"/>
                    </a:cubicBezTo>
                    <a:cubicBezTo>
                      <a:pt x="154215" y="142866"/>
                      <a:pt x="254121" y="182659"/>
                      <a:pt x="341328" y="213986"/>
                    </a:cubicBezTo>
                    <a:cubicBezTo>
                      <a:pt x="428535" y="245313"/>
                      <a:pt x="588555" y="280026"/>
                      <a:pt x="620728" y="295266"/>
                    </a:cubicBezTo>
                    <a:cubicBezTo>
                      <a:pt x="652901" y="310506"/>
                      <a:pt x="570775" y="302886"/>
                      <a:pt x="534368" y="305426"/>
                    </a:cubicBezTo>
                    <a:cubicBezTo>
                      <a:pt x="497961" y="307966"/>
                      <a:pt x="466635" y="335059"/>
                      <a:pt x="402288" y="310506"/>
                    </a:cubicBezTo>
                    <a:cubicBezTo>
                      <a:pt x="337941" y="285953"/>
                      <a:pt x="215175" y="203826"/>
                      <a:pt x="148288" y="158106"/>
                    </a:cubicBezTo>
                    <a:cubicBezTo>
                      <a:pt x="81401" y="112386"/>
                      <a:pt x="9435" y="9093"/>
                      <a:pt x="968" y="6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C0222ED5-1E2E-4B8B-AC45-1624C6D4CF25}"/>
                  </a:ext>
                </a:extLst>
              </p:cNvPr>
              <p:cNvSpPr/>
              <p:nvPr/>
            </p:nvSpPr>
            <p:spPr>
              <a:xfrm>
                <a:off x="4259779" y="660519"/>
                <a:ext cx="779581" cy="992650"/>
              </a:xfrm>
              <a:custGeom>
                <a:avLst/>
                <a:gdLst>
                  <a:gd name="connsiteX0" fmla="*/ 779581 w 779581"/>
                  <a:gd name="connsiteY0" fmla="*/ 4961 h 992650"/>
                  <a:gd name="connsiteX1" fmla="*/ 479861 w 779581"/>
                  <a:gd name="connsiteY1" fmla="*/ 243721 h 992650"/>
                  <a:gd name="connsiteX2" fmla="*/ 210621 w 779581"/>
                  <a:gd name="connsiteY2" fmla="*/ 568841 h 992650"/>
                  <a:gd name="connsiteX3" fmla="*/ 7421 w 779581"/>
                  <a:gd name="connsiteY3" fmla="*/ 990481 h 992650"/>
                  <a:gd name="connsiteX4" fmla="*/ 73461 w 779581"/>
                  <a:gd name="connsiteY4" fmla="*/ 716161 h 992650"/>
                  <a:gd name="connsiteX5" fmla="*/ 347781 w 779581"/>
                  <a:gd name="connsiteY5" fmla="*/ 335161 h 992650"/>
                  <a:gd name="connsiteX6" fmla="*/ 479861 w 779581"/>
                  <a:gd name="connsiteY6" fmla="*/ 101481 h 992650"/>
                  <a:gd name="connsiteX7" fmla="*/ 779581 w 779581"/>
                  <a:gd name="connsiteY7" fmla="*/ 4961 h 99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581" h="992650">
                    <a:moveTo>
                      <a:pt x="779581" y="4961"/>
                    </a:moveTo>
                    <a:cubicBezTo>
                      <a:pt x="779581" y="28668"/>
                      <a:pt x="574688" y="149741"/>
                      <a:pt x="479861" y="243721"/>
                    </a:cubicBezTo>
                    <a:cubicBezTo>
                      <a:pt x="385034" y="337701"/>
                      <a:pt x="289361" y="444381"/>
                      <a:pt x="210621" y="568841"/>
                    </a:cubicBezTo>
                    <a:cubicBezTo>
                      <a:pt x="131881" y="693301"/>
                      <a:pt x="30281" y="965928"/>
                      <a:pt x="7421" y="990481"/>
                    </a:cubicBezTo>
                    <a:cubicBezTo>
                      <a:pt x="-15439" y="1015034"/>
                      <a:pt x="16734" y="825381"/>
                      <a:pt x="73461" y="716161"/>
                    </a:cubicBezTo>
                    <a:cubicBezTo>
                      <a:pt x="130188" y="606941"/>
                      <a:pt x="280048" y="437608"/>
                      <a:pt x="347781" y="335161"/>
                    </a:cubicBezTo>
                    <a:cubicBezTo>
                      <a:pt x="415514" y="232714"/>
                      <a:pt x="410434" y="155668"/>
                      <a:pt x="479861" y="101481"/>
                    </a:cubicBezTo>
                    <a:cubicBezTo>
                      <a:pt x="549288" y="47294"/>
                      <a:pt x="779581" y="-18746"/>
                      <a:pt x="779581" y="496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A6254A1E-0B68-44A9-8DBF-B641B9BFEC4A}"/>
                  </a:ext>
                </a:extLst>
              </p:cNvPr>
              <p:cNvSpPr/>
              <p:nvPr/>
            </p:nvSpPr>
            <p:spPr>
              <a:xfrm>
                <a:off x="5610550" y="276515"/>
                <a:ext cx="310521" cy="82541"/>
              </a:xfrm>
              <a:custGeom>
                <a:avLst/>
                <a:gdLst>
                  <a:gd name="connsiteX0" fmla="*/ 307650 w 310521"/>
                  <a:gd name="connsiteY0" fmla="*/ 7965 h 82541"/>
                  <a:gd name="connsiteX1" fmla="*/ 206050 w 310521"/>
                  <a:gd name="connsiteY1" fmla="*/ 7965 h 82541"/>
                  <a:gd name="connsiteX2" fmla="*/ 2850 w 310521"/>
                  <a:gd name="connsiteY2" fmla="*/ 79085 h 82541"/>
                  <a:gd name="connsiteX3" fmla="*/ 99370 w 310521"/>
                  <a:gd name="connsiteY3" fmla="*/ 63845 h 82541"/>
                  <a:gd name="connsiteX4" fmla="*/ 307650 w 310521"/>
                  <a:gd name="connsiteY4" fmla="*/ 7965 h 8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521" h="82541">
                    <a:moveTo>
                      <a:pt x="307650" y="7965"/>
                    </a:moveTo>
                    <a:cubicBezTo>
                      <a:pt x="325430" y="-1348"/>
                      <a:pt x="256850" y="-3888"/>
                      <a:pt x="206050" y="7965"/>
                    </a:cubicBezTo>
                    <a:cubicBezTo>
                      <a:pt x="155250" y="19818"/>
                      <a:pt x="20630" y="69772"/>
                      <a:pt x="2850" y="79085"/>
                    </a:cubicBezTo>
                    <a:cubicBezTo>
                      <a:pt x="-14930" y="88398"/>
                      <a:pt x="54497" y="77392"/>
                      <a:pt x="99370" y="63845"/>
                    </a:cubicBezTo>
                    <a:cubicBezTo>
                      <a:pt x="144243" y="50298"/>
                      <a:pt x="289870" y="17278"/>
                      <a:pt x="307650" y="79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9638AD89-663B-468B-B7DB-DDF678D78E65}"/>
                  </a:ext>
                </a:extLst>
              </p:cNvPr>
              <p:cNvSpPr/>
              <p:nvPr/>
            </p:nvSpPr>
            <p:spPr>
              <a:xfrm>
                <a:off x="5842190" y="101316"/>
                <a:ext cx="993144" cy="176149"/>
              </a:xfrm>
              <a:custGeom>
                <a:avLst/>
                <a:gdLst>
                  <a:gd name="connsiteX0" fmla="*/ 4890 w 993144"/>
                  <a:gd name="connsiteY0" fmla="*/ 173004 h 176149"/>
                  <a:gd name="connsiteX1" fmla="*/ 208090 w 993144"/>
                  <a:gd name="connsiteY1" fmla="*/ 157764 h 176149"/>
                  <a:gd name="connsiteX2" fmla="*/ 304610 w 993144"/>
                  <a:gd name="connsiteY2" fmla="*/ 46004 h 176149"/>
                  <a:gd name="connsiteX3" fmla="*/ 451930 w 993144"/>
                  <a:gd name="connsiteY3" fmla="*/ 5364 h 176149"/>
                  <a:gd name="connsiteX4" fmla="*/ 990410 w 993144"/>
                  <a:gd name="connsiteY4" fmla="*/ 157764 h 176149"/>
                  <a:gd name="connsiteX5" fmla="*/ 655130 w 993144"/>
                  <a:gd name="connsiteY5" fmla="*/ 101884 h 176149"/>
                  <a:gd name="connsiteX6" fmla="*/ 517970 w 993144"/>
                  <a:gd name="connsiteY6" fmla="*/ 66324 h 176149"/>
                  <a:gd name="connsiteX7" fmla="*/ 390970 w 993144"/>
                  <a:gd name="connsiteY7" fmla="*/ 76484 h 176149"/>
                  <a:gd name="connsiteX8" fmla="*/ 304610 w 993144"/>
                  <a:gd name="connsiteY8" fmla="*/ 173004 h 176149"/>
                  <a:gd name="connsiteX9" fmla="*/ 81090 w 993144"/>
                  <a:gd name="connsiteY9" fmla="*/ 152684 h 176149"/>
                  <a:gd name="connsiteX10" fmla="*/ 4890 w 993144"/>
                  <a:gd name="connsiteY10" fmla="*/ 173004 h 17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144" h="176149">
                    <a:moveTo>
                      <a:pt x="4890" y="173004"/>
                    </a:moveTo>
                    <a:cubicBezTo>
                      <a:pt x="26057" y="173851"/>
                      <a:pt x="158137" y="178931"/>
                      <a:pt x="208090" y="157764"/>
                    </a:cubicBezTo>
                    <a:cubicBezTo>
                      <a:pt x="258043" y="136597"/>
                      <a:pt x="263970" y="71404"/>
                      <a:pt x="304610" y="46004"/>
                    </a:cubicBezTo>
                    <a:cubicBezTo>
                      <a:pt x="345250" y="20604"/>
                      <a:pt x="337630" y="-13263"/>
                      <a:pt x="451930" y="5364"/>
                    </a:cubicBezTo>
                    <a:cubicBezTo>
                      <a:pt x="566230" y="23991"/>
                      <a:pt x="956543" y="141677"/>
                      <a:pt x="990410" y="157764"/>
                    </a:cubicBezTo>
                    <a:cubicBezTo>
                      <a:pt x="1024277" y="173851"/>
                      <a:pt x="733870" y="117124"/>
                      <a:pt x="655130" y="101884"/>
                    </a:cubicBezTo>
                    <a:cubicBezTo>
                      <a:pt x="576390" y="86644"/>
                      <a:pt x="561997" y="70557"/>
                      <a:pt x="517970" y="66324"/>
                    </a:cubicBezTo>
                    <a:cubicBezTo>
                      <a:pt x="473943" y="62091"/>
                      <a:pt x="426530" y="58704"/>
                      <a:pt x="390970" y="76484"/>
                    </a:cubicBezTo>
                    <a:cubicBezTo>
                      <a:pt x="355410" y="94264"/>
                      <a:pt x="356257" y="160304"/>
                      <a:pt x="304610" y="173004"/>
                    </a:cubicBezTo>
                    <a:cubicBezTo>
                      <a:pt x="252963" y="185704"/>
                      <a:pt x="126810" y="156071"/>
                      <a:pt x="81090" y="152684"/>
                    </a:cubicBezTo>
                    <a:cubicBezTo>
                      <a:pt x="35370" y="149297"/>
                      <a:pt x="-16277" y="172157"/>
                      <a:pt x="4890" y="17300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BD2C843C-884A-4316-A59D-A9F8F78F431E}"/>
                  </a:ext>
                </a:extLst>
              </p:cNvPr>
              <p:cNvSpPr/>
              <p:nvPr/>
            </p:nvSpPr>
            <p:spPr>
              <a:xfrm>
                <a:off x="6786880" y="208280"/>
                <a:ext cx="1468262" cy="945294"/>
              </a:xfrm>
              <a:custGeom>
                <a:avLst/>
                <a:gdLst>
                  <a:gd name="connsiteX0" fmla="*/ 0 w 1468262"/>
                  <a:gd name="connsiteY0" fmla="*/ 0 h 945294"/>
                  <a:gd name="connsiteX1" fmla="*/ 355600 w 1468262"/>
                  <a:gd name="connsiteY1" fmla="*/ 40640 h 945294"/>
                  <a:gd name="connsiteX2" fmla="*/ 609600 w 1468262"/>
                  <a:gd name="connsiteY2" fmla="*/ 142240 h 945294"/>
                  <a:gd name="connsiteX3" fmla="*/ 1076960 w 1468262"/>
                  <a:gd name="connsiteY3" fmla="*/ 426720 h 945294"/>
                  <a:gd name="connsiteX4" fmla="*/ 1391920 w 1468262"/>
                  <a:gd name="connsiteY4" fmla="*/ 792480 h 945294"/>
                  <a:gd name="connsiteX5" fmla="*/ 1468120 w 1468262"/>
                  <a:gd name="connsiteY5" fmla="*/ 944880 h 945294"/>
                  <a:gd name="connsiteX6" fmla="*/ 1381760 w 1468262"/>
                  <a:gd name="connsiteY6" fmla="*/ 833120 h 945294"/>
                  <a:gd name="connsiteX7" fmla="*/ 1219200 w 1468262"/>
                  <a:gd name="connsiteY7" fmla="*/ 701040 h 945294"/>
                  <a:gd name="connsiteX8" fmla="*/ 817880 w 1468262"/>
                  <a:gd name="connsiteY8" fmla="*/ 335280 h 945294"/>
                  <a:gd name="connsiteX9" fmla="*/ 467360 w 1468262"/>
                  <a:gd name="connsiteY9" fmla="*/ 127000 h 945294"/>
                  <a:gd name="connsiteX10" fmla="*/ 208280 w 1468262"/>
                  <a:gd name="connsiteY10" fmla="*/ 60960 h 945294"/>
                  <a:gd name="connsiteX11" fmla="*/ 0 w 1468262"/>
                  <a:gd name="connsiteY11" fmla="*/ 0 h 9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262" h="945294">
                    <a:moveTo>
                      <a:pt x="0" y="0"/>
                    </a:moveTo>
                    <a:cubicBezTo>
                      <a:pt x="127000" y="8466"/>
                      <a:pt x="254000" y="16933"/>
                      <a:pt x="355600" y="40640"/>
                    </a:cubicBezTo>
                    <a:cubicBezTo>
                      <a:pt x="457200" y="64347"/>
                      <a:pt x="489373" y="77893"/>
                      <a:pt x="609600" y="142240"/>
                    </a:cubicBezTo>
                    <a:cubicBezTo>
                      <a:pt x="729827" y="206587"/>
                      <a:pt x="946573" y="318347"/>
                      <a:pt x="1076960" y="426720"/>
                    </a:cubicBezTo>
                    <a:cubicBezTo>
                      <a:pt x="1207347" y="535093"/>
                      <a:pt x="1326727" y="706120"/>
                      <a:pt x="1391920" y="792480"/>
                    </a:cubicBezTo>
                    <a:cubicBezTo>
                      <a:pt x="1457113" y="878840"/>
                      <a:pt x="1469813" y="938107"/>
                      <a:pt x="1468120" y="944880"/>
                    </a:cubicBezTo>
                    <a:cubicBezTo>
                      <a:pt x="1466427" y="951653"/>
                      <a:pt x="1423247" y="873760"/>
                      <a:pt x="1381760" y="833120"/>
                    </a:cubicBezTo>
                    <a:cubicBezTo>
                      <a:pt x="1340273" y="792480"/>
                      <a:pt x="1313180" y="784013"/>
                      <a:pt x="1219200" y="701040"/>
                    </a:cubicBezTo>
                    <a:cubicBezTo>
                      <a:pt x="1125220" y="618067"/>
                      <a:pt x="943187" y="430953"/>
                      <a:pt x="817880" y="335280"/>
                    </a:cubicBezTo>
                    <a:cubicBezTo>
                      <a:pt x="692573" y="239607"/>
                      <a:pt x="568960" y="172720"/>
                      <a:pt x="467360" y="127000"/>
                    </a:cubicBezTo>
                    <a:cubicBezTo>
                      <a:pt x="365760" y="81280"/>
                      <a:pt x="208280" y="60960"/>
                      <a:pt x="208280" y="609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CE7123E4-622F-46E1-86C5-ABC6B508B87D}"/>
                  </a:ext>
                </a:extLst>
              </p:cNvPr>
              <p:cNvSpPr/>
              <p:nvPr/>
            </p:nvSpPr>
            <p:spPr>
              <a:xfrm>
                <a:off x="8144912" y="1023866"/>
                <a:ext cx="355454" cy="1079791"/>
              </a:xfrm>
              <a:custGeom>
                <a:avLst/>
                <a:gdLst>
                  <a:gd name="connsiteX0" fmla="*/ 21 w 355454"/>
                  <a:gd name="connsiteY0" fmla="*/ 9067 h 1079791"/>
                  <a:gd name="connsiteX1" fmla="*/ 93155 w 355454"/>
                  <a:gd name="connsiteY1" fmla="*/ 258834 h 1079791"/>
                  <a:gd name="connsiteX2" fmla="*/ 152421 w 355454"/>
                  <a:gd name="connsiteY2" fmla="*/ 470501 h 1079791"/>
                  <a:gd name="connsiteX3" fmla="*/ 207455 w 355454"/>
                  <a:gd name="connsiteY3" fmla="*/ 826101 h 1079791"/>
                  <a:gd name="connsiteX4" fmla="*/ 351388 w 355454"/>
                  <a:gd name="connsiteY4" fmla="*/ 1075867 h 1079791"/>
                  <a:gd name="connsiteX5" fmla="*/ 309055 w 355454"/>
                  <a:gd name="connsiteY5" fmla="*/ 961567 h 1079791"/>
                  <a:gd name="connsiteX6" fmla="*/ 237088 w 355454"/>
                  <a:gd name="connsiteY6" fmla="*/ 732967 h 1079791"/>
                  <a:gd name="connsiteX7" fmla="*/ 177821 w 355454"/>
                  <a:gd name="connsiteY7" fmla="*/ 330801 h 1079791"/>
                  <a:gd name="connsiteX8" fmla="*/ 101621 w 355454"/>
                  <a:gd name="connsiteY8" fmla="*/ 81034 h 1079791"/>
                  <a:gd name="connsiteX9" fmla="*/ 21 w 355454"/>
                  <a:gd name="connsiteY9" fmla="*/ 9067 h 107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454" h="1079791">
                    <a:moveTo>
                      <a:pt x="21" y="9067"/>
                    </a:moveTo>
                    <a:cubicBezTo>
                      <a:pt x="-1390" y="38700"/>
                      <a:pt x="67755" y="181928"/>
                      <a:pt x="93155" y="258834"/>
                    </a:cubicBezTo>
                    <a:cubicBezTo>
                      <a:pt x="118555" y="335740"/>
                      <a:pt x="133371" y="375957"/>
                      <a:pt x="152421" y="470501"/>
                    </a:cubicBezTo>
                    <a:cubicBezTo>
                      <a:pt x="171471" y="565045"/>
                      <a:pt x="174294" y="725207"/>
                      <a:pt x="207455" y="826101"/>
                    </a:cubicBezTo>
                    <a:cubicBezTo>
                      <a:pt x="240616" y="926995"/>
                      <a:pt x="334455" y="1053289"/>
                      <a:pt x="351388" y="1075867"/>
                    </a:cubicBezTo>
                    <a:cubicBezTo>
                      <a:pt x="368321" y="1098445"/>
                      <a:pt x="328105" y="1018717"/>
                      <a:pt x="309055" y="961567"/>
                    </a:cubicBezTo>
                    <a:cubicBezTo>
                      <a:pt x="290005" y="904417"/>
                      <a:pt x="258960" y="838095"/>
                      <a:pt x="237088" y="732967"/>
                    </a:cubicBezTo>
                    <a:cubicBezTo>
                      <a:pt x="215216" y="627839"/>
                      <a:pt x="200399" y="439456"/>
                      <a:pt x="177821" y="330801"/>
                    </a:cubicBezTo>
                    <a:cubicBezTo>
                      <a:pt x="155243" y="222146"/>
                      <a:pt x="127021" y="134656"/>
                      <a:pt x="101621" y="81034"/>
                    </a:cubicBezTo>
                    <a:cubicBezTo>
                      <a:pt x="76221" y="27412"/>
                      <a:pt x="1432" y="-20566"/>
                      <a:pt x="21" y="906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4D9DE1D0-D235-499B-8937-7EE3C1AB64AE}"/>
                  </a:ext>
                </a:extLst>
              </p:cNvPr>
              <p:cNvSpPr/>
              <p:nvPr/>
            </p:nvSpPr>
            <p:spPr>
              <a:xfrm>
                <a:off x="8391483" y="1997712"/>
                <a:ext cx="126303" cy="562343"/>
              </a:xfrm>
              <a:custGeom>
                <a:avLst/>
                <a:gdLst>
                  <a:gd name="connsiteX0" fmla="*/ 3217 w 126303"/>
                  <a:gd name="connsiteY0" fmla="*/ 421 h 562343"/>
                  <a:gd name="connsiteX1" fmla="*/ 92117 w 126303"/>
                  <a:gd name="connsiteY1" fmla="*/ 123188 h 562343"/>
                  <a:gd name="connsiteX2" fmla="*/ 125984 w 126303"/>
                  <a:gd name="connsiteY2" fmla="*/ 258655 h 562343"/>
                  <a:gd name="connsiteX3" fmla="*/ 75184 w 126303"/>
                  <a:gd name="connsiteY3" fmla="*/ 559221 h 562343"/>
                  <a:gd name="connsiteX4" fmla="*/ 100584 w 126303"/>
                  <a:gd name="connsiteY4" fmla="*/ 406821 h 562343"/>
                  <a:gd name="connsiteX5" fmla="*/ 70950 w 126303"/>
                  <a:gd name="connsiteY5" fmla="*/ 267121 h 562343"/>
                  <a:gd name="connsiteX6" fmla="*/ 24384 w 126303"/>
                  <a:gd name="connsiteY6" fmla="*/ 89321 h 562343"/>
                  <a:gd name="connsiteX7" fmla="*/ 3217 w 126303"/>
                  <a:gd name="connsiteY7" fmla="*/ 421 h 56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03" h="562343">
                    <a:moveTo>
                      <a:pt x="3217" y="421"/>
                    </a:moveTo>
                    <a:cubicBezTo>
                      <a:pt x="14506" y="6065"/>
                      <a:pt x="71656" y="80149"/>
                      <a:pt x="92117" y="123188"/>
                    </a:cubicBezTo>
                    <a:cubicBezTo>
                      <a:pt x="112578" y="166227"/>
                      <a:pt x="128806" y="185983"/>
                      <a:pt x="125984" y="258655"/>
                    </a:cubicBezTo>
                    <a:cubicBezTo>
                      <a:pt x="123162" y="331327"/>
                      <a:pt x="79417" y="534527"/>
                      <a:pt x="75184" y="559221"/>
                    </a:cubicBezTo>
                    <a:cubicBezTo>
                      <a:pt x="70951" y="583915"/>
                      <a:pt x="101290" y="455504"/>
                      <a:pt x="100584" y="406821"/>
                    </a:cubicBezTo>
                    <a:cubicBezTo>
                      <a:pt x="99878" y="358138"/>
                      <a:pt x="83650" y="320038"/>
                      <a:pt x="70950" y="267121"/>
                    </a:cubicBezTo>
                    <a:cubicBezTo>
                      <a:pt x="58250" y="214204"/>
                      <a:pt x="35673" y="131654"/>
                      <a:pt x="24384" y="89321"/>
                    </a:cubicBezTo>
                    <a:cubicBezTo>
                      <a:pt x="13095" y="46988"/>
                      <a:pt x="-8072" y="-5223"/>
                      <a:pt x="3217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D2BD3BDF-6BEF-41AE-9A38-3BF96FF9F003}"/>
                  </a:ext>
                </a:extLst>
              </p:cNvPr>
              <p:cNvSpPr/>
              <p:nvPr/>
            </p:nvSpPr>
            <p:spPr>
              <a:xfrm>
                <a:off x="8448559" y="2429883"/>
                <a:ext cx="153975" cy="855614"/>
              </a:xfrm>
              <a:custGeom>
                <a:avLst/>
                <a:gdLst>
                  <a:gd name="connsiteX0" fmla="*/ 35041 w 153975"/>
                  <a:gd name="connsiteY0" fmla="*/ 50 h 855614"/>
                  <a:gd name="connsiteX1" fmla="*/ 56208 w 153975"/>
                  <a:gd name="connsiteY1" fmla="*/ 173617 h 855614"/>
                  <a:gd name="connsiteX2" fmla="*/ 77374 w 153975"/>
                  <a:gd name="connsiteY2" fmla="*/ 414917 h 855614"/>
                  <a:gd name="connsiteX3" fmla="*/ 136641 w 153975"/>
                  <a:gd name="connsiteY3" fmla="*/ 588484 h 855614"/>
                  <a:gd name="connsiteX4" fmla="*/ 153574 w 153975"/>
                  <a:gd name="connsiteY4" fmla="*/ 808617 h 855614"/>
                  <a:gd name="connsiteX5" fmla="*/ 123941 w 153975"/>
                  <a:gd name="connsiteY5" fmla="*/ 855184 h 855614"/>
                  <a:gd name="connsiteX6" fmla="*/ 136641 w 153975"/>
                  <a:gd name="connsiteY6" fmla="*/ 795917 h 855614"/>
                  <a:gd name="connsiteX7" fmla="*/ 102774 w 153975"/>
                  <a:gd name="connsiteY7" fmla="*/ 694317 h 855614"/>
                  <a:gd name="connsiteX8" fmla="*/ 39274 w 153975"/>
                  <a:gd name="connsiteY8" fmla="*/ 503817 h 855614"/>
                  <a:gd name="connsiteX9" fmla="*/ 22341 w 153975"/>
                  <a:gd name="connsiteY9" fmla="*/ 283684 h 855614"/>
                  <a:gd name="connsiteX10" fmla="*/ 1174 w 153975"/>
                  <a:gd name="connsiteY10" fmla="*/ 156684 h 855614"/>
                  <a:gd name="connsiteX11" fmla="*/ 35041 w 153975"/>
                  <a:gd name="connsiteY11" fmla="*/ 50 h 85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75" h="855614">
                    <a:moveTo>
                      <a:pt x="35041" y="50"/>
                    </a:moveTo>
                    <a:cubicBezTo>
                      <a:pt x="44213" y="2872"/>
                      <a:pt x="49153" y="104473"/>
                      <a:pt x="56208" y="173617"/>
                    </a:cubicBezTo>
                    <a:cubicBezTo>
                      <a:pt x="63263" y="242761"/>
                      <a:pt x="63969" y="345773"/>
                      <a:pt x="77374" y="414917"/>
                    </a:cubicBezTo>
                    <a:cubicBezTo>
                      <a:pt x="90779" y="484061"/>
                      <a:pt x="123941" y="522867"/>
                      <a:pt x="136641" y="588484"/>
                    </a:cubicBezTo>
                    <a:cubicBezTo>
                      <a:pt x="149341" y="654101"/>
                      <a:pt x="155691" y="764167"/>
                      <a:pt x="153574" y="808617"/>
                    </a:cubicBezTo>
                    <a:cubicBezTo>
                      <a:pt x="151457" y="853067"/>
                      <a:pt x="126763" y="857301"/>
                      <a:pt x="123941" y="855184"/>
                    </a:cubicBezTo>
                    <a:cubicBezTo>
                      <a:pt x="121119" y="853067"/>
                      <a:pt x="140169" y="822728"/>
                      <a:pt x="136641" y="795917"/>
                    </a:cubicBezTo>
                    <a:cubicBezTo>
                      <a:pt x="133113" y="769106"/>
                      <a:pt x="102774" y="694317"/>
                      <a:pt x="102774" y="694317"/>
                    </a:cubicBezTo>
                    <a:cubicBezTo>
                      <a:pt x="86546" y="645634"/>
                      <a:pt x="52679" y="572256"/>
                      <a:pt x="39274" y="503817"/>
                    </a:cubicBezTo>
                    <a:cubicBezTo>
                      <a:pt x="25869" y="435378"/>
                      <a:pt x="28691" y="341540"/>
                      <a:pt x="22341" y="283684"/>
                    </a:cubicBezTo>
                    <a:cubicBezTo>
                      <a:pt x="15991" y="225829"/>
                      <a:pt x="-5176" y="200428"/>
                      <a:pt x="1174" y="156684"/>
                    </a:cubicBezTo>
                    <a:cubicBezTo>
                      <a:pt x="7524" y="112940"/>
                      <a:pt x="25869" y="-2772"/>
                      <a:pt x="35041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F2C81A42-8F50-4F58-BF92-DE6218D9BBF3}"/>
                  </a:ext>
                </a:extLst>
              </p:cNvPr>
              <p:cNvSpPr/>
              <p:nvPr/>
            </p:nvSpPr>
            <p:spPr>
              <a:xfrm>
                <a:off x="8241148" y="3255433"/>
                <a:ext cx="352519" cy="893947"/>
              </a:xfrm>
              <a:custGeom>
                <a:avLst/>
                <a:gdLst>
                  <a:gd name="connsiteX0" fmla="*/ 352519 w 352519"/>
                  <a:gd name="connsiteY0" fmla="*/ 0 h 893947"/>
                  <a:gd name="connsiteX1" fmla="*/ 327119 w 352519"/>
                  <a:gd name="connsiteY1" fmla="*/ 270934 h 893947"/>
                  <a:gd name="connsiteX2" fmla="*/ 305952 w 352519"/>
                  <a:gd name="connsiteY2" fmla="*/ 389467 h 893947"/>
                  <a:gd name="connsiteX3" fmla="*/ 250919 w 352519"/>
                  <a:gd name="connsiteY3" fmla="*/ 520700 h 893947"/>
                  <a:gd name="connsiteX4" fmla="*/ 187419 w 352519"/>
                  <a:gd name="connsiteY4" fmla="*/ 664634 h 893947"/>
                  <a:gd name="connsiteX5" fmla="*/ 1152 w 352519"/>
                  <a:gd name="connsiteY5" fmla="*/ 893234 h 893947"/>
                  <a:gd name="connsiteX6" fmla="*/ 115452 w 352519"/>
                  <a:gd name="connsiteY6" fmla="*/ 723900 h 893947"/>
                  <a:gd name="connsiteX7" fmla="*/ 250919 w 352519"/>
                  <a:gd name="connsiteY7" fmla="*/ 385234 h 893947"/>
                  <a:gd name="connsiteX8" fmla="*/ 284785 w 352519"/>
                  <a:gd name="connsiteY8" fmla="*/ 241300 h 893947"/>
                  <a:gd name="connsiteX9" fmla="*/ 352519 w 352519"/>
                  <a:gd name="connsiteY9" fmla="*/ 0 h 89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519" h="893947">
                    <a:moveTo>
                      <a:pt x="352519" y="0"/>
                    </a:moveTo>
                    <a:cubicBezTo>
                      <a:pt x="343699" y="103011"/>
                      <a:pt x="334880" y="206023"/>
                      <a:pt x="327119" y="270934"/>
                    </a:cubicBezTo>
                    <a:cubicBezTo>
                      <a:pt x="319358" y="335845"/>
                      <a:pt x="318652" y="347839"/>
                      <a:pt x="305952" y="389467"/>
                    </a:cubicBezTo>
                    <a:cubicBezTo>
                      <a:pt x="293252" y="431095"/>
                      <a:pt x="270674" y="474839"/>
                      <a:pt x="250919" y="520700"/>
                    </a:cubicBezTo>
                    <a:cubicBezTo>
                      <a:pt x="231164" y="566561"/>
                      <a:pt x="229047" y="602545"/>
                      <a:pt x="187419" y="664634"/>
                    </a:cubicBezTo>
                    <a:cubicBezTo>
                      <a:pt x="145791" y="726723"/>
                      <a:pt x="13146" y="883356"/>
                      <a:pt x="1152" y="893234"/>
                    </a:cubicBezTo>
                    <a:cubicBezTo>
                      <a:pt x="-10843" y="903112"/>
                      <a:pt x="73824" y="808567"/>
                      <a:pt x="115452" y="723900"/>
                    </a:cubicBezTo>
                    <a:cubicBezTo>
                      <a:pt x="157080" y="639233"/>
                      <a:pt x="222697" y="465667"/>
                      <a:pt x="250919" y="385234"/>
                    </a:cubicBezTo>
                    <a:cubicBezTo>
                      <a:pt x="279141" y="304801"/>
                      <a:pt x="284785" y="241300"/>
                      <a:pt x="284785" y="241300"/>
                    </a:cubicBezTo>
                    <a:lnTo>
                      <a:pt x="352519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B05EE1D5-20FD-482C-BD0A-6918C73E7CE6}"/>
                  </a:ext>
                </a:extLst>
              </p:cNvPr>
              <p:cNvSpPr/>
              <p:nvPr/>
            </p:nvSpPr>
            <p:spPr>
              <a:xfrm>
                <a:off x="8169667" y="3654300"/>
                <a:ext cx="163585" cy="517925"/>
              </a:xfrm>
              <a:custGeom>
                <a:avLst/>
                <a:gdLst>
                  <a:gd name="connsiteX0" fmla="*/ 125021 w 163585"/>
                  <a:gd name="connsiteY0" fmla="*/ 1713 h 517925"/>
                  <a:gd name="connsiteX1" fmla="*/ 156771 w 163585"/>
                  <a:gd name="connsiteY1" fmla="*/ 50925 h 517925"/>
                  <a:gd name="connsiteX2" fmla="*/ 163121 w 163585"/>
                  <a:gd name="connsiteY2" fmla="*/ 138238 h 517925"/>
                  <a:gd name="connsiteX3" fmla="*/ 148833 w 163585"/>
                  <a:gd name="connsiteY3" fmla="*/ 241425 h 517925"/>
                  <a:gd name="connsiteX4" fmla="*/ 96446 w 163585"/>
                  <a:gd name="connsiteY4" fmla="*/ 408113 h 517925"/>
                  <a:gd name="connsiteX5" fmla="*/ 1196 w 163585"/>
                  <a:gd name="connsiteY5" fmla="*/ 516063 h 517925"/>
                  <a:gd name="connsiteX6" fmla="*/ 47233 w 163585"/>
                  <a:gd name="connsiteY6" fmla="*/ 458913 h 517925"/>
                  <a:gd name="connsiteX7" fmla="*/ 110733 w 163585"/>
                  <a:gd name="connsiteY7" fmla="*/ 246188 h 517925"/>
                  <a:gd name="connsiteX8" fmla="*/ 131371 w 163585"/>
                  <a:gd name="connsiteY8" fmla="*/ 111250 h 517925"/>
                  <a:gd name="connsiteX9" fmla="*/ 125021 w 163585"/>
                  <a:gd name="connsiteY9" fmla="*/ 1713 h 51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585" h="517925">
                    <a:moveTo>
                      <a:pt x="125021" y="1713"/>
                    </a:moveTo>
                    <a:cubicBezTo>
                      <a:pt x="129254" y="-8341"/>
                      <a:pt x="150421" y="28171"/>
                      <a:pt x="156771" y="50925"/>
                    </a:cubicBezTo>
                    <a:cubicBezTo>
                      <a:pt x="163121" y="73679"/>
                      <a:pt x="164444" y="106488"/>
                      <a:pt x="163121" y="138238"/>
                    </a:cubicBezTo>
                    <a:cubicBezTo>
                      <a:pt x="161798" y="169988"/>
                      <a:pt x="159945" y="196446"/>
                      <a:pt x="148833" y="241425"/>
                    </a:cubicBezTo>
                    <a:cubicBezTo>
                      <a:pt x="137721" y="286404"/>
                      <a:pt x="121052" y="362340"/>
                      <a:pt x="96446" y="408113"/>
                    </a:cubicBezTo>
                    <a:cubicBezTo>
                      <a:pt x="71840" y="453886"/>
                      <a:pt x="9398" y="507596"/>
                      <a:pt x="1196" y="516063"/>
                    </a:cubicBezTo>
                    <a:cubicBezTo>
                      <a:pt x="-7006" y="524530"/>
                      <a:pt x="28977" y="503892"/>
                      <a:pt x="47233" y="458913"/>
                    </a:cubicBezTo>
                    <a:cubicBezTo>
                      <a:pt x="65489" y="413934"/>
                      <a:pt x="96710" y="304132"/>
                      <a:pt x="110733" y="246188"/>
                    </a:cubicBezTo>
                    <a:cubicBezTo>
                      <a:pt x="124756" y="188244"/>
                      <a:pt x="126344" y="148292"/>
                      <a:pt x="131371" y="111250"/>
                    </a:cubicBezTo>
                    <a:cubicBezTo>
                      <a:pt x="136398" y="74208"/>
                      <a:pt x="120788" y="11767"/>
                      <a:pt x="125021" y="17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9C86AA2-A0B6-4FB4-B8D9-C3C35F8D7ED6}"/>
                  </a:ext>
                </a:extLst>
              </p:cNvPr>
              <p:cNvSpPr/>
              <p:nvPr/>
            </p:nvSpPr>
            <p:spPr>
              <a:xfrm>
                <a:off x="7845743" y="3620814"/>
                <a:ext cx="483954" cy="510280"/>
              </a:xfrm>
              <a:custGeom>
                <a:avLst/>
                <a:gdLst>
                  <a:gd name="connsiteX0" fmla="*/ 483870 w 483954"/>
                  <a:gd name="connsiteY0" fmla="*/ 274 h 510280"/>
                  <a:gd name="connsiteX1" fmla="*/ 437832 w 483954"/>
                  <a:gd name="connsiteY1" fmla="*/ 135211 h 510280"/>
                  <a:gd name="connsiteX2" fmla="*/ 323532 w 483954"/>
                  <a:gd name="connsiteY2" fmla="*/ 265386 h 510280"/>
                  <a:gd name="connsiteX3" fmla="*/ 169545 w 483954"/>
                  <a:gd name="connsiteY3" fmla="*/ 436836 h 510280"/>
                  <a:gd name="connsiteX4" fmla="*/ 1270 w 483954"/>
                  <a:gd name="connsiteY4" fmla="*/ 509861 h 510280"/>
                  <a:gd name="connsiteX5" fmla="*/ 99695 w 483954"/>
                  <a:gd name="connsiteY5" fmla="*/ 459061 h 510280"/>
                  <a:gd name="connsiteX6" fmla="*/ 234632 w 483954"/>
                  <a:gd name="connsiteY6" fmla="*/ 309836 h 510280"/>
                  <a:gd name="connsiteX7" fmla="*/ 352107 w 483954"/>
                  <a:gd name="connsiteY7" fmla="*/ 181249 h 510280"/>
                  <a:gd name="connsiteX8" fmla="*/ 428307 w 483954"/>
                  <a:gd name="connsiteY8" fmla="*/ 101874 h 510280"/>
                  <a:gd name="connsiteX9" fmla="*/ 483870 w 483954"/>
                  <a:gd name="connsiteY9" fmla="*/ 274 h 51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54" h="510280">
                    <a:moveTo>
                      <a:pt x="483870" y="274"/>
                    </a:moveTo>
                    <a:cubicBezTo>
                      <a:pt x="485457" y="5830"/>
                      <a:pt x="464555" y="91026"/>
                      <a:pt x="437832" y="135211"/>
                    </a:cubicBezTo>
                    <a:cubicBezTo>
                      <a:pt x="411109" y="179396"/>
                      <a:pt x="368246" y="215115"/>
                      <a:pt x="323532" y="265386"/>
                    </a:cubicBezTo>
                    <a:cubicBezTo>
                      <a:pt x="278818" y="315657"/>
                      <a:pt x="223255" y="396090"/>
                      <a:pt x="169545" y="436836"/>
                    </a:cubicBezTo>
                    <a:cubicBezTo>
                      <a:pt x="115835" y="477582"/>
                      <a:pt x="12912" y="506157"/>
                      <a:pt x="1270" y="509861"/>
                    </a:cubicBezTo>
                    <a:cubicBezTo>
                      <a:pt x="-10372" y="513565"/>
                      <a:pt x="60801" y="492398"/>
                      <a:pt x="99695" y="459061"/>
                    </a:cubicBezTo>
                    <a:cubicBezTo>
                      <a:pt x="138589" y="425724"/>
                      <a:pt x="234632" y="309836"/>
                      <a:pt x="234632" y="309836"/>
                    </a:cubicBezTo>
                    <a:lnTo>
                      <a:pt x="352107" y="181249"/>
                    </a:lnTo>
                    <a:cubicBezTo>
                      <a:pt x="384386" y="146589"/>
                      <a:pt x="408992" y="128862"/>
                      <a:pt x="428307" y="101874"/>
                    </a:cubicBezTo>
                    <a:cubicBezTo>
                      <a:pt x="447622" y="74887"/>
                      <a:pt x="482283" y="-5282"/>
                      <a:pt x="483870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44C4989D-934E-4211-B24F-86B350F27DD6}"/>
                  </a:ext>
                </a:extLst>
              </p:cNvPr>
              <p:cNvSpPr/>
              <p:nvPr/>
            </p:nvSpPr>
            <p:spPr>
              <a:xfrm>
                <a:off x="7639444" y="4029013"/>
                <a:ext cx="327770" cy="488716"/>
              </a:xfrm>
              <a:custGeom>
                <a:avLst/>
                <a:gdLst>
                  <a:gd name="connsiteX0" fmla="*/ 323456 w 327770"/>
                  <a:gd name="connsiteY0" fmla="*/ 62 h 488716"/>
                  <a:gd name="connsiteX1" fmla="*/ 301231 w 327770"/>
                  <a:gd name="connsiteY1" fmla="*/ 93725 h 488716"/>
                  <a:gd name="connsiteX2" fmla="*/ 236144 w 327770"/>
                  <a:gd name="connsiteY2" fmla="*/ 176275 h 488716"/>
                  <a:gd name="connsiteX3" fmla="*/ 166294 w 327770"/>
                  <a:gd name="connsiteY3" fmla="*/ 273112 h 488716"/>
                  <a:gd name="connsiteX4" fmla="*/ 136131 w 327770"/>
                  <a:gd name="connsiteY4" fmla="*/ 347725 h 488716"/>
                  <a:gd name="connsiteX5" fmla="*/ 4369 w 327770"/>
                  <a:gd name="connsiteY5" fmla="*/ 485837 h 488716"/>
                  <a:gd name="connsiteX6" fmla="*/ 32944 w 327770"/>
                  <a:gd name="connsiteY6" fmla="*/ 436625 h 488716"/>
                  <a:gd name="connsiteX7" fmla="*/ 47231 w 327770"/>
                  <a:gd name="connsiteY7" fmla="*/ 379475 h 488716"/>
                  <a:gd name="connsiteX8" fmla="*/ 129781 w 327770"/>
                  <a:gd name="connsiteY8" fmla="*/ 257237 h 488716"/>
                  <a:gd name="connsiteX9" fmla="*/ 220269 w 327770"/>
                  <a:gd name="connsiteY9" fmla="*/ 108012 h 488716"/>
                  <a:gd name="connsiteX10" fmla="*/ 323456 w 327770"/>
                  <a:gd name="connsiteY10" fmla="*/ 62 h 48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0" h="488716">
                    <a:moveTo>
                      <a:pt x="323456" y="62"/>
                    </a:moveTo>
                    <a:cubicBezTo>
                      <a:pt x="336950" y="-2319"/>
                      <a:pt x="315783" y="64356"/>
                      <a:pt x="301231" y="93725"/>
                    </a:cubicBezTo>
                    <a:cubicBezTo>
                      <a:pt x="286679" y="123094"/>
                      <a:pt x="258633" y="146377"/>
                      <a:pt x="236144" y="176275"/>
                    </a:cubicBezTo>
                    <a:cubicBezTo>
                      <a:pt x="213655" y="206173"/>
                      <a:pt x="182963" y="244537"/>
                      <a:pt x="166294" y="273112"/>
                    </a:cubicBezTo>
                    <a:cubicBezTo>
                      <a:pt x="149625" y="301687"/>
                      <a:pt x="163118" y="312271"/>
                      <a:pt x="136131" y="347725"/>
                    </a:cubicBezTo>
                    <a:cubicBezTo>
                      <a:pt x="109143" y="383179"/>
                      <a:pt x="21567" y="471020"/>
                      <a:pt x="4369" y="485837"/>
                    </a:cubicBezTo>
                    <a:cubicBezTo>
                      <a:pt x="-12829" y="500654"/>
                      <a:pt x="25800" y="454352"/>
                      <a:pt x="32944" y="436625"/>
                    </a:cubicBezTo>
                    <a:cubicBezTo>
                      <a:pt x="40088" y="418898"/>
                      <a:pt x="31092" y="409373"/>
                      <a:pt x="47231" y="379475"/>
                    </a:cubicBezTo>
                    <a:cubicBezTo>
                      <a:pt x="63370" y="349577"/>
                      <a:pt x="100941" y="302481"/>
                      <a:pt x="129781" y="257237"/>
                    </a:cubicBezTo>
                    <a:cubicBezTo>
                      <a:pt x="158621" y="211993"/>
                      <a:pt x="191959" y="148229"/>
                      <a:pt x="220269" y="108012"/>
                    </a:cubicBezTo>
                    <a:cubicBezTo>
                      <a:pt x="248579" y="67795"/>
                      <a:pt x="309962" y="2443"/>
                      <a:pt x="323456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F318F5F7-9307-4C57-937B-97C0ECAD9B05}"/>
                  </a:ext>
                </a:extLst>
              </p:cNvPr>
              <p:cNvSpPr/>
              <p:nvPr/>
            </p:nvSpPr>
            <p:spPr>
              <a:xfrm>
                <a:off x="7182098" y="4436031"/>
                <a:ext cx="544314" cy="199700"/>
              </a:xfrm>
              <a:custGeom>
                <a:avLst/>
                <a:gdLst>
                  <a:gd name="connsiteX0" fmla="*/ 544265 w 544314"/>
                  <a:gd name="connsiteY0" fmla="*/ 2619 h 199700"/>
                  <a:gd name="connsiteX1" fmla="*/ 461715 w 544314"/>
                  <a:gd name="connsiteY1" fmla="*/ 77232 h 199700"/>
                  <a:gd name="connsiteX2" fmla="*/ 341065 w 544314"/>
                  <a:gd name="connsiteY2" fmla="*/ 126444 h 199700"/>
                  <a:gd name="connsiteX3" fmla="*/ 191840 w 544314"/>
                  <a:gd name="connsiteY3" fmla="*/ 191532 h 199700"/>
                  <a:gd name="connsiteX4" fmla="*/ 53727 w 544314"/>
                  <a:gd name="connsiteY4" fmla="*/ 197882 h 199700"/>
                  <a:gd name="connsiteX5" fmla="*/ 1340 w 544314"/>
                  <a:gd name="connsiteY5" fmla="*/ 183594 h 199700"/>
                  <a:gd name="connsiteX6" fmla="*/ 101352 w 544314"/>
                  <a:gd name="connsiteY6" fmla="*/ 162957 h 199700"/>
                  <a:gd name="connsiteX7" fmla="*/ 271215 w 544314"/>
                  <a:gd name="connsiteY7" fmla="*/ 101044 h 199700"/>
                  <a:gd name="connsiteX8" fmla="*/ 382340 w 544314"/>
                  <a:gd name="connsiteY8" fmla="*/ 24844 h 199700"/>
                  <a:gd name="connsiteX9" fmla="*/ 450602 w 544314"/>
                  <a:gd name="connsiteY9" fmla="*/ 16907 h 199700"/>
                  <a:gd name="connsiteX10" fmla="*/ 544265 w 544314"/>
                  <a:gd name="connsiteY10" fmla="*/ 2619 h 19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314" h="199700">
                    <a:moveTo>
                      <a:pt x="544265" y="2619"/>
                    </a:moveTo>
                    <a:cubicBezTo>
                      <a:pt x="546117" y="12673"/>
                      <a:pt x="495582" y="56595"/>
                      <a:pt x="461715" y="77232"/>
                    </a:cubicBezTo>
                    <a:cubicBezTo>
                      <a:pt x="427848" y="97870"/>
                      <a:pt x="386044" y="107394"/>
                      <a:pt x="341065" y="126444"/>
                    </a:cubicBezTo>
                    <a:cubicBezTo>
                      <a:pt x="296086" y="145494"/>
                      <a:pt x="239730" y="179626"/>
                      <a:pt x="191840" y="191532"/>
                    </a:cubicBezTo>
                    <a:cubicBezTo>
                      <a:pt x="143950" y="203438"/>
                      <a:pt x="85477" y="199205"/>
                      <a:pt x="53727" y="197882"/>
                    </a:cubicBezTo>
                    <a:cubicBezTo>
                      <a:pt x="21977" y="196559"/>
                      <a:pt x="-6597" y="189415"/>
                      <a:pt x="1340" y="183594"/>
                    </a:cubicBezTo>
                    <a:cubicBezTo>
                      <a:pt x="9277" y="177773"/>
                      <a:pt x="56373" y="176715"/>
                      <a:pt x="101352" y="162957"/>
                    </a:cubicBezTo>
                    <a:cubicBezTo>
                      <a:pt x="146331" y="149199"/>
                      <a:pt x="224384" y="124063"/>
                      <a:pt x="271215" y="101044"/>
                    </a:cubicBezTo>
                    <a:cubicBezTo>
                      <a:pt x="318046" y="78025"/>
                      <a:pt x="352442" y="38867"/>
                      <a:pt x="382340" y="24844"/>
                    </a:cubicBezTo>
                    <a:cubicBezTo>
                      <a:pt x="412238" y="10821"/>
                      <a:pt x="427583" y="19288"/>
                      <a:pt x="450602" y="16907"/>
                    </a:cubicBezTo>
                    <a:cubicBezTo>
                      <a:pt x="473621" y="14526"/>
                      <a:pt x="542413" y="-7435"/>
                      <a:pt x="544265" y="261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A4DBF718-B149-40F7-AEBE-54858FB2EEAD}"/>
                  </a:ext>
                </a:extLst>
              </p:cNvPr>
              <p:cNvSpPr/>
              <p:nvPr/>
            </p:nvSpPr>
            <p:spPr>
              <a:xfrm>
                <a:off x="8273739" y="1180607"/>
                <a:ext cx="430304" cy="1240047"/>
              </a:xfrm>
              <a:custGeom>
                <a:avLst/>
                <a:gdLst>
                  <a:gd name="connsiteX0" fmla="*/ 2428 w 430304"/>
                  <a:gd name="connsiteY0" fmla="*/ 8960 h 1240047"/>
                  <a:gd name="connsiteX1" fmla="*/ 133661 w 430304"/>
                  <a:gd name="connsiteY1" fmla="*/ 224860 h 1240047"/>
                  <a:gd name="connsiteX2" fmla="*/ 286061 w 430304"/>
                  <a:gd name="connsiteY2" fmla="*/ 525426 h 1240047"/>
                  <a:gd name="connsiteX3" fmla="*/ 374961 w 430304"/>
                  <a:gd name="connsiteY3" fmla="*/ 741326 h 1240047"/>
                  <a:gd name="connsiteX4" fmla="*/ 429994 w 430304"/>
                  <a:gd name="connsiteY4" fmla="*/ 944526 h 1240047"/>
                  <a:gd name="connsiteX5" fmla="*/ 396128 w 430304"/>
                  <a:gd name="connsiteY5" fmla="*/ 1202760 h 1240047"/>
                  <a:gd name="connsiteX6" fmla="*/ 370728 w 430304"/>
                  <a:gd name="connsiteY6" fmla="*/ 1232393 h 1240047"/>
                  <a:gd name="connsiteX7" fmla="*/ 370728 w 430304"/>
                  <a:gd name="connsiteY7" fmla="*/ 1143493 h 1240047"/>
                  <a:gd name="connsiteX8" fmla="*/ 362261 w 430304"/>
                  <a:gd name="connsiteY8" fmla="*/ 910660 h 1240047"/>
                  <a:gd name="connsiteX9" fmla="*/ 239494 w 430304"/>
                  <a:gd name="connsiteY9" fmla="*/ 597393 h 1240047"/>
                  <a:gd name="connsiteX10" fmla="*/ 95561 w 430304"/>
                  <a:gd name="connsiteY10" fmla="*/ 322226 h 1240047"/>
                  <a:gd name="connsiteX11" fmla="*/ 61694 w 430304"/>
                  <a:gd name="connsiteY11" fmla="*/ 229093 h 1240047"/>
                  <a:gd name="connsiteX12" fmla="*/ 40528 w 430304"/>
                  <a:gd name="connsiteY12" fmla="*/ 72460 h 1240047"/>
                  <a:gd name="connsiteX13" fmla="*/ 44761 w 430304"/>
                  <a:gd name="connsiteY13" fmla="*/ 42826 h 1240047"/>
                  <a:gd name="connsiteX14" fmla="*/ 2428 w 430304"/>
                  <a:gd name="connsiteY14" fmla="*/ 8960 h 124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0304" h="1240047">
                    <a:moveTo>
                      <a:pt x="2428" y="8960"/>
                    </a:moveTo>
                    <a:cubicBezTo>
                      <a:pt x="17245" y="39299"/>
                      <a:pt x="86389" y="138782"/>
                      <a:pt x="133661" y="224860"/>
                    </a:cubicBezTo>
                    <a:cubicBezTo>
                      <a:pt x="180933" y="310938"/>
                      <a:pt x="245844" y="439348"/>
                      <a:pt x="286061" y="525426"/>
                    </a:cubicBezTo>
                    <a:cubicBezTo>
                      <a:pt x="326278" y="611504"/>
                      <a:pt x="350972" y="671476"/>
                      <a:pt x="374961" y="741326"/>
                    </a:cubicBezTo>
                    <a:cubicBezTo>
                      <a:pt x="398950" y="811176"/>
                      <a:pt x="426466" y="867620"/>
                      <a:pt x="429994" y="944526"/>
                    </a:cubicBezTo>
                    <a:cubicBezTo>
                      <a:pt x="433522" y="1021432"/>
                      <a:pt x="406006" y="1154782"/>
                      <a:pt x="396128" y="1202760"/>
                    </a:cubicBezTo>
                    <a:cubicBezTo>
                      <a:pt x="386250" y="1250738"/>
                      <a:pt x="374961" y="1242271"/>
                      <a:pt x="370728" y="1232393"/>
                    </a:cubicBezTo>
                    <a:cubicBezTo>
                      <a:pt x="366495" y="1222515"/>
                      <a:pt x="372139" y="1197115"/>
                      <a:pt x="370728" y="1143493"/>
                    </a:cubicBezTo>
                    <a:cubicBezTo>
                      <a:pt x="369317" y="1089871"/>
                      <a:pt x="384133" y="1001677"/>
                      <a:pt x="362261" y="910660"/>
                    </a:cubicBezTo>
                    <a:cubicBezTo>
                      <a:pt x="340389" y="819643"/>
                      <a:pt x="283944" y="695465"/>
                      <a:pt x="239494" y="597393"/>
                    </a:cubicBezTo>
                    <a:cubicBezTo>
                      <a:pt x="195044" y="499321"/>
                      <a:pt x="125194" y="383609"/>
                      <a:pt x="95561" y="322226"/>
                    </a:cubicBezTo>
                    <a:cubicBezTo>
                      <a:pt x="65928" y="260843"/>
                      <a:pt x="70866" y="270721"/>
                      <a:pt x="61694" y="229093"/>
                    </a:cubicBezTo>
                    <a:cubicBezTo>
                      <a:pt x="52522" y="187465"/>
                      <a:pt x="43350" y="103504"/>
                      <a:pt x="40528" y="72460"/>
                    </a:cubicBezTo>
                    <a:cubicBezTo>
                      <a:pt x="37706" y="41416"/>
                      <a:pt x="44055" y="51293"/>
                      <a:pt x="44761" y="42826"/>
                    </a:cubicBezTo>
                    <a:cubicBezTo>
                      <a:pt x="45467" y="34359"/>
                      <a:pt x="-12389" y="-21379"/>
                      <a:pt x="2428" y="89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87F4F512-8C65-43E3-858E-5C4670B584E9}"/>
                  </a:ext>
                </a:extLst>
              </p:cNvPr>
              <p:cNvSpPr/>
              <p:nvPr/>
            </p:nvSpPr>
            <p:spPr>
              <a:xfrm>
                <a:off x="8501405" y="2535300"/>
                <a:ext cx="154675" cy="851380"/>
              </a:xfrm>
              <a:custGeom>
                <a:avLst/>
                <a:gdLst>
                  <a:gd name="connsiteX0" fmla="*/ 3362 w 154675"/>
                  <a:gd name="connsiteY0" fmla="*/ 467 h 851380"/>
                  <a:gd name="connsiteX1" fmla="*/ 83795 w 154675"/>
                  <a:gd name="connsiteY1" fmla="*/ 157100 h 851380"/>
                  <a:gd name="connsiteX2" fmla="*/ 134595 w 154675"/>
                  <a:gd name="connsiteY2" fmla="*/ 394167 h 851380"/>
                  <a:gd name="connsiteX3" fmla="*/ 151528 w 154675"/>
                  <a:gd name="connsiteY3" fmla="*/ 665100 h 851380"/>
                  <a:gd name="connsiteX4" fmla="*/ 75328 w 154675"/>
                  <a:gd name="connsiteY4" fmla="*/ 851367 h 851380"/>
                  <a:gd name="connsiteX5" fmla="*/ 96495 w 154675"/>
                  <a:gd name="connsiteY5" fmla="*/ 673567 h 851380"/>
                  <a:gd name="connsiteX6" fmla="*/ 96495 w 154675"/>
                  <a:gd name="connsiteY6" fmla="*/ 423800 h 851380"/>
                  <a:gd name="connsiteX7" fmla="*/ 37228 w 154675"/>
                  <a:gd name="connsiteY7" fmla="*/ 190967 h 851380"/>
                  <a:gd name="connsiteX8" fmla="*/ 16062 w 154675"/>
                  <a:gd name="connsiteY8" fmla="*/ 110533 h 851380"/>
                  <a:gd name="connsiteX9" fmla="*/ 3362 w 154675"/>
                  <a:gd name="connsiteY9" fmla="*/ 467 h 85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75" h="851380">
                    <a:moveTo>
                      <a:pt x="3362" y="467"/>
                    </a:moveTo>
                    <a:cubicBezTo>
                      <a:pt x="14651" y="8228"/>
                      <a:pt x="61923" y="91483"/>
                      <a:pt x="83795" y="157100"/>
                    </a:cubicBezTo>
                    <a:cubicBezTo>
                      <a:pt x="105667" y="222717"/>
                      <a:pt x="123306" y="309500"/>
                      <a:pt x="134595" y="394167"/>
                    </a:cubicBezTo>
                    <a:cubicBezTo>
                      <a:pt x="145884" y="478834"/>
                      <a:pt x="161406" y="588900"/>
                      <a:pt x="151528" y="665100"/>
                    </a:cubicBezTo>
                    <a:cubicBezTo>
                      <a:pt x="141650" y="741300"/>
                      <a:pt x="84500" y="849956"/>
                      <a:pt x="75328" y="851367"/>
                    </a:cubicBezTo>
                    <a:cubicBezTo>
                      <a:pt x="66156" y="852778"/>
                      <a:pt x="92967" y="744828"/>
                      <a:pt x="96495" y="673567"/>
                    </a:cubicBezTo>
                    <a:cubicBezTo>
                      <a:pt x="100023" y="602306"/>
                      <a:pt x="106373" y="504233"/>
                      <a:pt x="96495" y="423800"/>
                    </a:cubicBezTo>
                    <a:cubicBezTo>
                      <a:pt x="86617" y="343367"/>
                      <a:pt x="50633" y="243178"/>
                      <a:pt x="37228" y="190967"/>
                    </a:cubicBezTo>
                    <a:cubicBezTo>
                      <a:pt x="23823" y="138756"/>
                      <a:pt x="19590" y="137344"/>
                      <a:pt x="16062" y="110533"/>
                    </a:cubicBezTo>
                    <a:cubicBezTo>
                      <a:pt x="12534" y="83722"/>
                      <a:pt x="-7927" y="-7294"/>
                      <a:pt x="3362" y="46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8C37F4D2-22B9-448E-B0C3-658B7E740C5D}"/>
                  </a:ext>
                </a:extLst>
              </p:cNvPr>
              <p:cNvSpPr/>
              <p:nvPr/>
            </p:nvSpPr>
            <p:spPr>
              <a:xfrm>
                <a:off x="8274706" y="3416108"/>
                <a:ext cx="311470" cy="723431"/>
              </a:xfrm>
              <a:custGeom>
                <a:avLst/>
                <a:gdLst>
                  <a:gd name="connsiteX0" fmla="*/ 310494 w 311470"/>
                  <a:gd name="connsiteY0" fmla="*/ 192 h 723431"/>
                  <a:gd name="connsiteX1" fmla="*/ 272394 w 311470"/>
                  <a:gd name="connsiteY1" fmla="*/ 241492 h 723431"/>
                  <a:gd name="connsiteX2" fmla="*/ 280861 w 311470"/>
                  <a:gd name="connsiteY2" fmla="*/ 355792 h 723431"/>
                  <a:gd name="connsiteX3" fmla="*/ 242761 w 311470"/>
                  <a:gd name="connsiteY3" fmla="*/ 503959 h 723431"/>
                  <a:gd name="connsiteX4" fmla="*/ 1461 w 311470"/>
                  <a:gd name="connsiteY4" fmla="*/ 719859 h 723431"/>
                  <a:gd name="connsiteX5" fmla="*/ 145394 w 311470"/>
                  <a:gd name="connsiteY5" fmla="*/ 622492 h 723431"/>
                  <a:gd name="connsiteX6" fmla="*/ 221594 w 311470"/>
                  <a:gd name="connsiteY6" fmla="*/ 415059 h 723431"/>
                  <a:gd name="connsiteX7" fmla="*/ 225827 w 311470"/>
                  <a:gd name="connsiteY7" fmla="*/ 283825 h 723431"/>
                  <a:gd name="connsiteX8" fmla="*/ 310494 w 311470"/>
                  <a:gd name="connsiteY8" fmla="*/ 192 h 72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70" h="723431">
                    <a:moveTo>
                      <a:pt x="310494" y="192"/>
                    </a:moveTo>
                    <a:cubicBezTo>
                      <a:pt x="318255" y="-6864"/>
                      <a:pt x="277333" y="182225"/>
                      <a:pt x="272394" y="241492"/>
                    </a:cubicBezTo>
                    <a:cubicBezTo>
                      <a:pt x="267455" y="300759"/>
                      <a:pt x="285800" y="312048"/>
                      <a:pt x="280861" y="355792"/>
                    </a:cubicBezTo>
                    <a:cubicBezTo>
                      <a:pt x="275922" y="399537"/>
                      <a:pt x="289328" y="443281"/>
                      <a:pt x="242761" y="503959"/>
                    </a:cubicBezTo>
                    <a:cubicBezTo>
                      <a:pt x="196194" y="564637"/>
                      <a:pt x="17689" y="700104"/>
                      <a:pt x="1461" y="719859"/>
                    </a:cubicBezTo>
                    <a:cubicBezTo>
                      <a:pt x="-14767" y="739615"/>
                      <a:pt x="108705" y="673292"/>
                      <a:pt x="145394" y="622492"/>
                    </a:cubicBezTo>
                    <a:cubicBezTo>
                      <a:pt x="182083" y="571692"/>
                      <a:pt x="208189" y="471503"/>
                      <a:pt x="221594" y="415059"/>
                    </a:cubicBezTo>
                    <a:cubicBezTo>
                      <a:pt x="234999" y="358615"/>
                      <a:pt x="208894" y="352264"/>
                      <a:pt x="225827" y="283825"/>
                    </a:cubicBezTo>
                    <a:cubicBezTo>
                      <a:pt x="242760" y="215386"/>
                      <a:pt x="302733" y="7248"/>
                      <a:pt x="310494" y="19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DFCF89C6-44F8-424E-8E72-67AF5B25F778}"/>
                  </a:ext>
                </a:extLst>
              </p:cNvPr>
              <p:cNvSpPr/>
              <p:nvPr/>
            </p:nvSpPr>
            <p:spPr>
              <a:xfrm>
                <a:off x="5253574" y="1356664"/>
                <a:ext cx="308928" cy="733784"/>
              </a:xfrm>
              <a:custGeom>
                <a:avLst/>
                <a:gdLst>
                  <a:gd name="connsiteX0" fmla="*/ 302676 w 308928"/>
                  <a:gd name="connsiteY0" fmla="*/ 2236 h 733784"/>
                  <a:gd name="connsiteX1" fmla="*/ 226476 w 308928"/>
                  <a:gd name="connsiteY1" fmla="*/ 97486 h 733784"/>
                  <a:gd name="connsiteX2" fmla="*/ 172501 w 308928"/>
                  <a:gd name="connsiteY2" fmla="*/ 234011 h 733784"/>
                  <a:gd name="connsiteX3" fmla="*/ 86776 w 308928"/>
                  <a:gd name="connsiteY3" fmla="*/ 430861 h 733784"/>
                  <a:gd name="connsiteX4" fmla="*/ 20101 w 308928"/>
                  <a:gd name="connsiteY4" fmla="*/ 729311 h 733784"/>
                  <a:gd name="connsiteX5" fmla="*/ 1051 w 308928"/>
                  <a:gd name="connsiteY5" fmla="*/ 599136 h 733784"/>
                  <a:gd name="connsiteX6" fmla="*/ 45501 w 308928"/>
                  <a:gd name="connsiteY6" fmla="*/ 446736 h 733784"/>
                  <a:gd name="connsiteX7" fmla="*/ 48676 w 308928"/>
                  <a:gd name="connsiteY7" fmla="*/ 192736 h 733784"/>
                  <a:gd name="connsiteX8" fmla="*/ 302676 w 308928"/>
                  <a:gd name="connsiteY8" fmla="*/ 2236 h 73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928" h="733784">
                    <a:moveTo>
                      <a:pt x="302676" y="2236"/>
                    </a:moveTo>
                    <a:cubicBezTo>
                      <a:pt x="332309" y="-13639"/>
                      <a:pt x="248172" y="58857"/>
                      <a:pt x="226476" y="97486"/>
                    </a:cubicBezTo>
                    <a:cubicBezTo>
                      <a:pt x="204780" y="136115"/>
                      <a:pt x="195784" y="178449"/>
                      <a:pt x="172501" y="234011"/>
                    </a:cubicBezTo>
                    <a:cubicBezTo>
                      <a:pt x="149218" y="289574"/>
                      <a:pt x="112176" y="348311"/>
                      <a:pt x="86776" y="430861"/>
                    </a:cubicBezTo>
                    <a:cubicBezTo>
                      <a:pt x="61376" y="513411"/>
                      <a:pt x="34388" y="701265"/>
                      <a:pt x="20101" y="729311"/>
                    </a:cubicBezTo>
                    <a:cubicBezTo>
                      <a:pt x="5813" y="757357"/>
                      <a:pt x="-3182" y="646232"/>
                      <a:pt x="1051" y="599136"/>
                    </a:cubicBezTo>
                    <a:cubicBezTo>
                      <a:pt x="5284" y="552040"/>
                      <a:pt x="37564" y="514469"/>
                      <a:pt x="45501" y="446736"/>
                    </a:cubicBezTo>
                    <a:cubicBezTo>
                      <a:pt x="53438" y="379003"/>
                      <a:pt x="9518" y="259940"/>
                      <a:pt x="48676" y="192736"/>
                    </a:cubicBezTo>
                    <a:cubicBezTo>
                      <a:pt x="87834" y="125532"/>
                      <a:pt x="273043" y="18111"/>
                      <a:pt x="302676" y="223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AD1C2FA8-8D2E-419D-B29C-A4892203C68A}"/>
                  </a:ext>
                </a:extLst>
              </p:cNvPr>
              <p:cNvSpPr/>
              <p:nvPr/>
            </p:nvSpPr>
            <p:spPr>
              <a:xfrm>
                <a:off x="5377836" y="4477614"/>
                <a:ext cx="985580" cy="701839"/>
              </a:xfrm>
              <a:custGeom>
                <a:avLst/>
                <a:gdLst>
                  <a:gd name="connsiteX0" fmla="*/ 13314 w 985580"/>
                  <a:gd name="connsiteY0" fmla="*/ 724 h 701839"/>
                  <a:gd name="connsiteX1" fmla="*/ 99039 w 985580"/>
                  <a:gd name="connsiteY1" fmla="*/ 103911 h 701839"/>
                  <a:gd name="connsiteX2" fmla="*/ 343514 w 985580"/>
                  <a:gd name="connsiteY2" fmla="*/ 337274 h 701839"/>
                  <a:gd name="connsiteX3" fmla="*/ 497502 w 985580"/>
                  <a:gd name="connsiteY3" fmla="*/ 446811 h 701839"/>
                  <a:gd name="connsiteX4" fmla="*/ 778489 w 985580"/>
                  <a:gd name="connsiteY4" fmla="*/ 530949 h 701839"/>
                  <a:gd name="connsiteX5" fmla="*/ 984864 w 985580"/>
                  <a:gd name="connsiteY5" fmla="*/ 561111 h 701839"/>
                  <a:gd name="connsiteX6" fmla="*/ 838814 w 985580"/>
                  <a:gd name="connsiteY6" fmla="*/ 616674 h 701839"/>
                  <a:gd name="connsiteX7" fmla="*/ 637202 w 985580"/>
                  <a:gd name="connsiteY7" fmla="*/ 662711 h 701839"/>
                  <a:gd name="connsiteX8" fmla="*/ 348277 w 985580"/>
                  <a:gd name="connsiteY8" fmla="*/ 684936 h 701839"/>
                  <a:gd name="connsiteX9" fmla="*/ 268902 w 985580"/>
                  <a:gd name="connsiteY9" fmla="*/ 697636 h 701839"/>
                  <a:gd name="connsiteX10" fmla="*/ 132377 w 985580"/>
                  <a:gd name="connsiteY10" fmla="*/ 608736 h 701839"/>
                  <a:gd name="connsiteX11" fmla="*/ 18077 w 985580"/>
                  <a:gd name="connsiteY11" fmla="*/ 484911 h 701839"/>
                  <a:gd name="connsiteX12" fmla="*/ 614 w 985580"/>
                  <a:gd name="connsiteY12" fmla="*/ 422999 h 701839"/>
                  <a:gd name="connsiteX13" fmla="*/ 3789 w 985580"/>
                  <a:gd name="connsiteY13" fmla="*/ 242024 h 701839"/>
                  <a:gd name="connsiteX14" fmla="*/ 2202 w 985580"/>
                  <a:gd name="connsiteY14" fmla="*/ 65811 h 701839"/>
                  <a:gd name="connsiteX15" fmla="*/ 13314 w 985580"/>
                  <a:gd name="connsiteY15" fmla="*/ 724 h 7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5580" h="701839">
                    <a:moveTo>
                      <a:pt x="13314" y="724"/>
                    </a:moveTo>
                    <a:cubicBezTo>
                      <a:pt x="29453" y="7074"/>
                      <a:pt x="44006" y="47820"/>
                      <a:pt x="99039" y="103911"/>
                    </a:cubicBezTo>
                    <a:cubicBezTo>
                      <a:pt x="154072" y="160002"/>
                      <a:pt x="277104" y="280124"/>
                      <a:pt x="343514" y="337274"/>
                    </a:cubicBezTo>
                    <a:cubicBezTo>
                      <a:pt x="409925" y="394424"/>
                      <a:pt x="425006" y="414532"/>
                      <a:pt x="497502" y="446811"/>
                    </a:cubicBezTo>
                    <a:cubicBezTo>
                      <a:pt x="569998" y="479090"/>
                      <a:pt x="697262" y="511899"/>
                      <a:pt x="778489" y="530949"/>
                    </a:cubicBezTo>
                    <a:cubicBezTo>
                      <a:pt x="859716" y="549999"/>
                      <a:pt x="974810" y="546824"/>
                      <a:pt x="984864" y="561111"/>
                    </a:cubicBezTo>
                    <a:cubicBezTo>
                      <a:pt x="994918" y="575398"/>
                      <a:pt x="896758" y="599741"/>
                      <a:pt x="838814" y="616674"/>
                    </a:cubicBezTo>
                    <a:cubicBezTo>
                      <a:pt x="780870" y="633607"/>
                      <a:pt x="718958" y="651334"/>
                      <a:pt x="637202" y="662711"/>
                    </a:cubicBezTo>
                    <a:cubicBezTo>
                      <a:pt x="555446" y="674088"/>
                      <a:pt x="409660" y="679115"/>
                      <a:pt x="348277" y="684936"/>
                    </a:cubicBezTo>
                    <a:cubicBezTo>
                      <a:pt x="286894" y="690757"/>
                      <a:pt x="304885" y="710336"/>
                      <a:pt x="268902" y="697636"/>
                    </a:cubicBezTo>
                    <a:cubicBezTo>
                      <a:pt x="232919" y="684936"/>
                      <a:pt x="174181" y="644190"/>
                      <a:pt x="132377" y="608736"/>
                    </a:cubicBezTo>
                    <a:cubicBezTo>
                      <a:pt x="90573" y="573282"/>
                      <a:pt x="40038" y="515867"/>
                      <a:pt x="18077" y="484911"/>
                    </a:cubicBezTo>
                    <a:cubicBezTo>
                      <a:pt x="-3884" y="453955"/>
                      <a:pt x="2995" y="463480"/>
                      <a:pt x="614" y="422999"/>
                    </a:cubicBezTo>
                    <a:cubicBezTo>
                      <a:pt x="-1767" y="382518"/>
                      <a:pt x="3524" y="301555"/>
                      <a:pt x="3789" y="242024"/>
                    </a:cubicBezTo>
                    <a:cubicBezTo>
                      <a:pt x="4054" y="182493"/>
                      <a:pt x="1937" y="100736"/>
                      <a:pt x="2202" y="65811"/>
                    </a:cubicBezTo>
                    <a:cubicBezTo>
                      <a:pt x="2467" y="30886"/>
                      <a:pt x="-2825" y="-5626"/>
                      <a:pt x="13314" y="7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97DEFB3A-BA78-4729-998E-569F2098CC75}"/>
                  </a:ext>
                </a:extLst>
              </p:cNvPr>
              <p:cNvSpPr/>
              <p:nvPr/>
            </p:nvSpPr>
            <p:spPr>
              <a:xfrm rot="10800000">
                <a:off x="6341363" y="4244957"/>
                <a:ext cx="338411" cy="153852"/>
              </a:xfrm>
              <a:custGeom>
                <a:avLst/>
                <a:gdLst>
                  <a:gd name="connsiteX0" fmla="*/ 169 w 237420"/>
                  <a:gd name="connsiteY0" fmla="*/ 97366 h 97742"/>
                  <a:gd name="connsiteX1" fmla="*/ 152569 w 237420"/>
                  <a:gd name="connsiteY1" fmla="*/ 16933 h 97742"/>
                  <a:gd name="connsiteX2" fmla="*/ 237236 w 237420"/>
                  <a:gd name="connsiteY2" fmla="*/ 0 h 97742"/>
                  <a:gd name="connsiteX3" fmla="*/ 173736 w 237420"/>
                  <a:gd name="connsiteY3" fmla="*/ 16933 h 97742"/>
                  <a:gd name="connsiteX4" fmla="*/ 122936 w 237420"/>
                  <a:gd name="connsiteY4" fmla="*/ 46566 h 97742"/>
                  <a:gd name="connsiteX5" fmla="*/ 169 w 237420"/>
                  <a:gd name="connsiteY5" fmla="*/ 97366 h 9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420" h="97742">
                    <a:moveTo>
                      <a:pt x="169" y="97366"/>
                    </a:moveTo>
                    <a:cubicBezTo>
                      <a:pt x="5108" y="92427"/>
                      <a:pt x="113058" y="33161"/>
                      <a:pt x="152569" y="16933"/>
                    </a:cubicBezTo>
                    <a:cubicBezTo>
                      <a:pt x="192080" y="705"/>
                      <a:pt x="233708" y="0"/>
                      <a:pt x="237236" y="0"/>
                    </a:cubicBezTo>
                    <a:cubicBezTo>
                      <a:pt x="240764" y="0"/>
                      <a:pt x="192786" y="9172"/>
                      <a:pt x="173736" y="16933"/>
                    </a:cubicBezTo>
                    <a:cubicBezTo>
                      <a:pt x="154686" y="24694"/>
                      <a:pt x="146219" y="35983"/>
                      <a:pt x="122936" y="46566"/>
                    </a:cubicBezTo>
                    <a:cubicBezTo>
                      <a:pt x="99653" y="57149"/>
                      <a:pt x="-4770" y="102305"/>
                      <a:pt x="169" y="97366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9462A990-8621-4ADD-8544-C2B6D2642B9C}"/>
                </a:ext>
              </a:extLst>
            </p:cNvPr>
            <p:cNvSpPr/>
            <p:nvPr/>
          </p:nvSpPr>
          <p:spPr>
            <a:xfrm>
              <a:off x="5148263" y="5111750"/>
              <a:ext cx="41275" cy="65088"/>
            </a:xfrm>
            <a:custGeom>
              <a:avLst/>
              <a:gdLst>
                <a:gd name="connsiteX0" fmla="*/ 41275 w 41275"/>
                <a:gd name="connsiteY0" fmla="*/ 0 h 65088"/>
                <a:gd name="connsiteX1" fmla="*/ 0 w 41275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5" h="65088">
                  <a:moveTo>
                    <a:pt x="41275" y="0"/>
                  </a:moveTo>
                  <a:lnTo>
                    <a:pt x="0" y="65088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EAD9BDCD-6BEA-4E66-88C0-0B386BF3DDD7}"/>
                </a:ext>
              </a:extLst>
            </p:cNvPr>
            <p:cNvGrpSpPr/>
            <p:nvPr/>
          </p:nvGrpSpPr>
          <p:grpSpPr>
            <a:xfrm>
              <a:off x="4991533" y="5108575"/>
              <a:ext cx="605085" cy="599571"/>
              <a:chOff x="4991533" y="5108575"/>
              <a:chExt cx="605085" cy="599571"/>
            </a:xfrm>
          </p:grpSpPr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5886D840-0525-40AC-9C70-FFD2C7617477}"/>
                  </a:ext>
                </a:extLst>
              </p:cNvPr>
              <p:cNvSpPr/>
              <p:nvPr/>
            </p:nvSpPr>
            <p:spPr>
              <a:xfrm>
                <a:off x="4991533" y="5108575"/>
                <a:ext cx="605085" cy="599571"/>
              </a:xfrm>
              <a:custGeom>
                <a:avLst/>
                <a:gdLst>
                  <a:gd name="connsiteX0" fmla="*/ 198005 w 605085"/>
                  <a:gd name="connsiteY0" fmla="*/ 0 h 599571"/>
                  <a:gd name="connsiteX1" fmla="*/ 328180 w 605085"/>
                  <a:gd name="connsiteY1" fmla="*/ 47625 h 599571"/>
                  <a:gd name="connsiteX2" fmla="*/ 339292 w 605085"/>
                  <a:gd name="connsiteY2" fmla="*/ 34925 h 599571"/>
                  <a:gd name="connsiteX3" fmla="*/ 366280 w 605085"/>
                  <a:gd name="connsiteY3" fmla="*/ 3175 h 599571"/>
                  <a:gd name="connsiteX4" fmla="*/ 378980 w 605085"/>
                  <a:gd name="connsiteY4" fmla="*/ 11113 h 599571"/>
                  <a:gd name="connsiteX5" fmla="*/ 423430 w 605085"/>
                  <a:gd name="connsiteY5" fmla="*/ 31750 h 599571"/>
                  <a:gd name="connsiteX6" fmla="*/ 440892 w 605085"/>
                  <a:gd name="connsiteY6" fmla="*/ 39688 h 599571"/>
                  <a:gd name="connsiteX7" fmla="*/ 426605 w 605085"/>
                  <a:gd name="connsiteY7" fmla="*/ 63500 h 599571"/>
                  <a:gd name="connsiteX8" fmla="*/ 418667 w 605085"/>
                  <a:gd name="connsiteY8" fmla="*/ 82550 h 599571"/>
                  <a:gd name="connsiteX9" fmla="*/ 469467 w 605085"/>
                  <a:gd name="connsiteY9" fmla="*/ 106363 h 599571"/>
                  <a:gd name="connsiteX10" fmla="*/ 550430 w 605085"/>
                  <a:gd name="connsiteY10" fmla="*/ 146050 h 599571"/>
                  <a:gd name="connsiteX11" fmla="*/ 604405 w 605085"/>
                  <a:gd name="connsiteY11" fmla="*/ 171450 h 599571"/>
                  <a:gd name="connsiteX12" fmla="*/ 580592 w 605085"/>
                  <a:gd name="connsiteY12" fmla="*/ 223838 h 599571"/>
                  <a:gd name="connsiteX13" fmla="*/ 577417 w 605085"/>
                  <a:gd name="connsiteY13" fmla="*/ 231775 h 599571"/>
                  <a:gd name="connsiteX14" fmla="*/ 553605 w 605085"/>
                  <a:gd name="connsiteY14" fmla="*/ 228600 h 599571"/>
                  <a:gd name="connsiteX15" fmla="*/ 537730 w 605085"/>
                  <a:gd name="connsiteY15" fmla="*/ 212725 h 599571"/>
                  <a:gd name="connsiteX16" fmla="*/ 466292 w 605085"/>
                  <a:gd name="connsiteY16" fmla="*/ 192088 h 599571"/>
                  <a:gd name="connsiteX17" fmla="*/ 417080 w 605085"/>
                  <a:gd name="connsiteY17" fmla="*/ 169863 h 599571"/>
                  <a:gd name="connsiteX18" fmla="*/ 377392 w 605085"/>
                  <a:gd name="connsiteY18" fmla="*/ 153988 h 599571"/>
                  <a:gd name="connsiteX19" fmla="*/ 366280 w 605085"/>
                  <a:gd name="connsiteY19" fmla="*/ 171450 h 599571"/>
                  <a:gd name="connsiteX20" fmla="*/ 388505 w 605085"/>
                  <a:gd name="connsiteY20" fmla="*/ 190500 h 599571"/>
                  <a:gd name="connsiteX21" fmla="*/ 444067 w 605085"/>
                  <a:gd name="connsiteY21" fmla="*/ 231775 h 599571"/>
                  <a:gd name="connsiteX22" fmla="*/ 490105 w 605085"/>
                  <a:gd name="connsiteY22" fmla="*/ 268288 h 599571"/>
                  <a:gd name="connsiteX23" fmla="*/ 528205 w 605085"/>
                  <a:gd name="connsiteY23" fmla="*/ 344488 h 599571"/>
                  <a:gd name="connsiteX24" fmla="*/ 523442 w 605085"/>
                  <a:gd name="connsiteY24" fmla="*/ 430213 h 599571"/>
                  <a:gd name="connsiteX25" fmla="*/ 505980 w 605085"/>
                  <a:gd name="connsiteY25" fmla="*/ 492125 h 599571"/>
                  <a:gd name="connsiteX26" fmla="*/ 464705 w 605085"/>
                  <a:gd name="connsiteY26" fmla="*/ 560388 h 599571"/>
                  <a:gd name="connsiteX27" fmla="*/ 417080 w 605085"/>
                  <a:gd name="connsiteY27" fmla="*/ 598488 h 599571"/>
                  <a:gd name="connsiteX28" fmla="*/ 399617 w 605085"/>
                  <a:gd name="connsiteY28" fmla="*/ 585788 h 599571"/>
                  <a:gd name="connsiteX29" fmla="*/ 339292 w 605085"/>
                  <a:gd name="connsiteY29" fmla="*/ 550863 h 599571"/>
                  <a:gd name="connsiteX30" fmla="*/ 367867 w 605085"/>
                  <a:gd name="connsiteY30" fmla="*/ 528638 h 599571"/>
                  <a:gd name="connsiteX31" fmla="*/ 440892 w 605085"/>
                  <a:gd name="connsiteY31" fmla="*/ 401638 h 599571"/>
                  <a:gd name="connsiteX32" fmla="*/ 361517 w 605085"/>
                  <a:gd name="connsiteY32" fmla="*/ 433388 h 599571"/>
                  <a:gd name="connsiteX33" fmla="*/ 234517 w 605085"/>
                  <a:gd name="connsiteY33" fmla="*/ 461963 h 599571"/>
                  <a:gd name="connsiteX34" fmla="*/ 139267 w 605085"/>
                  <a:gd name="connsiteY34" fmla="*/ 463550 h 599571"/>
                  <a:gd name="connsiteX35" fmla="*/ 24967 w 605085"/>
                  <a:gd name="connsiteY35" fmla="*/ 407988 h 599571"/>
                  <a:gd name="connsiteX36" fmla="*/ 1155 w 605085"/>
                  <a:gd name="connsiteY36" fmla="*/ 333375 h 599571"/>
                  <a:gd name="connsiteX37" fmla="*/ 47192 w 605085"/>
                  <a:gd name="connsiteY37" fmla="*/ 234950 h 599571"/>
                  <a:gd name="connsiteX38" fmla="*/ 161492 w 605085"/>
                  <a:gd name="connsiteY38" fmla="*/ 157163 h 599571"/>
                  <a:gd name="connsiteX39" fmla="*/ 264680 w 605085"/>
                  <a:gd name="connsiteY39" fmla="*/ 149225 h 599571"/>
                  <a:gd name="connsiteX40" fmla="*/ 282142 w 605085"/>
                  <a:gd name="connsiteY40" fmla="*/ 128588 h 599571"/>
                  <a:gd name="connsiteX41" fmla="*/ 290080 w 605085"/>
                  <a:gd name="connsiteY41" fmla="*/ 117475 h 599571"/>
                  <a:gd name="connsiteX42" fmla="*/ 256742 w 605085"/>
                  <a:gd name="connsiteY42" fmla="*/ 107950 h 599571"/>
                  <a:gd name="connsiteX43" fmla="*/ 161492 w 605085"/>
                  <a:gd name="connsiteY43" fmla="*/ 77788 h 5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5085" h="599571">
                    <a:moveTo>
                      <a:pt x="198005" y="0"/>
                    </a:moveTo>
                    <a:cubicBezTo>
                      <a:pt x="251318" y="20902"/>
                      <a:pt x="304632" y="41804"/>
                      <a:pt x="328180" y="47625"/>
                    </a:cubicBezTo>
                    <a:cubicBezTo>
                      <a:pt x="351728" y="53446"/>
                      <a:pt x="339292" y="34925"/>
                      <a:pt x="339292" y="34925"/>
                    </a:cubicBezTo>
                    <a:cubicBezTo>
                      <a:pt x="345642" y="27517"/>
                      <a:pt x="359665" y="7144"/>
                      <a:pt x="366280" y="3175"/>
                    </a:cubicBezTo>
                    <a:cubicBezTo>
                      <a:pt x="372895" y="-794"/>
                      <a:pt x="369455" y="6350"/>
                      <a:pt x="378980" y="11113"/>
                    </a:cubicBezTo>
                    <a:cubicBezTo>
                      <a:pt x="388505" y="15876"/>
                      <a:pt x="423430" y="31750"/>
                      <a:pt x="423430" y="31750"/>
                    </a:cubicBezTo>
                    <a:cubicBezTo>
                      <a:pt x="433749" y="36512"/>
                      <a:pt x="440363" y="34396"/>
                      <a:pt x="440892" y="39688"/>
                    </a:cubicBezTo>
                    <a:cubicBezTo>
                      <a:pt x="441421" y="44980"/>
                      <a:pt x="430309" y="56356"/>
                      <a:pt x="426605" y="63500"/>
                    </a:cubicBezTo>
                    <a:cubicBezTo>
                      <a:pt x="422901" y="70644"/>
                      <a:pt x="411523" y="75406"/>
                      <a:pt x="418667" y="82550"/>
                    </a:cubicBezTo>
                    <a:cubicBezTo>
                      <a:pt x="425811" y="89694"/>
                      <a:pt x="469467" y="106363"/>
                      <a:pt x="469467" y="106363"/>
                    </a:cubicBezTo>
                    <a:lnTo>
                      <a:pt x="550430" y="146050"/>
                    </a:lnTo>
                    <a:cubicBezTo>
                      <a:pt x="572920" y="156898"/>
                      <a:pt x="599378" y="158485"/>
                      <a:pt x="604405" y="171450"/>
                    </a:cubicBezTo>
                    <a:cubicBezTo>
                      <a:pt x="609432" y="184415"/>
                      <a:pt x="585090" y="213784"/>
                      <a:pt x="580592" y="223838"/>
                    </a:cubicBezTo>
                    <a:cubicBezTo>
                      <a:pt x="576094" y="233892"/>
                      <a:pt x="581915" y="230981"/>
                      <a:pt x="577417" y="231775"/>
                    </a:cubicBezTo>
                    <a:cubicBezTo>
                      <a:pt x="572919" y="232569"/>
                      <a:pt x="560220" y="231775"/>
                      <a:pt x="553605" y="228600"/>
                    </a:cubicBezTo>
                    <a:cubicBezTo>
                      <a:pt x="546990" y="225425"/>
                      <a:pt x="552282" y="218810"/>
                      <a:pt x="537730" y="212725"/>
                    </a:cubicBezTo>
                    <a:cubicBezTo>
                      <a:pt x="523178" y="206640"/>
                      <a:pt x="486400" y="199232"/>
                      <a:pt x="466292" y="192088"/>
                    </a:cubicBezTo>
                    <a:cubicBezTo>
                      <a:pt x="446184" y="184944"/>
                      <a:pt x="431897" y="176213"/>
                      <a:pt x="417080" y="169863"/>
                    </a:cubicBezTo>
                    <a:cubicBezTo>
                      <a:pt x="402263" y="163513"/>
                      <a:pt x="385859" y="153724"/>
                      <a:pt x="377392" y="153988"/>
                    </a:cubicBezTo>
                    <a:cubicBezTo>
                      <a:pt x="368925" y="154253"/>
                      <a:pt x="364428" y="165365"/>
                      <a:pt x="366280" y="171450"/>
                    </a:cubicBezTo>
                    <a:cubicBezTo>
                      <a:pt x="368132" y="177535"/>
                      <a:pt x="375541" y="180446"/>
                      <a:pt x="388505" y="190500"/>
                    </a:cubicBezTo>
                    <a:cubicBezTo>
                      <a:pt x="401470" y="200554"/>
                      <a:pt x="427134" y="218810"/>
                      <a:pt x="444067" y="231775"/>
                    </a:cubicBezTo>
                    <a:cubicBezTo>
                      <a:pt x="461000" y="244740"/>
                      <a:pt x="476082" y="249503"/>
                      <a:pt x="490105" y="268288"/>
                    </a:cubicBezTo>
                    <a:cubicBezTo>
                      <a:pt x="504128" y="287073"/>
                      <a:pt x="522649" y="317501"/>
                      <a:pt x="528205" y="344488"/>
                    </a:cubicBezTo>
                    <a:cubicBezTo>
                      <a:pt x="533761" y="371475"/>
                      <a:pt x="527146" y="405607"/>
                      <a:pt x="523442" y="430213"/>
                    </a:cubicBezTo>
                    <a:cubicBezTo>
                      <a:pt x="519738" y="454819"/>
                      <a:pt x="515769" y="470429"/>
                      <a:pt x="505980" y="492125"/>
                    </a:cubicBezTo>
                    <a:cubicBezTo>
                      <a:pt x="496191" y="513821"/>
                      <a:pt x="479522" y="542661"/>
                      <a:pt x="464705" y="560388"/>
                    </a:cubicBezTo>
                    <a:cubicBezTo>
                      <a:pt x="449888" y="578115"/>
                      <a:pt x="427928" y="594255"/>
                      <a:pt x="417080" y="598488"/>
                    </a:cubicBezTo>
                    <a:cubicBezTo>
                      <a:pt x="406232" y="602721"/>
                      <a:pt x="412582" y="593726"/>
                      <a:pt x="399617" y="585788"/>
                    </a:cubicBezTo>
                    <a:cubicBezTo>
                      <a:pt x="386652" y="577851"/>
                      <a:pt x="344584" y="560388"/>
                      <a:pt x="339292" y="550863"/>
                    </a:cubicBezTo>
                    <a:cubicBezTo>
                      <a:pt x="334000" y="541338"/>
                      <a:pt x="350934" y="553509"/>
                      <a:pt x="367867" y="528638"/>
                    </a:cubicBezTo>
                    <a:cubicBezTo>
                      <a:pt x="384800" y="503767"/>
                      <a:pt x="441950" y="417513"/>
                      <a:pt x="440892" y="401638"/>
                    </a:cubicBezTo>
                    <a:cubicBezTo>
                      <a:pt x="439834" y="385763"/>
                      <a:pt x="395913" y="423334"/>
                      <a:pt x="361517" y="433388"/>
                    </a:cubicBezTo>
                    <a:cubicBezTo>
                      <a:pt x="327121" y="443442"/>
                      <a:pt x="271559" y="456936"/>
                      <a:pt x="234517" y="461963"/>
                    </a:cubicBezTo>
                    <a:cubicBezTo>
                      <a:pt x="197475" y="466990"/>
                      <a:pt x="174192" y="472546"/>
                      <a:pt x="139267" y="463550"/>
                    </a:cubicBezTo>
                    <a:cubicBezTo>
                      <a:pt x="104342" y="454554"/>
                      <a:pt x="47985" y="429684"/>
                      <a:pt x="24967" y="407988"/>
                    </a:cubicBezTo>
                    <a:cubicBezTo>
                      <a:pt x="1949" y="386292"/>
                      <a:pt x="-2549" y="362215"/>
                      <a:pt x="1155" y="333375"/>
                    </a:cubicBezTo>
                    <a:cubicBezTo>
                      <a:pt x="4859" y="304535"/>
                      <a:pt x="20469" y="264319"/>
                      <a:pt x="47192" y="234950"/>
                    </a:cubicBezTo>
                    <a:cubicBezTo>
                      <a:pt x="73915" y="205581"/>
                      <a:pt x="125244" y="171451"/>
                      <a:pt x="161492" y="157163"/>
                    </a:cubicBezTo>
                    <a:cubicBezTo>
                      <a:pt x="197740" y="142875"/>
                      <a:pt x="244572" y="153987"/>
                      <a:pt x="264680" y="149225"/>
                    </a:cubicBezTo>
                    <a:cubicBezTo>
                      <a:pt x="284788" y="144463"/>
                      <a:pt x="277909" y="133880"/>
                      <a:pt x="282142" y="128588"/>
                    </a:cubicBezTo>
                    <a:cubicBezTo>
                      <a:pt x="286375" y="123296"/>
                      <a:pt x="294313" y="120915"/>
                      <a:pt x="290080" y="117475"/>
                    </a:cubicBezTo>
                    <a:cubicBezTo>
                      <a:pt x="285847" y="114035"/>
                      <a:pt x="256742" y="107950"/>
                      <a:pt x="256742" y="107950"/>
                    </a:cubicBezTo>
                    <a:lnTo>
                      <a:pt x="161492" y="77788"/>
                    </a:ln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D69B26D9-C598-4A55-94A2-D5C2A9F412ED}"/>
                  </a:ext>
                </a:extLst>
              </p:cNvPr>
              <p:cNvSpPr/>
              <p:nvPr/>
            </p:nvSpPr>
            <p:spPr>
              <a:xfrm>
                <a:off x="5075242" y="5346637"/>
                <a:ext cx="136752" cy="142250"/>
              </a:xfrm>
              <a:custGeom>
                <a:avLst/>
                <a:gdLst>
                  <a:gd name="connsiteX0" fmla="*/ 131758 w 136752"/>
                  <a:gd name="connsiteY0" fmla="*/ 63 h 142250"/>
                  <a:gd name="connsiteX1" fmla="*/ 107946 w 136752"/>
                  <a:gd name="connsiteY1" fmla="*/ 60388 h 142250"/>
                  <a:gd name="connsiteX2" fmla="*/ 77783 w 136752"/>
                  <a:gd name="connsiteY2" fmla="*/ 139763 h 142250"/>
                  <a:gd name="connsiteX3" fmla="*/ 28571 w 136752"/>
                  <a:gd name="connsiteY3" fmla="*/ 120713 h 142250"/>
                  <a:gd name="connsiteX4" fmla="*/ 11108 w 136752"/>
                  <a:gd name="connsiteY4" fmla="*/ 104838 h 142250"/>
                  <a:gd name="connsiteX5" fmla="*/ 4758 w 136752"/>
                  <a:gd name="connsiteY5" fmla="*/ 71501 h 142250"/>
                  <a:gd name="connsiteX6" fmla="*/ 131758 w 136752"/>
                  <a:gd name="connsiteY6" fmla="*/ 63 h 14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752" h="142250">
                    <a:moveTo>
                      <a:pt x="131758" y="63"/>
                    </a:moveTo>
                    <a:cubicBezTo>
                      <a:pt x="148956" y="-1789"/>
                      <a:pt x="116942" y="37105"/>
                      <a:pt x="107946" y="60388"/>
                    </a:cubicBezTo>
                    <a:cubicBezTo>
                      <a:pt x="98950" y="83671"/>
                      <a:pt x="91012" y="129709"/>
                      <a:pt x="77783" y="139763"/>
                    </a:cubicBezTo>
                    <a:cubicBezTo>
                      <a:pt x="64554" y="149817"/>
                      <a:pt x="39683" y="126534"/>
                      <a:pt x="28571" y="120713"/>
                    </a:cubicBezTo>
                    <a:cubicBezTo>
                      <a:pt x="17459" y="114892"/>
                      <a:pt x="15077" y="113040"/>
                      <a:pt x="11108" y="104838"/>
                    </a:cubicBezTo>
                    <a:cubicBezTo>
                      <a:pt x="7139" y="96636"/>
                      <a:pt x="-7413" y="87111"/>
                      <a:pt x="4758" y="71501"/>
                    </a:cubicBezTo>
                    <a:cubicBezTo>
                      <a:pt x="16929" y="55891"/>
                      <a:pt x="114560" y="1915"/>
                      <a:pt x="131758" y="6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A323433E-CDBF-477F-BBFA-32295B7B7EEC}"/>
                  </a:ext>
                </a:extLst>
              </p:cNvPr>
              <p:cNvSpPr/>
              <p:nvPr/>
            </p:nvSpPr>
            <p:spPr>
              <a:xfrm>
                <a:off x="5257178" y="5360564"/>
                <a:ext cx="148505" cy="130471"/>
              </a:xfrm>
              <a:custGeom>
                <a:avLst/>
                <a:gdLst>
                  <a:gd name="connsiteX0" fmla="*/ 60947 w 148505"/>
                  <a:gd name="connsiteY0" fmla="*/ 424 h 130471"/>
                  <a:gd name="connsiteX1" fmla="*/ 129210 w 148505"/>
                  <a:gd name="connsiteY1" fmla="*/ 35349 h 130471"/>
                  <a:gd name="connsiteX2" fmla="*/ 148260 w 148505"/>
                  <a:gd name="connsiteY2" fmla="*/ 63924 h 130471"/>
                  <a:gd name="connsiteX3" fmla="*/ 119685 w 148505"/>
                  <a:gd name="connsiteY3" fmla="*/ 78211 h 130471"/>
                  <a:gd name="connsiteX4" fmla="*/ 57772 w 148505"/>
                  <a:gd name="connsiteY4" fmla="*/ 105199 h 130471"/>
                  <a:gd name="connsiteX5" fmla="*/ 622 w 148505"/>
                  <a:gd name="connsiteY5" fmla="*/ 129011 h 130471"/>
                  <a:gd name="connsiteX6" fmla="*/ 29197 w 148505"/>
                  <a:gd name="connsiteY6" fmla="*/ 60749 h 130471"/>
                  <a:gd name="connsiteX7" fmla="*/ 60947 w 148505"/>
                  <a:gd name="connsiteY7" fmla="*/ 424 h 13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05" h="130471">
                    <a:moveTo>
                      <a:pt x="60947" y="424"/>
                    </a:moveTo>
                    <a:cubicBezTo>
                      <a:pt x="77616" y="-3809"/>
                      <a:pt x="114658" y="24766"/>
                      <a:pt x="129210" y="35349"/>
                    </a:cubicBezTo>
                    <a:cubicBezTo>
                      <a:pt x="143762" y="45932"/>
                      <a:pt x="149848" y="56780"/>
                      <a:pt x="148260" y="63924"/>
                    </a:cubicBezTo>
                    <a:cubicBezTo>
                      <a:pt x="146673" y="71068"/>
                      <a:pt x="134766" y="71332"/>
                      <a:pt x="119685" y="78211"/>
                    </a:cubicBezTo>
                    <a:cubicBezTo>
                      <a:pt x="104604" y="85090"/>
                      <a:pt x="77616" y="96732"/>
                      <a:pt x="57772" y="105199"/>
                    </a:cubicBezTo>
                    <a:cubicBezTo>
                      <a:pt x="37928" y="113666"/>
                      <a:pt x="5384" y="136419"/>
                      <a:pt x="622" y="129011"/>
                    </a:cubicBezTo>
                    <a:cubicBezTo>
                      <a:pt x="-4141" y="121603"/>
                      <a:pt x="19672" y="81651"/>
                      <a:pt x="29197" y="60749"/>
                    </a:cubicBezTo>
                    <a:cubicBezTo>
                      <a:pt x="38722" y="39847"/>
                      <a:pt x="44278" y="4657"/>
                      <a:pt x="60947" y="424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B5663999-C1EA-4C84-BECC-80638A558A83}"/>
                </a:ext>
              </a:extLst>
            </p:cNvPr>
            <p:cNvGrpSpPr/>
            <p:nvPr/>
          </p:nvGrpSpPr>
          <p:grpSpPr>
            <a:xfrm rot="900000">
              <a:off x="5545060" y="5390794"/>
              <a:ext cx="512013" cy="528803"/>
              <a:chOff x="5482132" y="5730266"/>
              <a:chExt cx="512013" cy="528803"/>
            </a:xfrm>
          </p:grpSpPr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1E2D9095-B730-421B-9D8B-E8F2491F5512}"/>
                  </a:ext>
                </a:extLst>
              </p:cNvPr>
              <p:cNvSpPr/>
              <p:nvPr/>
            </p:nvSpPr>
            <p:spPr>
              <a:xfrm>
                <a:off x="5546600" y="5730266"/>
                <a:ext cx="362721" cy="150946"/>
              </a:xfrm>
              <a:custGeom>
                <a:avLst/>
                <a:gdLst>
                  <a:gd name="connsiteX0" fmla="*/ 24467 w 362721"/>
                  <a:gd name="connsiteY0" fmla="*/ 1667 h 150946"/>
                  <a:gd name="connsiteX1" fmla="*/ 202267 w 362721"/>
                  <a:gd name="connsiteY1" fmla="*/ 37651 h 150946"/>
                  <a:gd name="connsiteX2" fmla="*/ 354667 w 362721"/>
                  <a:gd name="connsiteY2" fmla="*/ 71517 h 150946"/>
                  <a:gd name="connsiteX3" fmla="*/ 339850 w 362721"/>
                  <a:gd name="connsiteY3" fmla="*/ 96917 h 150946"/>
                  <a:gd name="connsiteX4" fmla="*/ 325033 w 362721"/>
                  <a:gd name="connsiteY4" fmla="*/ 149834 h 150946"/>
                  <a:gd name="connsiteX5" fmla="*/ 236133 w 362721"/>
                  <a:gd name="connsiteY5" fmla="*/ 130784 h 150946"/>
                  <a:gd name="connsiteX6" fmla="*/ 136650 w 362721"/>
                  <a:gd name="connsiteY6" fmla="*/ 105384 h 150946"/>
                  <a:gd name="connsiteX7" fmla="*/ 16000 w 362721"/>
                  <a:gd name="connsiteY7" fmla="*/ 94801 h 150946"/>
                  <a:gd name="connsiteX8" fmla="*/ 24467 w 362721"/>
                  <a:gd name="connsiteY8" fmla="*/ 1667 h 15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721" h="150946">
                    <a:moveTo>
                      <a:pt x="24467" y="1667"/>
                    </a:moveTo>
                    <a:cubicBezTo>
                      <a:pt x="55511" y="-7858"/>
                      <a:pt x="147234" y="26009"/>
                      <a:pt x="202267" y="37651"/>
                    </a:cubicBezTo>
                    <a:cubicBezTo>
                      <a:pt x="257300" y="49293"/>
                      <a:pt x="331737" y="61639"/>
                      <a:pt x="354667" y="71517"/>
                    </a:cubicBezTo>
                    <a:cubicBezTo>
                      <a:pt x="377597" y="81395"/>
                      <a:pt x="344789" y="83864"/>
                      <a:pt x="339850" y="96917"/>
                    </a:cubicBezTo>
                    <a:cubicBezTo>
                      <a:pt x="334911" y="109970"/>
                      <a:pt x="342319" y="144190"/>
                      <a:pt x="325033" y="149834"/>
                    </a:cubicBezTo>
                    <a:cubicBezTo>
                      <a:pt x="307747" y="155478"/>
                      <a:pt x="267530" y="138192"/>
                      <a:pt x="236133" y="130784"/>
                    </a:cubicBezTo>
                    <a:cubicBezTo>
                      <a:pt x="204736" y="123376"/>
                      <a:pt x="173339" y="111381"/>
                      <a:pt x="136650" y="105384"/>
                    </a:cubicBezTo>
                    <a:cubicBezTo>
                      <a:pt x="99961" y="99387"/>
                      <a:pt x="38578" y="105384"/>
                      <a:pt x="16000" y="94801"/>
                    </a:cubicBezTo>
                    <a:cubicBezTo>
                      <a:pt x="-6578" y="84218"/>
                      <a:pt x="-6577" y="11192"/>
                      <a:pt x="24467" y="1667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BC7FADAC-CB2B-4A55-B81B-8D53D34FF426}"/>
                  </a:ext>
                </a:extLst>
              </p:cNvPr>
              <p:cNvSpPr/>
              <p:nvPr/>
            </p:nvSpPr>
            <p:spPr>
              <a:xfrm>
                <a:off x="5482132" y="5854853"/>
                <a:ext cx="512013" cy="404216"/>
              </a:xfrm>
              <a:custGeom>
                <a:avLst/>
                <a:gdLst>
                  <a:gd name="connsiteX0" fmla="*/ 44485 w 512013"/>
                  <a:gd name="connsiteY0" fmla="*/ 4080 h 404216"/>
                  <a:gd name="connsiteX1" fmla="*/ 21201 w 512013"/>
                  <a:gd name="connsiteY1" fmla="*/ 63347 h 404216"/>
                  <a:gd name="connsiteX2" fmla="*/ 35 w 512013"/>
                  <a:gd name="connsiteY2" fmla="*/ 156480 h 404216"/>
                  <a:gd name="connsiteX3" fmla="*/ 16968 w 512013"/>
                  <a:gd name="connsiteY3" fmla="*/ 249614 h 404216"/>
                  <a:gd name="connsiteX4" fmla="*/ 46601 w 512013"/>
                  <a:gd name="connsiteY4" fmla="*/ 245380 h 404216"/>
                  <a:gd name="connsiteX5" fmla="*/ 131268 w 512013"/>
                  <a:gd name="connsiteY5" fmla="*/ 198814 h 404216"/>
                  <a:gd name="connsiteX6" fmla="*/ 279435 w 512013"/>
                  <a:gd name="connsiteY6" fmla="*/ 162830 h 404216"/>
                  <a:gd name="connsiteX7" fmla="*/ 353518 w 512013"/>
                  <a:gd name="connsiteY7" fmla="*/ 169180 h 404216"/>
                  <a:gd name="connsiteX8" fmla="*/ 417018 w 512013"/>
                  <a:gd name="connsiteY8" fmla="*/ 228447 h 404216"/>
                  <a:gd name="connsiteX9" fmla="*/ 376801 w 512013"/>
                  <a:gd name="connsiteY9" fmla="*/ 272897 h 404216"/>
                  <a:gd name="connsiteX10" fmla="*/ 321768 w 512013"/>
                  <a:gd name="connsiteY10" fmla="*/ 319464 h 404216"/>
                  <a:gd name="connsiteX11" fmla="*/ 334468 w 512013"/>
                  <a:gd name="connsiteY11" fmla="*/ 372380 h 404216"/>
                  <a:gd name="connsiteX12" fmla="*/ 368335 w 512013"/>
                  <a:gd name="connsiteY12" fmla="*/ 402014 h 404216"/>
                  <a:gd name="connsiteX13" fmla="*/ 478401 w 512013"/>
                  <a:gd name="connsiteY13" fmla="*/ 313114 h 404216"/>
                  <a:gd name="connsiteX14" fmla="*/ 510151 w 512013"/>
                  <a:gd name="connsiteY14" fmla="*/ 205164 h 404216"/>
                  <a:gd name="connsiteX15" fmla="*/ 433951 w 512013"/>
                  <a:gd name="connsiteY15" fmla="*/ 92980 h 404216"/>
                  <a:gd name="connsiteX16" fmla="*/ 342935 w 512013"/>
                  <a:gd name="connsiteY16" fmla="*/ 73930 h 404216"/>
                  <a:gd name="connsiteX17" fmla="*/ 211701 w 512013"/>
                  <a:gd name="connsiteY17" fmla="*/ 84514 h 404216"/>
                  <a:gd name="connsiteX18" fmla="*/ 124918 w 512013"/>
                  <a:gd name="connsiteY18" fmla="*/ 101447 h 404216"/>
                  <a:gd name="connsiteX19" fmla="*/ 148201 w 512013"/>
                  <a:gd name="connsiteY19" fmla="*/ 71814 h 404216"/>
                  <a:gd name="connsiteX20" fmla="*/ 152435 w 512013"/>
                  <a:gd name="connsiteY20" fmla="*/ 29480 h 404216"/>
                  <a:gd name="connsiteX21" fmla="*/ 103751 w 512013"/>
                  <a:gd name="connsiteY21" fmla="*/ 8314 h 404216"/>
                  <a:gd name="connsiteX22" fmla="*/ 44485 w 512013"/>
                  <a:gd name="connsiteY22" fmla="*/ 4080 h 40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2013" h="404216">
                    <a:moveTo>
                      <a:pt x="44485" y="4080"/>
                    </a:moveTo>
                    <a:cubicBezTo>
                      <a:pt x="30727" y="13252"/>
                      <a:pt x="28609" y="37947"/>
                      <a:pt x="21201" y="63347"/>
                    </a:cubicBezTo>
                    <a:cubicBezTo>
                      <a:pt x="13793" y="88747"/>
                      <a:pt x="740" y="125436"/>
                      <a:pt x="35" y="156480"/>
                    </a:cubicBezTo>
                    <a:cubicBezTo>
                      <a:pt x="-670" y="187524"/>
                      <a:pt x="9207" y="234797"/>
                      <a:pt x="16968" y="249614"/>
                    </a:cubicBezTo>
                    <a:cubicBezTo>
                      <a:pt x="24729" y="264431"/>
                      <a:pt x="27551" y="253847"/>
                      <a:pt x="46601" y="245380"/>
                    </a:cubicBezTo>
                    <a:cubicBezTo>
                      <a:pt x="65651" y="236913"/>
                      <a:pt x="92462" y="212572"/>
                      <a:pt x="131268" y="198814"/>
                    </a:cubicBezTo>
                    <a:cubicBezTo>
                      <a:pt x="170074" y="185056"/>
                      <a:pt x="242393" y="167769"/>
                      <a:pt x="279435" y="162830"/>
                    </a:cubicBezTo>
                    <a:cubicBezTo>
                      <a:pt x="316477" y="157891"/>
                      <a:pt x="330588" y="158244"/>
                      <a:pt x="353518" y="169180"/>
                    </a:cubicBezTo>
                    <a:cubicBezTo>
                      <a:pt x="376448" y="180116"/>
                      <a:pt x="413138" y="211161"/>
                      <a:pt x="417018" y="228447"/>
                    </a:cubicBezTo>
                    <a:cubicBezTo>
                      <a:pt x="420898" y="245733"/>
                      <a:pt x="392676" y="257728"/>
                      <a:pt x="376801" y="272897"/>
                    </a:cubicBezTo>
                    <a:cubicBezTo>
                      <a:pt x="360926" y="288066"/>
                      <a:pt x="328823" y="302884"/>
                      <a:pt x="321768" y="319464"/>
                    </a:cubicBezTo>
                    <a:cubicBezTo>
                      <a:pt x="314713" y="336044"/>
                      <a:pt x="326707" y="358622"/>
                      <a:pt x="334468" y="372380"/>
                    </a:cubicBezTo>
                    <a:cubicBezTo>
                      <a:pt x="342229" y="386138"/>
                      <a:pt x="344346" y="411892"/>
                      <a:pt x="368335" y="402014"/>
                    </a:cubicBezTo>
                    <a:cubicBezTo>
                      <a:pt x="392324" y="392136"/>
                      <a:pt x="454765" y="345922"/>
                      <a:pt x="478401" y="313114"/>
                    </a:cubicBezTo>
                    <a:cubicBezTo>
                      <a:pt x="502037" y="280306"/>
                      <a:pt x="517559" y="241853"/>
                      <a:pt x="510151" y="205164"/>
                    </a:cubicBezTo>
                    <a:cubicBezTo>
                      <a:pt x="502743" y="168475"/>
                      <a:pt x="461820" y="114852"/>
                      <a:pt x="433951" y="92980"/>
                    </a:cubicBezTo>
                    <a:cubicBezTo>
                      <a:pt x="406082" y="71108"/>
                      <a:pt x="379977" y="75341"/>
                      <a:pt x="342935" y="73930"/>
                    </a:cubicBezTo>
                    <a:cubicBezTo>
                      <a:pt x="305893" y="72519"/>
                      <a:pt x="248037" y="79928"/>
                      <a:pt x="211701" y="84514"/>
                    </a:cubicBezTo>
                    <a:cubicBezTo>
                      <a:pt x="175365" y="89100"/>
                      <a:pt x="135501" y="103564"/>
                      <a:pt x="124918" y="101447"/>
                    </a:cubicBezTo>
                    <a:cubicBezTo>
                      <a:pt x="114335" y="99330"/>
                      <a:pt x="143615" y="83809"/>
                      <a:pt x="148201" y="71814"/>
                    </a:cubicBezTo>
                    <a:cubicBezTo>
                      <a:pt x="152787" y="59820"/>
                      <a:pt x="159843" y="40063"/>
                      <a:pt x="152435" y="29480"/>
                    </a:cubicBezTo>
                    <a:cubicBezTo>
                      <a:pt x="145027" y="18897"/>
                      <a:pt x="119273" y="13253"/>
                      <a:pt x="103751" y="8314"/>
                    </a:cubicBezTo>
                    <a:cubicBezTo>
                      <a:pt x="88229" y="3375"/>
                      <a:pt x="58243" y="-5092"/>
                      <a:pt x="44485" y="4080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35EFBE45-DB4C-4648-9ECE-ECAE3F946C40}"/>
                </a:ext>
              </a:extLst>
            </p:cNvPr>
            <p:cNvGrpSpPr/>
            <p:nvPr/>
          </p:nvGrpSpPr>
          <p:grpSpPr>
            <a:xfrm rot="685779">
              <a:off x="6057366" y="5583163"/>
              <a:ext cx="531745" cy="539944"/>
              <a:chOff x="6028627" y="5733732"/>
              <a:chExt cx="531745" cy="539944"/>
            </a:xfrm>
          </p:grpSpPr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1756C5A5-2574-45E2-B3C9-107A73D16CA6}"/>
                  </a:ext>
                </a:extLst>
              </p:cNvPr>
              <p:cNvSpPr/>
              <p:nvPr/>
            </p:nvSpPr>
            <p:spPr>
              <a:xfrm>
                <a:off x="6028627" y="5733732"/>
                <a:ext cx="397604" cy="539944"/>
              </a:xfrm>
              <a:custGeom>
                <a:avLst/>
                <a:gdLst>
                  <a:gd name="connsiteX0" fmla="*/ 8106 w 397604"/>
                  <a:gd name="connsiteY0" fmla="*/ 110385 h 539944"/>
                  <a:gd name="connsiteX1" fmla="*/ 3873 w 397604"/>
                  <a:gd name="connsiteY1" fmla="*/ 199285 h 539944"/>
                  <a:gd name="connsiteX2" fmla="*/ 37740 w 397604"/>
                  <a:gd name="connsiteY2" fmla="*/ 199285 h 539944"/>
                  <a:gd name="connsiteX3" fmla="*/ 92773 w 397604"/>
                  <a:gd name="connsiteY3" fmla="*/ 199285 h 539944"/>
                  <a:gd name="connsiteX4" fmla="*/ 52556 w 397604"/>
                  <a:gd name="connsiteY4" fmla="*/ 279718 h 539944"/>
                  <a:gd name="connsiteX5" fmla="*/ 39856 w 397604"/>
                  <a:gd name="connsiteY5" fmla="*/ 398251 h 539944"/>
                  <a:gd name="connsiteX6" fmla="*/ 10223 w 397604"/>
                  <a:gd name="connsiteY6" fmla="*/ 485035 h 539944"/>
                  <a:gd name="connsiteX7" fmla="*/ 67373 w 397604"/>
                  <a:gd name="connsiteY7" fmla="*/ 514668 h 539944"/>
                  <a:gd name="connsiteX8" fmla="*/ 103356 w 397604"/>
                  <a:gd name="connsiteY8" fmla="*/ 533718 h 539944"/>
                  <a:gd name="connsiteX9" fmla="*/ 145690 w 397604"/>
                  <a:gd name="connsiteY9" fmla="*/ 400368 h 539944"/>
                  <a:gd name="connsiteX10" fmla="*/ 194373 w 397604"/>
                  <a:gd name="connsiteY10" fmla="*/ 195051 h 539944"/>
                  <a:gd name="connsiteX11" fmla="*/ 255756 w 397604"/>
                  <a:gd name="connsiteY11" fmla="*/ 188701 h 539944"/>
                  <a:gd name="connsiteX12" fmla="*/ 287506 w 397604"/>
                  <a:gd name="connsiteY12" fmla="*/ 188701 h 539944"/>
                  <a:gd name="connsiteX13" fmla="*/ 293856 w 397604"/>
                  <a:gd name="connsiteY13" fmla="*/ 307235 h 539944"/>
                  <a:gd name="connsiteX14" fmla="*/ 293856 w 397604"/>
                  <a:gd name="connsiteY14" fmla="*/ 427885 h 539944"/>
                  <a:gd name="connsiteX15" fmla="*/ 283273 w 397604"/>
                  <a:gd name="connsiteY15" fmla="*/ 436351 h 539944"/>
                  <a:gd name="connsiteX16" fmla="*/ 196490 w 397604"/>
                  <a:gd name="connsiteY16" fmla="*/ 438468 h 539944"/>
                  <a:gd name="connsiteX17" fmla="*/ 194373 w 397604"/>
                  <a:gd name="connsiteY17" fmla="*/ 472335 h 539944"/>
                  <a:gd name="connsiteX18" fmla="*/ 194373 w 397604"/>
                  <a:gd name="connsiteY18" fmla="*/ 516785 h 539944"/>
                  <a:gd name="connsiteX19" fmla="*/ 295973 w 397604"/>
                  <a:gd name="connsiteY19" fmla="*/ 523135 h 539944"/>
                  <a:gd name="connsiteX20" fmla="*/ 351006 w 397604"/>
                  <a:gd name="connsiteY20" fmla="*/ 514668 h 539944"/>
                  <a:gd name="connsiteX21" fmla="*/ 382756 w 397604"/>
                  <a:gd name="connsiteY21" fmla="*/ 451168 h 539944"/>
                  <a:gd name="connsiteX22" fmla="*/ 395456 w 397604"/>
                  <a:gd name="connsiteY22" fmla="*/ 319935 h 539944"/>
                  <a:gd name="connsiteX23" fmla="*/ 395456 w 397604"/>
                  <a:gd name="connsiteY23" fmla="*/ 209868 h 539944"/>
                  <a:gd name="connsiteX24" fmla="*/ 374290 w 397604"/>
                  <a:gd name="connsiteY24" fmla="*/ 133668 h 539944"/>
                  <a:gd name="connsiteX25" fmla="*/ 327723 w 397604"/>
                  <a:gd name="connsiteY25" fmla="*/ 106151 h 539944"/>
                  <a:gd name="connsiteX26" fmla="*/ 264223 w 397604"/>
                  <a:gd name="connsiteY26" fmla="*/ 106151 h 539944"/>
                  <a:gd name="connsiteX27" fmla="*/ 213423 w 397604"/>
                  <a:gd name="connsiteY27" fmla="*/ 106151 h 539944"/>
                  <a:gd name="connsiteX28" fmla="*/ 230356 w 397604"/>
                  <a:gd name="connsiteY28" fmla="*/ 68051 h 539944"/>
                  <a:gd name="connsiteX29" fmla="*/ 238823 w 397604"/>
                  <a:gd name="connsiteY29" fmla="*/ 8785 h 539944"/>
                  <a:gd name="connsiteX30" fmla="*/ 200723 w 397604"/>
                  <a:gd name="connsiteY30" fmla="*/ 4551 h 539944"/>
                  <a:gd name="connsiteX31" fmla="*/ 154156 w 397604"/>
                  <a:gd name="connsiteY31" fmla="*/ 4551 h 539944"/>
                  <a:gd name="connsiteX32" fmla="*/ 139340 w 397604"/>
                  <a:gd name="connsiteY32" fmla="*/ 63818 h 539944"/>
                  <a:gd name="connsiteX33" fmla="*/ 116056 w 397604"/>
                  <a:gd name="connsiteY33" fmla="*/ 97685 h 539944"/>
                  <a:gd name="connsiteX34" fmla="*/ 69490 w 397604"/>
                  <a:gd name="connsiteY34" fmla="*/ 101918 h 539944"/>
                  <a:gd name="connsiteX35" fmla="*/ 8106 w 397604"/>
                  <a:gd name="connsiteY35" fmla="*/ 110385 h 53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7604" h="539944">
                    <a:moveTo>
                      <a:pt x="8106" y="110385"/>
                    </a:moveTo>
                    <a:cubicBezTo>
                      <a:pt x="-2830" y="126613"/>
                      <a:pt x="-1066" y="184468"/>
                      <a:pt x="3873" y="199285"/>
                    </a:cubicBezTo>
                    <a:cubicBezTo>
                      <a:pt x="8812" y="214102"/>
                      <a:pt x="37740" y="199285"/>
                      <a:pt x="37740" y="199285"/>
                    </a:cubicBezTo>
                    <a:cubicBezTo>
                      <a:pt x="52557" y="199285"/>
                      <a:pt x="90304" y="185879"/>
                      <a:pt x="92773" y="199285"/>
                    </a:cubicBezTo>
                    <a:cubicBezTo>
                      <a:pt x="95242" y="212691"/>
                      <a:pt x="61375" y="246557"/>
                      <a:pt x="52556" y="279718"/>
                    </a:cubicBezTo>
                    <a:cubicBezTo>
                      <a:pt x="43737" y="312879"/>
                      <a:pt x="46911" y="364032"/>
                      <a:pt x="39856" y="398251"/>
                    </a:cubicBezTo>
                    <a:cubicBezTo>
                      <a:pt x="32801" y="432470"/>
                      <a:pt x="5637" y="465632"/>
                      <a:pt x="10223" y="485035"/>
                    </a:cubicBezTo>
                    <a:cubicBezTo>
                      <a:pt x="14809" y="504438"/>
                      <a:pt x="67373" y="514668"/>
                      <a:pt x="67373" y="514668"/>
                    </a:cubicBezTo>
                    <a:cubicBezTo>
                      <a:pt x="82895" y="522782"/>
                      <a:pt x="90303" y="552768"/>
                      <a:pt x="103356" y="533718"/>
                    </a:cubicBezTo>
                    <a:cubicBezTo>
                      <a:pt x="116409" y="514668"/>
                      <a:pt x="130521" y="456813"/>
                      <a:pt x="145690" y="400368"/>
                    </a:cubicBezTo>
                    <a:cubicBezTo>
                      <a:pt x="160860" y="343924"/>
                      <a:pt x="176029" y="230329"/>
                      <a:pt x="194373" y="195051"/>
                    </a:cubicBezTo>
                    <a:cubicBezTo>
                      <a:pt x="212717" y="159773"/>
                      <a:pt x="240234" y="189759"/>
                      <a:pt x="255756" y="188701"/>
                    </a:cubicBezTo>
                    <a:cubicBezTo>
                      <a:pt x="271278" y="187643"/>
                      <a:pt x="281156" y="168945"/>
                      <a:pt x="287506" y="188701"/>
                    </a:cubicBezTo>
                    <a:cubicBezTo>
                      <a:pt x="293856" y="208457"/>
                      <a:pt x="292798" y="267371"/>
                      <a:pt x="293856" y="307235"/>
                    </a:cubicBezTo>
                    <a:cubicBezTo>
                      <a:pt x="294914" y="347099"/>
                      <a:pt x="295620" y="406366"/>
                      <a:pt x="293856" y="427885"/>
                    </a:cubicBezTo>
                    <a:cubicBezTo>
                      <a:pt x="292092" y="449404"/>
                      <a:pt x="299501" y="434587"/>
                      <a:pt x="283273" y="436351"/>
                    </a:cubicBezTo>
                    <a:cubicBezTo>
                      <a:pt x="267045" y="438115"/>
                      <a:pt x="211307" y="432471"/>
                      <a:pt x="196490" y="438468"/>
                    </a:cubicBezTo>
                    <a:cubicBezTo>
                      <a:pt x="181673" y="444465"/>
                      <a:pt x="194726" y="459282"/>
                      <a:pt x="194373" y="472335"/>
                    </a:cubicBezTo>
                    <a:cubicBezTo>
                      <a:pt x="194020" y="485388"/>
                      <a:pt x="177440" y="508318"/>
                      <a:pt x="194373" y="516785"/>
                    </a:cubicBezTo>
                    <a:cubicBezTo>
                      <a:pt x="211306" y="525252"/>
                      <a:pt x="269868" y="523488"/>
                      <a:pt x="295973" y="523135"/>
                    </a:cubicBezTo>
                    <a:cubicBezTo>
                      <a:pt x="322078" y="522782"/>
                      <a:pt x="336542" y="526662"/>
                      <a:pt x="351006" y="514668"/>
                    </a:cubicBezTo>
                    <a:cubicBezTo>
                      <a:pt x="365470" y="502674"/>
                      <a:pt x="375348" y="483623"/>
                      <a:pt x="382756" y="451168"/>
                    </a:cubicBezTo>
                    <a:cubicBezTo>
                      <a:pt x="390164" y="418713"/>
                      <a:pt x="393339" y="360152"/>
                      <a:pt x="395456" y="319935"/>
                    </a:cubicBezTo>
                    <a:cubicBezTo>
                      <a:pt x="397573" y="279718"/>
                      <a:pt x="398984" y="240913"/>
                      <a:pt x="395456" y="209868"/>
                    </a:cubicBezTo>
                    <a:cubicBezTo>
                      <a:pt x="391928" y="178823"/>
                      <a:pt x="385579" y="150954"/>
                      <a:pt x="374290" y="133668"/>
                    </a:cubicBezTo>
                    <a:cubicBezTo>
                      <a:pt x="363001" y="116382"/>
                      <a:pt x="346067" y="110737"/>
                      <a:pt x="327723" y="106151"/>
                    </a:cubicBezTo>
                    <a:cubicBezTo>
                      <a:pt x="309379" y="101565"/>
                      <a:pt x="264223" y="106151"/>
                      <a:pt x="264223" y="106151"/>
                    </a:cubicBezTo>
                    <a:cubicBezTo>
                      <a:pt x="245173" y="106151"/>
                      <a:pt x="219067" y="112501"/>
                      <a:pt x="213423" y="106151"/>
                    </a:cubicBezTo>
                    <a:cubicBezTo>
                      <a:pt x="207779" y="99801"/>
                      <a:pt x="226123" y="84279"/>
                      <a:pt x="230356" y="68051"/>
                    </a:cubicBezTo>
                    <a:cubicBezTo>
                      <a:pt x="234589" y="51823"/>
                      <a:pt x="243762" y="19368"/>
                      <a:pt x="238823" y="8785"/>
                    </a:cubicBezTo>
                    <a:cubicBezTo>
                      <a:pt x="233884" y="-1798"/>
                      <a:pt x="214834" y="5257"/>
                      <a:pt x="200723" y="4551"/>
                    </a:cubicBezTo>
                    <a:cubicBezTo>
                      <a:pt x="186612" y="3845"/>
                      <a:pt x="164386" y="-5327"/>
                      <a:pt x="154156" y="4551"/>
                    </a:cubicBezTo>
                    <a:cubicBezTo>
                      <a:pt x="143926" y="14429"/>
                      <a:pt x="145690" y="48296"/>
                      <a:pt x="139340" y="63818"/>
                    </a:cubicBezTo>
                    <a:cubicBezTo>
                      <a:pt x="132990" y="79340"/>
                      <a:pt x="127698" y="91335"/>
                      <a:pt x="116056" y="97685"/>
                    </a:cubicBezTo>
                    <a:cubicBezTo>
                      <a:pt x="104414" y="104035"/>
                      <a:pt x="85718" y="99801"/>
                      <a:pt x="69490" y="101918"/>
                    </a:cubicBezTo>
                    <a:cubicBezTo>
                      <a:pt x="53262" y="104035"/>
                      <a:pt x="19042" y="94157"/>
                      <a:pt x="8106" y="110385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761D40FC-0E7E-40FC-904F-5F52F6F0B244}"/>
                  </a:ext>
                </a:extLst>
              </p:cNvPr>
              <p:cNvSpPr/>
              <p:nvPr/>
            </p:nvSpPr>
            <p:spPr>
              <a:xfrm>
                <a:off x="6437074" y="5845418"/>
                <a:ext cx="123298" cy="270125"/>
              </a:xfrm>
              <a:custGeom>
                <a:avLst/>
                <a:gdLst>
                  <a:gd name="connsiteX0" fmla="*/ 3943 w 123298"/>
                  <a:gd name="connsiteY0" fmla="*/ 24099 h 270125"/>
                  <a:gd name="connsiteX1" fmla="*/ 18759 w 123298"/>
                  <a:gd name="connsiteY1" fmla="*/ 108765 h 270125"/>
                  <a:gd name="connsiteX2" fmla="*/ 39926 w 123298"/>
                  <a:gd name="connsiteY2" fmla="*/ 239999 h 270125"/>
                  <a:gd name="connsiteX3" fmla="*/ 39926 w 123298"/>
                  <a:gd name="connsiteY3" fmla="*/ 265399 h 270125"/>
                  <a:gd name="connsiteX4" fmla="*/ 92843 w 123298"/>
                  <a:gd name="connsiteY4" fmla="*/ 265399 h 270125"/>
                  <a:gd name="connsiteX5" fmla="*/ 114009 w 123298"/>
                  <a:gd name="connsiteY5" fmla="*/ 259049 h 270125"/>
                  <a:gd name="connsiteX6" fmla="*/ 122476 w 123298"/>
                  <a:gd name="connsiteY6" fmla="*/ 138399 h 270125"/>
                  <a:gd name="connsiteX7" fmla="*/ 94959 w 123298"/>
                  <a:gd name="connsiteY7" fmla="*/ 9282 h 270125"/>
                  <a:gd name="connsiteX8" fmla="*/ 3943 w 123298"/>
                  <a:gd name="connsiteY8" fmla="*/ 24099 h 2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98" h="270125">
                    <a:moveTo>
                      <a:pt x="3943" y="24099"/>
                    </a:moveTo>
                    <a:cubicBezTo>
                      <a:pt x="-8757" y="40679"/>
                      <a:pt x="12762" y="72782"/>
                      <a:pt x="18759" y="108765"/>
                    </a:cubicBezTo>
                    <a:cubicBezTo>
                      <a:pt x="24756" y="144748"/>
                      <a:pt x="36398" y="213893"/>
                      <a:pt x="39926" y="239999"/>
                    </a:cubicBezTo>
                    <a:cubicBezTo>
                      <a:pt x="43454" y="266105"/>
                      <a:pt x="31106" y="261166"/>
                      <a:pt x="39926" y="265399"/>
                    </a:cubicBezTo>
                    <a:cubicBezTo>
                      <a:pt x="48746" y="269632"/>
                      <a:pt x="80496" y="266457"/>
                      <a:pt x="92843" y="265399"/>
                    </a:cubicBezTo>
                    <a:cubicBezTo>
                      <a:pt x="105190" y="264341"/>
                      <a:pt x="109070" y="280216"/>
                      <a:pt x="114009" y="259049"/>
                    </a:cubicBezTo>
                    <a:cubicBezTo>
                      <a:pt x="118948" y="237882"/>
                      <a:pt x="125651" y="180027"/>
                      <a:pt x="122476" y="138399"/>
                    </a:cubicBezTo>
                    <a:cubicBezTo>
                      <a:pt x="119301" y="96771"/>
                      <a:pt x="110481" y="30449"/>
                      <a:pt x="94959" y="9282"/>
                    </a:cubicBezTo>
                    <a:cubicBezTo>
                      <a:pt x="79437" y="-11885"/>
                      <a:pt x="16643" y="7519"/>
                      <a:pt x="3943" y="24099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8B4AE1CA-ECB1-43B1-A2CA-77E9240128EA}"/>
                  </a:ext>
                </a:extLst>
              </p:cNvPr>
              <p:cNvSpPr/>
              <p:nvPr/>
            </p:nvSpPr>
            <p:spPr>
              <a:xfrm>
                <a:off x="6405537" y="5745640"/>
                <a:ext cx="67578" cy="94999"/>
              </a:xfrm>
              <a:custGeom>
                <a:avLst/>
                <a:gdLst>
                  <a:gd name="connsiteX0" fmla="*/ 1613 w 67578"/>
                  <a:gd name="connsiteY0" fmla="*/ 5343 h 94999"/>
                  <a:gd name="connsiteX1" fmla="*/ 52413 w 67578"/>
                  <a:gd name="connsiteY1" fmla="*/ 5343 h 94999"/>
                  <a:gd name="connsiteX2" fmla="*/ 62996 w 67578"/>
                  <a:gd name="connsiteY2" fmla="*/ 39210 h 94999"/>
                  <a:gd name="connsiteX3" fmla="*/ 67230 w 67578"/>
                  <a:gd name="connsiteY3" fmla="*/ 81543 h 94999"/>
                  <a:gd name="connsiteX4" fmla="*/ 54530 w 67578"/>
                  <a:gd name="connsiteY4" fmla="*/ 81543 h 94999"/>
                  <a:gd name="connsiteX5" fmla="*/ 33363 w 67578"/>
                  <a:gd name="connsiteY5" fmla="*/ 94243 h 94999"/>
                  <a:gd name="connsiteX6" fmla="*/ 14313 w 67578"/>
                  <a:gd name="connsiteY6" fmla="*/ 56143 h 94999"/>
                  <a:gd name="connsiteX7" fmla="*/ 1613 w 67578"/>
                  <a:gd name="connsiteY7" fmla="*/ 5343 h 9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578" h="94999">
                    <a:moveTo>
                      <a:pt x="1613" y="5343"/>
                    </a:moveTo>
                    <a:cubicBezTo>
                      <a:pt x="7963" y="-3124"/>
                      <a:pt x="42183" y="-301"/>
                      <a:pt x="52413" y="5343"/>
                    </a:cubicBezTo>
                    <a:cubicBezTo>
                      <a:pt x="62643" y="10987"/>
                      <a:pt x="60526" y="26510"/>
                      <a:pt x="62996" y="39210"/>
                    </a:cubicBezTo>
                    <a:cubicBezTo>
                      <a:pt x="65466" y="51910"/>
                      <a:pt x="68641" y="74488"/>
                      <a:pt x="67230" y="81543"/>
                    </a:cubicBezTo>
                    <a:cubicBezTo>
                      <a:pt x="65819" y="88599"/>
                      <a:pt x="60174" y="79426"/>
                      <a:pt x="54530" y="81543"/>
                    </a:cubicBezTo>
                    <a:cubicBezTo>
                      <a:pt x="48886" y="83660"/>
                      <a:pt x="40066" y="98476"/>
                      <a:pt x="33363" y="94243"/>
                    </a:cubicBezTo>
                    <a:cubicBezTo>
                      <a:pt x="26660" y="90010"/>
                      <a:pt x="19252" y="70607"/>
                      <a:pt x="14313" y="56143"/>
                    </a:cubicBezTo>
                    <a:cubicBezTo>
                      <a:pt x="9374" y="41679"/>
                      <a:pt x="-4737" y="13810"/>
                      <a:pt x="1613" y="534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4F7A220F-FDEE-43D6-88AB-B1E86B18AFA5}"/>
                  </a:ext>
                </a:extLst>
              </p:cNvPr>
              <p:cNvSpPr/>
              <p:nvPr/>
            </p:nvSpPr>
            <p:spPr>
              <a:xfrm>
                <a:off x="6503585" y="5734042"/>
                <a:ext cx="52882" cy="107624"/>
              </a:xfrm>
              <a:custGeom>
                <a:avLst/>
                <a:gdLst>
                  <a:gd name="connsiteX0" fmla="*/ 24215 w 52882"/>
                  <a:gd name="connsiteY0" fmla="*/ 8 h 107624"/>
                  <a:gd name="connsiteX1" fmla="*/ 45382 w 52882"/>
                  <a:gd name="connsiteY1" fmla="*/ 59275 h 107624"/>
                  <a:gd name="connsiteX2" fmla="*/ 51732 w 52882"/>
                  <a:gd name="connsiteY2" fmla="*/ 97375 h 107624"/>
                  <a:gd name="connsiteX3" fmla="*/ 24215 w 52882"/>
                  <a:gd name="connsiteY3" fmla="*/ 99491 h 107624"/>
                  <a:gd name="connsiteX4" fmla="*/ 11515 w 52882"/>
                  <a:gd name="connsiteY4" fmla="*/ 105841 h 107624"/>
                  <a:gd name="connsiteX5" fmla="*/ 932 w 52882"/>
                  <a:gd name="connsiteY5" fmla="*/ 63508 h 107624"/>
                  <a:gd name="connsiteX6" fmla="*/ 24215 w 52882"/>
                  <a:gd name="connsiteY6" fmla="*/ 8 h 10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82" h="107624">
                    <a:moveTo>
                      <a:pt x="24215" y="8"/>
                    </a:moveTo>
                    <a:cubicBezTo>
                      <a:pt x="31623" y="-697"/>
                      <a:pt x="40796" y="43047"/>
                      <a:pt x="45382" y="59275"/>
                    </a:cubicBezTo>
                    <a:cubicBezTo>
                      <a:pt x="49968" y="75503"/>
                      <a:pt x="55260" y="90672"/>
                      <a:pt x="51732" y="97375"/>
                    </a:cubicBezTo>
                    <a:cubicBezTo>
                      <a:pt x="48204" y="104078"/>
                      <a:pt x="30918" y="98080"/>
                      <a:pt x="24215" y="99491"/>
                    </a:cubicBezTo>
                    <a:cubicBezTo>
                      <a:pt x="17512" y="100902"/>
                      <a:pt x="15395" y="111838"/>
                      <a:pt x="11515" y="105841"/>
                    </a:cubicBezTo>
                    <a:cubicBezTo>
                      <a:pt x="7634" y="99844"/>
                      <a:pt x="6577" y="80089"/>
                      <a:pt x="932" y="63508"/>
                    </a:cubicBezTo>
                    <a:cubicBezTo>
                      <a:pt x="-4713" y="46927"/>
                      <a:pt x="16807" y="713"/>
                      <a:pt x="24215" y="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0A94C3CE-3F0E-48AB-A84D-31456A386FC8}"/>
                </a:ext>
              </a:extLst>
            </p:cNvPr>
            <p:cNvGrpSpPr/>
            <p:nvPr/>
          </p:nvGrpSpPr>
          <p:grpSpPr>
            <a:xfrm>
              <a:off x="6632524" y="5659386"/>
              <a:ext cx="521814" cy="531212"/>
              <a:chOff x="6601541" y="5748972"/>
              <a:chExt cx="521814" cy="531212"/>
            </a:xfrm>
          </p:grpSpPr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3300BD4F-1635-4780-A163-4A32CFF7C8DD}"/>
                  </a:ext>
                </a:extLst>
              </p:cNvPr>
              <p:cNvSpPr/>
              <p:nvPr/>
            </p:nvSpPr>
            <p:spPr>
              <a:xfrm>
                <a:off x="6602885" y="5748972"/>
                <a:ext cx="497275" cy="329568"/>
              </a:xfrm>
              <a:custGeom>
                <a:avLst/>
                <a:gdLst>
                  <a:gd name="connsiteX0" fmla="*/ 9582 w 497275"/>
                  <a:gd name="connsiteY0" fmla="*/ 80328 h 329568"/>
                  <a:gd name="connsiteX1" fmla="*/ 20165 w 497275"/>
                  <a:gd name="connsiteY1" fmla="*/ 158645 h 329568"/>
                  <a:gd name="connsiteX2" fmla="*/ 32865 w 497275"/>
                  <a:gd name="connsiteY2" fmla="*/ 158645 h 329568"/>
                  <a:gd name="connsiteX3" fmla="*/ 236065 w 497275"/>
                  <a:gd name="connsiteY3" fmla="*/ 143828 h 329568"/>
                  <a:gd name="connsiteX4" fmla="*/ 236065 w 497275"/>
                  <a:gd name="connsiteY4" fmla="*/ 143828 h 329568"/>
                  <a:gd name="connsiteX5" fmla="*/ 233948 w 497275"/>
                  <a:gd name="connsiteY5" fmla="*/ 179811 h 329568"/>
                  <a:gd name="connsiteX6" fmla="*/ 202198 w 497275"/>
                  <a:gd name="connsiteY6" fmla="*/ 190395 h 329568"/>
                  <a:gd name="connsiteX7" fmla="*/ 15932 w 497275"/>
                  <a:gd name="connsiteY7" fmla="*/ 205211 h 329568"/>
                  <a:gd name="connsiteX8" fmla="*/ 9582 w 497275"/>
                  <a:gd name="connsiteY8" fmla="*/ 245428 h 329568"/>
                  <a:gd name="connsiteX9" fmla="*/ 11698 w 497275"/>
                  <a:gd name="connsiteY9" fmla="*/ 287761 h 329568"/>
                  <a:gd name="connsiteX10" fmla="*/ 106948 w 497275"/>
                  <a:gd name="connsiteY10" fmla="*/ 283528 h 329568"/>
                  <a:gd name="connsiteX11" fmla="*/ 265698 w 497275"/>
                  <a:gd name="connsiteY11" fmla="*/ 272945 h 329568"/>
                  <a:gd name="connsiteX12" fmla="*/ 274165 w 497275"/>
                  <a:gd name="connsiteY12" fmla="*/ 296228 h 329568"/>
                  <a:gd name="connsiteX13" fmla="*/ 288982 w 497275"/>
                  <a:gd name="connsiteY13" fmla="*/ 327978 h 329568"/>
                  <a:gd name="connsiteX14" fmla="*/ 394815 w 497275"/>
                  <a:gd name="connsiteY14" fmla="*/ 321628 h 329568"/>
                  <a:gd name="connsiteX15" fmla="*/ 373648 w 497275"/>
                  <a:gd name="connsiteY15" fmla="*/ 294111 h 329568"/>
                  <a:gd name="connsiteX16" fmla="*/ 365182 w 497275"/>
                  <a:gd name="connsiteY16" fmla="*/ 264478 h 329568"/>
                  <a:gd name="connsiteX17" fmla="*/ 401165 w 497275"/>
                  <a:gd name="connsiteY17" fmla="*/ 264478 h 329568"/>
                  <a:gd name="connsiteX18" fmla="*/ 437148 w 497275"/>
                  <a:gd name="connsiteY18" fmla="*/ 260245 h 329568"/>
                  <a:gd name="connsiteX19" fmla="*/ 494298 w 497275"/>
                  <a:gd name="connsiteY19" fmla="*/ 258128 h 329568"/>
                  <a:gd name="connsiteX20" fmla="*/ 487948 w 497275"/>
                  <a:gd name="connsiteY20" fmla="*/ 194628 h 329568"/>
                  <a:gd name="connsiteX21" fmla="*/ 477365 w 497275"/>
                  <a:gd name="connsiteY21" fmla="*/ 179811 h 329568"/>
                  <a:gd name="connsiteX22" fmla="*/ 382115 w 497275"/>
                  <a:gd name="connsiteY22" fmla="*/ 179811 h 329568"/>
                  <a:gd name="connsiteX23" fmla="*/ 352482 w 497275"/>
                  <a:gd name="connsiteY23" fmla="*/ 179811 h 329568"/>
                  <a:gd name="connsiteX24" fmla="*/ 344015 w 497275"/>
                  <a:gd name="connsiteY24" fmla="*/ 145945 h 329568"/>
                  <a:gd name="connsiteX25" fmla="*/ 339782 w 497275"/>
                  <a:gd name="connsiteY25" fmla="*/ 133245 h 329568"/>
                  <a:gd name="connsiteX26" fmla="*/ 396932 w 497275"/>
                  <a:gd name="connsiteY26" fmla="*/ 131128 h 329568"/>
                  <a:gd name="connsiteX27" fmla="*/ 439265 w 497275"/>
                  <a:gd name="connsiteY27" fmla="*/ 105728 h 329568"/>
                  <a:gd name="connsiteX28" fmla="*/ 441382 w 497275"/>
                  <a:gd name="connsiteY28" fmla="*/ 59161 h 329568"/>
                  <a:gd name="connsiteX29" fmla="*/ 329198 w 497275"/>
                  <a:gd name="connsiteY29" fmla="*/ 59161 h 329568"/>
                  <a:gd name="connsiteX30" fmla="*/ 308032 w 497275"/>
                  <a:gd name="connsiteY30" fmla="*/ 54928 h 329568"/>
                  <a:gd name="connsiteX31" fmla="*/ 297448 w 497275"/>
                  <a:gd name="connsiteY31" fmla="*/ 6245 h 329568"/>
                  <a:gd name="connsiteX32" fmla="*/ 244532 w 497275"/>
                  <a:gd name="connsiteY32" fmla="*/ 2011 h 329568"/>
                  <a:gd name="connsiteX33" fmla="*/ 191615 w 497275"/>
                  <a:gd name="connsiteY33" fmla="*/ 18945 h 329568"/>
                  <a:gd name="connsiteX34" fmla="*/ 200082 w 497275"/>
                  <a:gd name="connsiteY34" fmla="*/ 40111 h 329568"/>
                  <a:gd name="connsiteX35" fmla="*/ 200082 w 497275"/>
                  <a:gd name="connsiteY35" fmla="*/ 52811 h 329568"/>
                  <a:gd name="connsiteX36" fmla="*/ 94248 w 497275"/>
                  <a:gd name="connsiteY36" fmla="*/ 76095 h 329568"/>
                  <a:gd name="connsiteX37" fmla="*/ 9582 w 497275"/>
                  <a:gd name="connsiteY37" fmla="*/ 80328 h 32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97275" h="329568">
                    <a:moveTo>
                      <a:pt x="9582" y="80328"/>
                    </a:moveTo>
                    <a:cubicBezTo>
                      <a:pt x="-2765" y="94086"/>
                      <a:pt x="16285" y="145592"/>
                      <a:pt x="20165" y="158645"/>
                    </a:cubicBezTo>
                    <a:cubicBezTo>
                      <a:pt x="24045" y="171698"/>
                      <a:pt x="32865" y="158645"/>
                      <a:pt x="32865" y="158645"/>
                    </a:cubicBezTo>
                    <a:lnTo>
                      <a:pt x="236065" y="143828"/>
                    </a:lnTo>
                    <a:lnTo>
                      <a:pt x="236065" y="143828"/>
                    </a:lnTo>
                    <a:cubicBezTo>
                      <a:pt x="235712" y="149825"/>
                      <a:pt x="239593" y="172050"/>
                      <a:pt x="233948" y="179811"/>
                    </a:cubicBezTo>
                    <a:cubicBezTo>
                      <a:pt x="228304" y="187572"/>
                      <a:pt x="238534" y="186162"/>
                      <a:pt x="202198" y="190395"/>
                    </a:cubicBezTo>
                    <a:cubicBezTo>
                      <a:pt x="165862" y="194628"/>
                      <a:pt x="48035" y="196039"/>
                      <a:pt x="15932" y="205211"/>
                    </a:cubicBezTo>
                    <a:cubicBezTo>
                      <a:pt x="-16171" y="214383"/>
                      <a:pt x="10288" y="231670"/>
                      <a:pt x="9582" y="245428"/>
                    </a:cubicBezTo>
                    <a:cubicBezTo>
                      <a:pt x="8876" y="259186"/>
                      <a:pt x="-4530" y="281411"/>
                      <a:pt x="11698" y="287761"/>
                    </a:cubicBezTo>
                    <a:cubicBezTo>
                      <a:pt x="27926" y="294111"/>
                      <a:pt x="106948" y="283528"/>
                      <a:pt x="106948" y="283528"/>
                    </a:cubicBezTo>
                    <a:cubicBezTo>
                      <a:pt x="149281" y="281059"/>
                      <a:pt x="237829" y="270828"/>
                      <a:pt x="265698" y="272945"/>
                    </a:cubicBezTo>
                    <a:cubicBezTo>
                      <a:pt x="293567" y="275062"/>
                      <a:pt x="270284" y="287056"/>
                      <a:pt x="274165" y="296228"/>
                    </a:cubicBezTo>
                    <a:cubicBezTo>
                      <a:pt x="278046" y="305400"/>
                      <a:pt x="268874" y="323745"/>
                      <a:pt x="288982" y="327978"/>
                    </a:cubicBezTo>
                    <a:cubicBezTo>
                      <a:pt x="309090" y="332211"/>
                      <a:pt x="380704" y="327273"/>
                      <a:pt x="394815" y="321628"/>
                    </a:cubicBezTo>
                    <a:cubicBezTo>
                      <a:pt x="408926" y="315984"/>
                      <a:pt x="378587" y="303636"/>
                      <a:pt x="373648" y="294111"/>
                    </a:cubicBezTo>
                    <a:cubicBezTo>
                      <a:pt x="368709" y="284586"/>
                      <a:pt x="360596" y="269417"/>
                      <a:pt x="365182" y="264478"/>
                    </a:cubicBezTo>
                    <a:cubicBezTo>
                      <a:pt x="369768" y="259539"/>
                      <a:pt x="389171" y="265184"/>
                      <a:pt x="401165" y="264478"/>
                    </a:cubicBezTo>
                    <a:cubicBezTo>
                      <a:pt x="413159" y="263772"/>
                      <a:pt x="421626" y="261303"/>
                      <a:pt x="437148" y="260245"/>
                    </a:cubicBezTo>
                    <a:cubicBezTo>
                      <a:pt x="452670" y="259187"/>
                      <a:pt x="485831" y="269064"/>
                      <a:pt x="494298" y="258128"/>
                    </a:cubicBezTo>
                    <a:cubicBezTo>
                      <a:pt x="502765" y="247192"/>
                      <a:pt x="490770" y="207681"/>
                      <a:pt x="487948" y="194628"/>
                    </a:cubicBezTo>
                    <a:cubicBezTo>
                      <a:pt x="485126" y="181575"/>
                      <a:pt x="495004" y="182280"/>
                      <a:pt x="477365" y="179811"/>
                    </a:cubicBezTo>
                    <a:cubicBezTo>
                      <a:pt x="459726" y="177342"/>
                      <a:pt x="382115" y="179811"/>
                      <a:pt x="382115" y="179811"/>
                    </a:cubicBezTo>
                    <a:cubicBezTo>
                      <a:pt x="361301" y="179811"/>
                      <a:pt x="358832" y="185455"/>
                      <a:pt x="352482" y="179811"/>
                    </a:cubicBezTo>
                    <a:cubicBezTo>
                      <a:pt x="346132" y="174167"/>
                      <a:pt x="346132" y="153706"/>
                      <a:pt x="344015" y="145945"/>
                    </a:cubicBezTo>
                    <a:cubicBezTo>
                      <a:pt x="341898" y="138184"/>
                      <a:pt x="330963" y="135715"/>
                      <a:pt x="339782" y="133245"/>
                    </a:cubicBezTo>
                    <a:cubicBezTo>
                      <a:pt x="348602" y="130776"/>
                      <a:pt x="380352" y="135714"/>
                      <a:pt x="396932" y="131128"/>
                    </a:cubicBezTo>
                    <a:cubicBezTo>
                      <a:pt x="413512" y="126542"/>
                      <a:pt x="431857" y="117722"/>
                      <a:pt x="439265" y="105728"/>
                    </a:cubicBezTo>
                    <a:cubicBezTo>
                      <a:pt x="446673" y="93734"/>
                      <a:pt x="459726" y="66922"/>
                      <a:pt x="441382" y="59161"/>
                    </a:cubicBezTo>
                    <a:cubicBezTo>
                      <a:pt x="423038" y="51400"/>
                      <a:pt x="351423" y="59866"/>
                      <a:pt x="329198" y="59161"/>
                    </a:cubicBezTo>
                    <a:cubicBezTo>
                      <a:pt x="306973" y="58456"/>
                      <a:pt x="313324" y="63747"/>
                      <a:pt x="308032" y="54928"/>
                    </a:cubicBezTo>
                    <a:cubicBezTo>
                      <a:pt x="302740" y="46109"/>
                      <a:pt x="308031" y="15064"/>
                      <a:pt x="297448" y="6245"/>
                    </a:cubicBezTo>
                    <a:cubicBezTo>
                      <a:pt x="286865" y="-2574"/>
                      <a:pt x="262171" y="-106"/>
                      <a:pt x="244532" y="2011"/>
                    </a:cubicBezTo>
                    <a:cubicBezTo>
                      <a:pt x="226893" y="4128"/>
                      <a:pt x="199023" y="12595"/>
                      <a:pt x="191615" y="18945"/>
                    </a:cubicBezTo>
                    <a:cubicBezTo>
                      <a:pt x="184207" y="25295"/>
                      <a:pt x="198671" y="34467"/>
                      <a:pt x="200082" y="40111"/>
                    </a:cubicBezTo>
                    <a:cubicBezTo>
                      <a:pt x="201493" y="45755"/>
                      <a:pt x="217721" y="46814"/>
                      <a:pt x="200082" y="52811"/>
                    </a:cubicBezTo>
                    <a:cubicBezTo>
                      <a:pt x="182443" y="58808"/>
                      <a:pt x="125293" y="72567"/>
                      <a:pt x="94248" y="76095"/>
                    </a:cubicBezTo>
                    <a:cubicBezTo>
                      <a:pt x="63203" y="79623"/>
                      <a:pt x="21929" y="66570"/>
                      <a:pt x="9582" y="8032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61DBE362-D35D-4031-9E2E-F4C6D918FAD7}"/>
                  </a:ext>
                </a:extLst>
              </p:cNvPr>
              <p:cNvSpPr/>
              <p:nvPr/>
            </p:nvSpPr>
            <p:spPr>
              <a:xfrm>
                <a:off x="6601541" y="6088965"/>
                <a:ext cx="521814" cy="191219"/>
              </a:xfrm>
              <a:custGeom>
                <a:avLst/>
                <a:gdLst>
                  <a:gd name="connsiteX0" fmla="*/ 2459 w 521814"/>
                  <a:gd name="connsiteY0" fmla="*/ 26085 h 191219"/>
                  <a:gd name="connsiteX1" fmla="*/ 29976 w 521814"/>
                  <a:gd name="connsiteY1" fmla="*/ 95935 h 191219"/>
                  <a:gd name="connsiteX2" fmla="*/ 123109 w 521814"/>
                  <a:gd name="connsiteY2" fmla="*/ 161552 h 191219"/>
                  <a:gd name="connsiteX3" fmla="*/ 283976 w 521814"/>
                  <a:gd name="connsiteY3" fmla="*/ 191185 h 191219"/>
                  <a:gd name="connsiteX4" fmla="*/ 444842 w 521814"/>
                  <a:gd name="connsiteY4" fmla="*/ 165785 h 191219"/>
                  <a:gd name="connsiteX5" fmla="*/ 518926 w 521814"/>
                  <a:gd name="connsiteY5" fmla="*/ 95935 h 191219"/>
                  <a:gd name="connsiteX6" fmla="*/ 501992 w 521814"/>
                  <a:gd name="connsiteY6" fmla="*/ 72652 h 191219"/>
                  <a:gd name="connsiteX7" fmla="*/ 457542 w 521814"/>
                  <a:gd name="connsiteY7" fmla="*/ 23968 h 191219"/>
                  <a:gd name="connsiteX8" fmla="*/ 423676 w 521814"/>
                  <a:gd name="connsiteY8" fmla="*/ 47252 h 191219"/>
                  <a:gd name="connsiteX9" fmla="*/ 339009 w 521814"/>
                  <a:gd name="connsiteY9" fmla="*/ 76885 h 191219"/>
                  <a:gd name="connsiteX10" fmla="*/ 256459 w 521814"/>
                  <a:gd name="connsiteY10" fmla="*/ 81118 h 191219"/>
                  <a:gd name="connsiteX11" fmla="*/ 169676 w 521814"/>
                  <a:gd name="connsiteY11" fmla="*/ 74768 h 191219"/>
                  <a:gd name="connsiteX12" fmla="*/ 120992 w 521814"/>
                  <a:gd name="connsiteY12" fmla="*/ 23968 h 191219"/>
                  <a:gd name="connsiteX13" fmla="*/ 108292 w 521814"/>
                  <a:gd name="connsiteY13" fmla="*/ 2802 h 191219"/>
                  <a:gd name="connsiteX14" fmla="*/ 82892 w 521814"/>
                  <a:gd name="connsiteY14" fmla="*/ 685 h 191219"/>
                  <a:gd name="connsiteX15" fmla="*/ 2459 w 521814"/>
                  <a:gd name="connsiteY15" fmla="*/ 26085 h 19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1814" h="191219">
                    <a:moveTo>
                      <a:pt x="2459" y="26085"/>
                    </a:moveTo>
                    <a:cubicBezTo>
                      <a:pt x="-6360" y="41960"/>
                      <a:pt x="9868" y="73357"/>
                      <a:pt x="29976" y="95935"/>
                    </a:cubicBezTo>
                    <a:cubicBezTo>
                      <a:pt x="50084" y="118513"/>
                      <a:pt x="80776" y="145677"/>
                      <a:pt x="123109" y="161552"/>
                    </a:cubicBezTo>
                    <a:cubicBezTo>
                      <a:pt x="165442" y="177427"/>
                      <a:pt x="230354" y="190480"/>
                      <a:pt x="283976" y="191185"/>
                    </a:cubicBezTo>
                    <a:cubicBezTo>
                      <a:pt x="337598" y="191891"/>
                      <a:pt x="405684" y="181660"/>
                      <a:pt x="444842" y="165785"/>
                    </a:cubicBezTo>
                    <a:cubicBezTo>
                      <a:pt x="484000" y="149910"/>
                      <a:pt x="509401" y="111457"/>
                      <a:pt x="518926" y="95935"/>
                    </a:cubicBezTo>
                    <a:cubicBezTo>
                      <a:pt x="528451" y="80413"/>
                      <a:pt x="512223" y="84647"/>
                      <a:pt x="501992" y="72652"/>
                    </a:cubicBezTo>
                    <a:cubicBezTo>
                      <a:pt x="491761" y="60658"/>
                      <a:pt x="470595" y="28201"/>
                      <a:pt x="457542" y="23968"/>
                    </a:cubicBezTo>
                    <a:cubicBezTo>
                      <a:pt x="444489" y="19735"/>
                      <a:pt x="443431" y="38433"/>
                      <a:pt x="423676" y="47252"/>
                    </a:cubicBezTo>
                    <a:cubicBezTo>
                      <a:pt x="403921" y="56071"/>
                      <a:pt x="366878" y="71241"/>
                      <a:pt x="339009" y="76885"/>
                    </a:cubicBezTo>
                    <a:cubicBezTo>
                      <a:pt x="311140" y="82529"/>
                      <a:pt x="284681" y="81471"/>
                      <a:pt x="256459" y="81118"/>
                    </a:cubicBezTo>
                    <a:cubicBezTo>
                      <a:pt x="228237" y="80765"/>
                      <a:pt x="192254" y="84293"/>
                      <a:pt x="169676" y="74768"/>
                    </a:cubicBezTo>
                    <a:cubicBezTo>
                      <a:pt x="147098" y="65243"/>
                      <a:pt x="131223" y="35962"/>
                      <a:pt x="120992" y="23968"/>
                    </a:cubicBezTo>
                    <a:cubicBezTo>
                      <a:pt x="110761" y="11974"/>
                      <a:pt x="114642" y="6682"/>
                      <a:pt x="108292" y="2802"/>
                    </a:cubicBezTo>
                    <a:cubicBezTo>
                      <a:pt x="101942" y="-1079"/>
                      <a:pt x="98414" y="-20"/>
                      <a:pt x="82892" y="685"/>
                    </a:cubicBezTo>
                    <a:cubicBezTo>
                      <a:pt x="67370" y="1390"/>
                      <a:pt x="11278" y="10210"/>
                      <a:pt x="2459" y="26085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90F70D4E-088B-4E6F-A0D9-F402EE62889F}"/>
                </a:ext>
              </a:extLst>
            </p:cNvPr>
            <p:cNvGrpSpPr/>
            <p:nvPr/>
          </p:nvGrpSpPr>
          <p:grpSpPr>
            <a:xfrm rot="20910775">
              <a:off x="7168839" y="5613719"/>
              <a:ext cx="534043" cy="539498"/>
              <a:chOff x="7160304" y="5745650"/>
              <a:chExt cx="534043" cy="539498"/>
            </a:xfrm>
          </p:grpSpPr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F3DA4A69-D120-4EBE-ACA6-5A61DCD30817}"/>
                  </a:ext>
                </a:extLst>
              </p:cNvPr>
              <p:cNvSpPr/>
              <p:nvPr/>
            </p:nvSpPr>
            <p:spPr>
              <a:xfrm>
                <a:off x="7160304" y="5745650"/>
                <a:ext cx="534043" cy="539498"/>
              </a:xfrm>
              <a:custGeom>
                <a:avLst/>
                <a:gdLst>
                  <a:gd name="connsiteX0" fmla="*/ 46946 w 534043"/>
                  <a:gd name="connsiteY0" fmla="*/ 47667 h 539498"/>
                  <a:gd name="connsiteX1" fmla="*/ 379 w 534043"/>
                  <a:gd name="connsiteY1" fmla="*/ 418083 h 539498"/>
                  <a:gd name="connsiteX2" fmla="*/ 23663 w 534043"/>
                  <a:gd name="connsiteY2" fmla="*/ 418083 h 539498"/>
                  <a:gd name="connsiteX3" fmla="*/ 95629 w 534043"/>
                  <a:gd name="connsiteY3" fmla="*/ 420200 h 539498"/>
                  <a:gd name="connsiteX4" fmla="*/ 106213 w 534043"/>
                  <a:gd name="connsiteY4" fmla="*/ 390567 h 539498"/>
                  <a:gd name="connsiteX5" fmla="*/ 118913 w 534043"/>
                  <a:gd name="connsiteY5" fmla="*/ 284733 h 539498"/>
                  <a:gd name="connsiteX6" fmla="*/ 140079 w 534043"/>
                  <a:gd name="connsiteY6" fmla="*/ 263567 h 539498"/>
                  <a:gd name="connsiteX7" fmla="*/ 195113 w 534043"/>
                  <a:gd name="connsiteY7" fmla="*/ 193717 h 539498"/>
                  <a:gd name="connsiteX8" fmla="*/ 264963 w 534043"/>
                  <a:gd name="connsiteY8" fmla="*/ 181017 h 539498"/>
                  <a:gd name="connsiteX9" fmla="*/ 264963 w 534043"/>
                  <a:gd name="connsiteY9" fmla="*/ 244517 h 539498"/>
                  <a:gd name="connsiteX10" fmla="*/ 252263 w 534043"/>
                  <a:gd name="connsiteY10" fmla="*/ 360933 h 539498"/>
                  <a:gd name="connsiteX11" fmla="*/ 239563 w 534043"/>
                  <a:gd name="connsiteY11" fmla="*/ 337650 h 539498"/>
                  <a:gd name="connsiteX12" fmla="*/ 220513 w 534043"/>
                  <a:gd name="connsiteY12" fmla="*/ 293200 h 539498"/>
                  <a:gd name="connsiteX13" fmla="*/ 184529 w 534043"/>
                  <a:gd name="connsiteY13" fmla="*/ 305900 h 539498"/>
                  <a:gd name="connsiteX14" fmla="*/ 135846 w 534043"/>
                  <a:gd name="connsiteY14" fmla="*/ 324950 h 539498"/>
                  <a:gd name="connsiteX15" fmla="*/ 146429 w 534043"/>
                  <a:gd name="connsiteY15" fmla="*/ 379983 h 539498"/>
                  <a:gd name="connsiteX16" fmla="*/ 212046 w 534043"/>
                  <a:gd name="connsiteY16" fmla="*/ 451950 h 539498"/>
                  <a:gd name="connsiteX17" fmla="*/ 241679 w 534043"/>
                  <a:gd name="connsiteY17" fmla="*/ 481583 h 539498"/>
                  <a:gd name="connsiteX18" fmla="*/ 214163 w 534043"/>
                  <a:gd name="connsiteY18" fmla="*/ 506983 h 539498"/>
                  <a:gd name="connsiteX19" fmla="*/ 264963 w 534043"/>
                  <a:gd name="connsiteY19" fmla="*/ 534500 h 539498"/>
                  <a:gd name="connsiteX20" fmla="*/ 307296 w 534043"/>
                  <a:gd name="connsiteY20" fmla="*/ 534500 h 539498"/>
                  <a:gd name="connsiteX21" fmla="*/ 326346 w 534043"/>
                  <a:gd name="connsiteY21" fmla="*/ 483700 h 539498"/>
                  <a:gd name="connsiteX22" fmla="*/ 438529 w 534043"/>
                  <a:gd name="connsiteY22" fmla="*/ 451950 h 539498"/>
                  <a:gd name="connsiteX23" fmla="*/ 523196 w 534043"/>
                  <a:gd name="connsiteY23" fmla="*/ 316483 h 539498"/>
                  <a:gd name="connsiteX24" fmla="*/ 521079 w 534043"/>
                  <a:gd name="connsiteY24" fmla="*/ 166200 h 539498"/>
                  <a:gd name="connsiteX25" fmla="*/ 415246 w 534043"/>
                  <a:gd name="connsiteY25" fmla="*/ 70950 h 539498"/>
                  <a:gd name="connsiteX26" fmla="*/ 364446 w 534043"/>
                  <a:gd name="connsiteY26" fmla="*/ 60367 h 539498"/>
                  <a:gd name="connsiteX27" fmla="*/ 364446 w 534043"/>
                  <a:gd name="connsiteY27" fmla="*/ 3217 h 539498"/>
                  <a:gd name="connsiteX28" fmla="*/ 326346 w 534043"/>
                  <a:gd name="connsiteY28" fmla="*/ 7450 h 539498"/>
                  <a:gd name="connsiteX29" fmla="*/ 279779 w 534043"/>
                  <a:gd name="connsiteY29" fmla="*/ 9567 h 539498"/>
                  <a:gd name="connsiteX30" fmla="*/ 269196 w 534043"/>
                  <a:gd name="connsiteY30" fmla="*/ 45550 h 539498"/>
                  <a:gd name="connsiteX31" fmla="*/ 269196 w 534043"/>
                  <a:gd name="connsiteY31" fmla="*/ 68833 h 539498"/>
                  <a:gd name="connsiteX32" fmla="*/ 222629 w 534043"/>
                  <a:gd name="connsiteY32" fmla="*/ 77300 h 539498"/>
                  <a:gd name="connsiteX33" fmla="*/ 142196 w 534043"/>
                  <a:gd name="connsiteY33" fmla="*/ 134450 h 539498"/>
                  <a:gd name="connsiteX34" fmla="*/ 137963 w 534043"/>
                  <a:gd name="connsiteY34" fmla="*/ 115400 h 539498"/>
                  <a:gd name="connsiteX35" fmla="*/ 137963 w 534043"/>
                  <a:gd name="connsiteY35" fmla="*/ 66717 h 539498"/>
                  <a:gd name="connsiteX36" fmla="*/ 46946 w 534043"/>
                  <a:gd name="connsiteY36" fmla="*/ 47667 h 53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34043" h="539498">
                    <a:moveTo>
                      <a:pt x="46946" y="47667"/>
                    </a:moveTo>
                    <a:cubicBezTo>
                      <a:pt x="24015" y="106228"/>
                      <a:pt x="4259" y="356347"/>
                      <a:pt x="379" y="418083"/>
                    </a:cubicBezTo>
                    <a:cubicBezTo>
                      <a:pt x="-3501" y="479819"/>
                      <a:pt x="23663" y="418083"/>
                      <a:pt x="23663" y="418083"/>
                    </a:cubicBezTo>
                    <a:cubicBezTo>
                      <a:pt x="39538" y="418436"/>
                      <a:pt x="81871" y="424786"/>
                      <a:pt x="95629" y="420200"/>
                    </a:cubicBezTo>
                    <a:cubicBezTo>
                      <a:pt x="109387" y="415614"/>
                      <a:pt x="102332" y="413145"/>
                      <a:pt x="106213" y="390567"/>
                    </a:cubicBezTo>
                    <a:cubicBezTo>
                      <a:pt x="110094" y="367989"/>
                      <a:pt x="113269" y="305900"/>
                      <a:pt x="118913" y="284733"/>
                    </a:cubicBezTo>
                    <a:cubicBezTo>
                      <a:pt x="124557" y="263566"/>
                      <a:pt x="127379" y="278736"/>
                      <a:pt x="140079" y="263567"/>
                    </a:cubicBezTo>
                    <a:cubicBezTo>
                      <a:pt x="152779" y="248398"/>
                      <a:pt x="174299" y="207475"/>
                      <a:pt x="195113" y="193717"/>
                    </a:cubicBezTo>
                    <a:cubicBezTo>
                      <a:pt x="215927" y="179959"/>
                      <a:pt x="253321" y="172550"/>
                      <a:pt x="264963" y="181017"/>
                    </a:cubicBezTo>
                    <a:cubicBezTo>
                      <a:pt x="276605" y="189484"/>
                      <a:pt x="267080" y="214531"/>
                      <a:pt x="264963" y="244517"/>
                    </a:cubicBezTo>
                    <a:cubicBezTo>
                      <a:pt x="262846" y="274503"/>
                      <a:pt x="256496" y="345411"/>
                      <a:pt x="252263" y="360933"/>
                    </a:cubicBezTo>
                    <a:cubicBezTo>
                      <a:pt x="248030" y="376455"/>
                      <a:pt x="244855" y="348939"/>
                      <a:pt x="239563" y="337650"/>
                    </a:cubicBezTo>
                    <a:cubicBezTo>
                      <a:pt x="234271" y="326361"/>
                      <a:pt x="229685" y="298492"/>
                      <a:pt x="220513" y="293200"/>
                    </a:cubicBezTo>
                    <a:cubicBezTo>
                      <a:pt x="211341" y="287908"/>
                      <a:pt x="198640" y="300608"/>
                      <a:pt x="184529" y="305900"/>
                    </a:cubicBezTo>
                    <a:cubicBezTo>
                      <a:pt x="170418" y="311192"/>
                      <a:pt x="142196" y="312603"/>
                      <a:pt x="135846" y="324950"/>
                    </a:cubicBezTo>
                    <a:cubicBezTo>
                      <a:pt x="129496" y="337297"/>
                      <a:pt x="133729" y="358816"/>
                      <a:pt x="146429" y="379983"/>
                    </a:cubicBezTo>
                    <a:cubicBezTo>
                      <a:pt x="159129" y="401150"/>
                      <a:pt x="196171" y="435017"/>
                      <a:pt x="212046" y="451950"/>
                    </a:cubicBezTo>
                    <a:cubicBezTo>
                      <a:pt x="227921" y="468883"/>
                      <a:pt x="241326" y="472411"/>
                      <a:pt x="241679" y="481583"/>
                    </a:cubicBezTo>
                    <a:cubicBezTo>
                      <a:pt x="242032" y="490755"/>
                      <a:pt x="210282" y="498164"/>
                      <a:pt x="214163" y="506983"/>
                    </a:cubicBezTo>
                    <a:cubicBezTo>
                      <a:pt x="218044" y="515803"/>
                      <a:pt x="249441" y="529914"/>
                      <a:pt x="264963" y="534500"/>
                    </a:cubicBezTo>
                    <a:cubicBezTo>
                      <a:pt x="280485" y="539086"/>
                      <a:pt x="297066" y="542967"/>
                      <a:pt x="307296" y="534500"/>
                    </a:cubicBezTo>
                    <a:cubicBezTo>
                      <a:pt x="317526" y="526033"/>
                      <a:pt x="304474" y="497458"/>
                      <a:pt x="326346" y="483700"/>
                    </a:cubicBezTo>
                    <a:cubicBezTo>
                      <a:pt x="348218" y="469942"/>
                      <a:pt x="405721" y="479820"/>
                      <a:pt x="438529" y="451950"/>
                    </a:cubicBezTo>
                    <a:cubicBezTo>
                      <a:pt x="471337" y="424080"/>
                      <a:pt x="509438" y="364108"/>
                      <a:pt x="523196" y="316483"/>
                    </a:cubicBezTo>
                    <a:cubicBezTo>
                      <a:pt x="536954" y="268858"/>
                      <a:pt x="539071" y="207122"/>
                      <a:pt x="521079" y="166200"/>
                    </a:cubicBezTo>
                    <a:cubicBezTo>
                      <a:pt x="503087" y="125278"/>
                      <a:pt x="441352" y="88589"/>
                      <a:pt x="415246" y="70950"/>
                    </a:cubicBezTo>
                    <a:cubicBezTo>
                      <a:pt x="389140" y="53311"/>
                      <a:pt x="372913" y="71656"/>
                      <a:pt x="364446" y="60367"/>
                    </a:cubicBezTo>
                    <a:cubicBezTo>
                      <a:pt x="355979" y="49078"/>
                      <a:pt x="370796" y="12036"/>
                      <a:pt x="364446" y="3217"/>
                    </a:cubicBezTo>
                    <a:cubicBezTo>
                      <a:pt x="358096" y="-5602"/>
                      <a:pt x="340457" y="6392"/>
                      <a:pt x="326346" y="7450"/>
                    </a:cubicBezTo>
                    <a:cubicBezTo>
                      <a:pt x="312235" y="8508"/>
                      <a:pt x="289304" y="3217"/>
                      <a:pt x="279779" y="9567"/>
                    </a:cubicBezTo>
                    <a:cubicBezTo>
                      <a:pt x="270254" y="15917"/>
                      <a:pt x="270960" y="35672"/>
                      <a:pt x="269196" y="45550"/>
                    </a:cubicBezTo>
                    <a:cubicBezTo>
                      <a:pt x="267432" y="55428"/>
                      <a:pt x="276957" y="63541"/>
                      <a:pt x="269196" y="68833"/>
                    </a:cubicBezTo>
                    <a:cubicBezTo>
                      <a:pt x="261435" y="74125"/>
                      <a:pt x="243796" y="66364"/>
                      <a:pt x="222629" y="77300"/>
                    </a:cubicBezTo>
                    <a:cubicBezTo>
                      <a:pt x="201462" y="88236"/>
                      <a:pt x="156307" y="128100"/>
                      <a:pt x="142196" y="134450"/>
                    </a:cubicBezTo>
                    <a:cubicBezTo>
                      <a:pt x="128085" y="140800"/>
                      <a:pt x="138668" y="126689"/>
                      <a:pt x="137963" y="115400"/>
                    </a:cubicBezTo>
                    <a:cubicBezTo>
                      <a:pt x="137258" y="104111"/>
                      <a:pt x="147841" y="78006"/>
                      <a:pt x="137963" y="66717"/>
                    </a:cubicBezTo>
                    <a:cubicBezTo>
                      <a:pt x="128085" y="55428"/>
                      <a:pt x="69877" y="-10894"/>
                      <a:pt x="46946" y="47667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A35C849A-1271-4696-9AB6-AD528465ABE0}"/>
                  </a:ext>
                </a:extLst>
              </p:cNvPr>
              <p:cNvSpPr/>
              <p:nvPr/>
            </p:nvSpPr>
            <p:spPr>
              <a:xfrm>
                <a:off x="7497084" y="5917822"/>
                <a:ext cx="92975" cy="199660"/>
              </a:xfrm>
              <a:custGeom>
                <a:avLst/>
                <a:gdLst>
                  <a:gd name="connsiteX0" fmla="*/ 27666 w 92975"/>
                  <a:gd name="connsiteY0" fmla="*/ 378 h 199660"/>
                  <a:gd name="connsiteX1" fmla="*/ 23433 w 92975"/>
                  <a:gd name="connsiteY1" fmla="*/ 118911 h 199660"/>
                  <a:gd name="connsiteX2" fmla="*/ 21316 w 92975"/>
                  <a:gd name="connsiteY2" fmla="*/ 167595 h 199660"/>
                  <a:gd name="connsiteX3" fmla="*/ 2266 w 92975"/>
                  <a:gd name="connsiteY3" fmla="*/ 199345 h 199660"/>
                  <a:gd name="connsiteX4" fmla="*/ 80583 w 92975"/>
                  <a:gd name="connsiteY4" fmla="*/ 148545 h 199660"/>
                  <a:gd name="connsiteX5" fmla="*/ 91166 w 92975"/>
                  <a:gd name="connsiteY5" fmla="*/ 82928 h 199660"/>
                  <a:gd name="connsiteX6" fmla="*/ 27666 w 92975"/>
                  <a:gd name="connsiteY6" fmla="*/ 378 h 19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975" h="199660">
                    <a:moveTo>
                      <a:pt x="27666" y="378"/>
                    </a:moveTo>
                    <a:cubicBezTo>
                      <a:pt x="16377" y="6375"/>
                      <a:pt x="24491" y="91042"/>
                      <a:pt x="23433" y="118911"/>
                    </a:cubicBezTo>
                    <a:cubicBezTo>
                      <a:pt x="22375" y="146780"/>
                      <a:pt x="24844" y="154189"/>
                      <a:pt x="21316" y="167595"/>
                    </a:cubicBezTo>
                    <a:cubicBezTo>
                      <a:pt x="17788" y="181001"/>
                      <a:pt x="-7612" y="202520"/>
                      <a:pt x="2266" y="199345"/>
                    </a:cubicBezTo>
                    <a:cubicBezTo>
                      <a:pt x="12144" y="196170"/>
                      <a:pt x="65766" y="167948"/>
                      <a:pt x="80583" y="148545"/>
                    </a:cubicBezTo>
                    <a:cubicBezTo>
                      <a:pt x="95400" y="129142"/>
                      <a:pt x="93988" y="104447"/>
                      <a:pt x="91166" y="82928"/>
                    </a:cubicBezTo>
                    <a:cubicBezTo>
                      <a:pt x="88344" y="61409"/>
                      <a:pt x="38955" y="-5619"/>
                      <a:pt x="27666" y="37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1" name="グループ化 200">
              <a:extLst>
                <a:ext uri="{FF2B5EF4-FFF2-40B4-BE49-F238E27FC236}">
                  <a16:creationId xmlns:a16="http://schemas.microsoft.com/office/drawing/2014/main" id="{8649702A-4633-4367-966B-F35EE2CB7BC5}"/>
                </a:ext>
              </a:extLst>
            </p:cNvPr>
            <p:cNvGrpSpPr/>
            <p:nvPr/>
          </p:nvGrpSpPr>
          <p:grpSpPr>
            <a:xfrm rot="21301708">
              <a:off x="7751290" y="5608550"/>
              <a:ext cx="517199" cy="530489"/>
              <a:chOff x="7729799" y="5734767"/>
              <a:chExt cx="517199" cy="530489"/>
            </a:xfrm>
          </p:grpSpPr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C24BDC0C-75D3-4D10-AF17-CC04C5B3D15C}"/>
                  </a:ext>
                </a:extLst>
              </p:cNvPr>
              <p:cNvSpPr/>
              <p:nvPr/>
            </p:nvSpPr>
            <p:spPr>
              <a:xfrm>
                <a:off x="7729799" y="5734767"/>
                <a:ext cx="233451" cy="530489"/>
              </a:xfrm>
              <a:custGeom>
                <a:avLst/>
                <a:gdLst>
                  <a:gd name="connsiteX0" fmla="*/ 59534 w 233451"/>
                  <a:gd name="connsiteY0" fmla="*/ 5633 h 530489"/>
                  <a:gd name="connsiteX1" fmla="*/ 17201 w 233451"/>
                  <a:gd name="connsiteY1" fmla="*/ 138983 h 530489"/>
                  <a:gd name="connsiteX2" fmla="*/ 2384 w 233451"/>
                  <a:gd name="connsiteY2" fmla="*/ 306200 h 530489"/>
                  <a:gd name="connsiteX3" fmla="*/ 8734 w 233451"/>
                  <a:gd name="connsiteY3" fmla="*/ 445900 h 530489"/>
                  <a:gd name="connsiteX4" fmla="*/ 82818 w 233451"/>
                  <a:gd name="connsiteY4" fmla="*/ 526333 h 530489"/>
                  <a:gd name="connsiteX5" fmla="*/ 114568 w 233451"/>
                  <a:gd name="connsiteY5" fmla="*/ 507283 h 530489"/>
                  <a:gd name="connsiteX6" fmla="*/ 192884 w 233451"/>
                  <a:gd name="connsiteY6" fmla="*/ 407800 h 530489"/>
                  <a:gd name="connsiteX7" fmla="*/ 233101 w 233451"/>
                  <a:gd name="connsiteY7" fmla="*/ 316783 h 530489"/>
                  <a:gd name="connsiteX8" fmla="*/ 209818 w 233451"/>
                  <a:gd name="connsiteY8" fmla="*/ 287150 h 530489"/>
                  <a:gd name="connsiteX9" fmla="*/ 165368 w 233451"/>
                  <a:gd name="connsiteY9" fmla="*/ 263866 h 530489"/>
                  <a:gd name="connsiteX10" fmla="*/ 135734 w 233451"/>
                  <a:gd name="connsiteY10" fmla="*/ 297733 h 530489"/>
                  <a:gd name="connsiteX11" fmla="*/ 101868 w 233451"/>
                  <a:gd name="connsiteY11" fmla="*/ 354883 h 530489"/>
                  <a:gd name="connsiteX12" fmla="*/ 95518 w 233451"/>
                  <a:gd name="connsiteY12" fmla="*/ 291383 h 530489"/>
                  <a:gd name="connsiteX13" fmla="*/ 101868 w 233451"/>
                  <a:gd name="connsiteY13" fmla="*/ 206716 h 530489"/>
                  <a:gd name="connsiteX14" fmla="*/ 133618 w 233451"/>
                  <a:gd name="connsiteY14" fmla="*/ 105116 h 530489"/>
                  <a:gd name="connsiteX15" fmla="*/ 148434 w 233451"/>
                  <a:gd name="connsiteY15" fmla="*/ 33150 h 530489"/>
                  <a:gd name="connsiteX16" fmla="*/ 59534 w 233451"/>
                  <a:gd name="connsiteY16" fmla="*/ 5633 h 53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451" h="530489">
                    <a:moveTo>
                      <a:pt x="59534" y="5633"/>
                    </a:moveTo>
                    <a:cubicBezTo>
                      <a:pt x="37662" y="23272"/>
                      <a:pt x="26726" y="88889"/>
                      <a:pt x="17201" y="138983"/>
                    </a:cubicBezTo>
                    <a:cubicBezTo>
                      <a:pt x="7676" y="189077"/>
                      <a:pt x="3795" y="255047"/>
                      <a:pt x="2384" y="306200"/>
                    </a:cubicBezTo>
                    <a:cubicBezTo>
                      <a:pt x="973" y="357353"/>
                      <a:pt x="-4672" y="409211"/>
                      <a:pt x="8734" y="445900"/>
                    </a:cubicBezTo>
                    <a:cubicBezTo>
                      <a:pt x="22140" y="482589"/>
                      <a:pt x="65179" y="516103"/>
                      <a:pt x="82818" y="526333"/>
                    </a:cubicBezTo>
                    <a:cubicBezTo>
                      <a:pt x="100457" y="536564"/>
                      <a:pt x="96224" y="527039"/>
                      <a:pt x="114568" y="507283"/>
                    </a:cubicBezTo>
                    <a:cubicBezTo>
                      <a:pt x="132912" y="487527"/>
                      <a:pt x="173129" y="439550"/>
                      <a:pt x="192884" y="407800"/>
                    </a:cubicBezTo>
                    <a:cubicBezTo>
                      <a:pt x="212640" y="376050"/>
                      <a:pt x="230279" y="336891"/>
                      <a:pt x="233101" y="316783"/>
                    </a:cubicBezTo>
                    <a:cubicBezTo>
                      <a:pt x="235923" y="296675"/>
                      <a:pt x="221107" y="295969"/>
                      <a:pt x="209818" y="287150"/>
                    </a:cubicBezTo>
                    <a:cubicBezTo>
                      <a:pt x="198529" y="278331"/>
                      <a:pt x="177715" y="262102"/>
                      <a:pt x="165368" y="263866"/>
                    </a:cubicBezTo>
                    <a:cubicBezTo>
                      <a:pt x="153021" y="265630"/>
                      <a:pt x="146317" y="282564"/>
                      <a:pt x="135734" y="297733"/>
                    </a:cubicBezTo>
                    <a:cubicBezTo>
                      <a:pt x="125151" y="312902"/>
                      <a:pt x="108571" y="355941"/>
                      <a:pt x="101868" y="354883"/>
                    </a:cubicBezTo>
                    <a:cubicBezTo>
                      <a:pt x="95165" y="353825"/>
                      <a:pt x="95518" y="316077"/>
                      <a:pt x="95518" y="291383"/>
                    </a:cubicBezTo>
                    <a:cubicBezTo>
                      <a:pt x="95518" y="266689"/>
                      <a:pt x="95518" y="237761"/>
                      <a:pt x="101868" y="206716"/>
                    </a:cubicBezTo>
                    <a:cubicBezTo>
                      <a:pt x="108218" y="175671"/>
                      <a:pt x="125857" y="134044"/>
                      <a:pt x="133618" y="105116"/>
                    </a:cubicBezTo>
                    <a:cubicBezTo>
                      <a:pt x="141379" y="76188"/>
                      <a:pt x="160076" y="50436"/>
                      <a:pt x="148434" y="33150"/>
                    </a:cubicBezTo>
                    <a:cubicBezTo>
                      <a:pt x="136792" y="15864"/>
                      <a:pt x="81406" y="-12006"/>
                      <a:pt x="59534" y="563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CC978544-7A26-4F7F-A38B-E0E231802478}"/>
                  </a:ext>
                </a:extLst>
              </p:cNvPr>
              <p:cNvSpPr/>
              <p:nvPr/>
            </p:nvSpPr>
            <p:spPr>
              <a:xfrm>
                <a:off x="8091184" y="5753199"/>
                <a:ext cx="155814" cy="431701"/>
              </a:xfrm>
              <a:custGeom>
                <a:avLst/>
                <a:gdLst>
                  <a:gd name="connsiteX0" fmla="*/ 833 w 155814"/>
                  <a:gd name="connsiteY0" fmla="*/ 21068 h 431701"/>
                  <a:gd name="connsiteX1" fmla="*/ 38933 w 155814"/>
                  <a:gd name="connsiteY1" fmla="*/ 186168 h 431701"/>
                  <a:gd name="connsiteX2" fmla="*/ 55866 w 155814"/>
                  <a:gd name="connsiteY2" fmla="*/ 414768 h 431701"/>
                  <a:gd name="connsiteX3" fmla="*/ 74916 w 155814"/>
                  <a:gd name="connsiteY3" fmla="*/ 414768 h 431701"/>
                  <a:gd name="connsiteX4" fmla="*/ 151116 w 155814"/>
                  <a:gd name="connsiteY4" fmla="*/ 414768 h 431701"/>
                  <a:gd name="connsiteX5" fmla="*/ 144766 w 155814"/>
                  <a:gd name="connsiteY5" fmla="*/ 268718 h 431701"/>
                  <a:gd name="connsiteX6" fmla="*/ 121483 w 155814"/>
                  <a:gd name="connsiteY6" fmla="*/ 78218 h 431701"/>
                  <a:gd name="connsiteX7" fmla="*/ 98199 w 155814"/>
                  <a:gd name="connsiteY7" fmla="*/ 8368 h 431701"/>
                  <a:gd name="connsiteX8" fmla="*/ 79149 w 155814"/>
                  <a:gd name="connsiteY8" fmla="*/ 2018 h 431701"/>
                  <a:gd name="connsiteX9" fmla="*/ 833 w 155814"/>
                  <a:gd name="connsiteY9" fmla="*/ 21068 h 43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814" h="431701">
                    <a:moveTo>
                      <a:pt x="833" y="21068"/>
                    </a:moveTo>
                    <a:cubicBezTo>
                      <a:pt x="-5870" y="51760"/>
                      <a:pt x="29761" y="120551"/>
                      <a:pt x="38933" y="186168"/>
                    </a:cubicBezTo>
                    <a:cubicBezTo>
                      <a:pt x="48105" y="251785"/>
                      <a:pt x="49869" y="376668"/>
                      <a:pt x="55866" y="414768"/>
                    </a:cubicBezTo>
                    <a:cubicBezTo>
                      <a:pt x="61863" y="452868"/>
                      <a:pt x="74916" y="414768"/>
                      <a:pt x="74916" y="414768"/>
                    </a:cubicBezTo>
                    <a:cubicBezTo>
                      <a:pt x="90791" y="414768"/>
                      <a:pt x="139474" y="439110"/>
                      <a:pt x="151116" y="414768"/>
                    </a:cubicBezTo>
                    <a:cubicBezTo>
                      <a:pt x="162758" y="390426"/>
                      <a:pt x="149705" y="324810"/>
                      <a:pt x="144766" y="268718"/>
                    </a:cubicBezTo>
                    <a:cubicBezTo>
                      <a:pt x="139827" y="212626"/>
                      <a:pt x="129244" y="121610"/>
                      <a:pt x="121483" y="78218"/>
                    </a:cubicBezTo>
                    <a:cubicBezTo>
                      <a:pt x="113722" y="34826"/>
                      <a:pt x="105255" y="21068"/>
                      <a:pt x="98199" y="8368"/>
                    </a:cubicBezTo>
                    <a:cubicBezTo>
                      <a:pt x="91143" y="-4332"/>
                      <a:pt x="94318" y="1665"/>
                      <a:pt x="79149" y="2018"/>
                    </a:cubicBezTo>
                    <a:cubicBezTo>
                      <a:pt x="63980" y="2371"/>
                      <a:pt x="7536" y="-9624"/>
                      <a:pt x="833" y="2106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50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の人の顔&#10;&#10;自動的に生成された説明">
            <a:extLst>
              <a:ext uri="{FF2B5EF4-FFF2-40B4-BE49-F238E27FC236}">
                <a16:creationId xmlns:a16="http://schemas.microsoft.com/office/drawing/2014/main" id="{EA751187-4159-4B88-8907-4C8DC84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4925">
            <a:noFill/>
          </a:ln>
        </p:spPr>
      </p:pic>
      <p:grpSp>
        <p:nvGrpSpPr>
          <p:cNvPr id="202" name="グループ化 201" hidden="1">
            <a:extLst>
              <a:ext uri="{FF2B5EF4-FFF2-40B4-BE49-F238E27FC236}">
                <a16:creationId xmlns:a16="http://schemas.microsoft.com/office/drawing/2014/main" id="{DEAB3886-FE30-4C78-B553-4E23AB7AABF8}"/>
              </a:ext>
            </a:extLst>
          </p:cNvPr>
          <p:cNvGrpSpPr/>
          <p:nvPr/>
        </p:nvGrpSpPr>
        <p:grpSpPr>
          <a:xfrm>
            <a:off x="2613025" y="101316"/>
            <a:ext cx="6975475" cy="6743984"/>
            <a:chOff x="2613025" y="101316"/>
            <a:chExt cx="6975475" cy="6743984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F7109733-F279-4A50-8AC7-3001219F6E9C}"/>
                </a:ext>
              </a:extLst>
            </p:cNvPr>
            <p:cNvGrpSpPr/>
            <p:nvPr/>
          </p:nvGrpSpPr>
          <p:grpSpPr>
            <a:xfrm>
              <a:off x="2613025" y="101316"/>
              <a:ext cx="6975475" cy="6743984"/>
              <a:chOff x="2613025" y="101316"/>
              <a:chExt cx="6975475" cy="6743984"/>
            </a:xfrm>
          </p:grpSpPr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1A4B6466-C427-4E31-B283-9A1D30CAA8ED}"/>
                  </a:ext>
                </a:extLst>
              </p:cNvPr>
              <p:cNvSpPr/>
              <p:nvPr/>
            </p:nvSpPr>
            <p:spPr>
              <a:xfrm>
                <a:off x="5208588" y="2608070"/>
                <a:ext cx="151402" cy="200798"/>
              </a:xfrm>
              <a:custGeom>
                <a:avLst/>
                <a:gdLst>
                  <a:gd name="connsiteX0" fmla="*/ 146050 w 151402"/>
                  <a:gd name="connsiteY0" fmla="*/ 1780 h 200798"/>
                  <a:gd name="connsiteX1" fmla="*/ 141287 w 151402"/>
                  <a:gd name="connsiteY1" fmla="*/ 68455 h 200798"/>
                  <a:gd name="connsiteX2" fmla="*/ 69850 w 151402"/>
                  <a:gd name="connsiteY2" fmla="*/ 122430 h 200798"/>
                  <a:gd name="connsiteX3" fmla="*/ 52387 w 151402"/>
                  <a:gd name="connsiteY3" fmla="*/ 176405 h 200798"/>
                  <a:gd name="connsiteX4" fmla="*/ 17462 w 151402"/>
                  <a:gd name="connsiteY4" fmla="*/ 193868 h 200798"/>
                  <a:gd name="connsiteX5" fmla="*/ 0 w 151402"/>
                  <a:gd name="connsiteY5" fmla="*/ 193868 h 200798"/>
                  <a:gd name="connsiteX6" fmla="*/ 17462 w 151402"/>
                  <a:gd name="connsiteY6" fmla="*/ 109730 h 200798"/>
                  <a:gd name="connsiteX7" fmla="*/ 95250 w 151402"/>
                  <a:gd name="connsiteY7" fmla="*/ 27180 h 200798"/>
                  <a:gd name="connsiteX8" fmla="*/ 146050 w 151402"/>
                  <a:gd name="connsiteY8" fmla="*/ 1780 h 20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02" h="200798">
                    <a:moveTo>
                      <a:pt x="146050" y="1780"/>
                    </a:moveTo>
                    <a:cubicBezTo>
                      <a:pt x="153723" y="8659"/>
                      <a:pt x="153987" y="48347"/>
                      <a:pt x="141287" y="68455"/>
                    </a:cubicBezTo>
                    <a:cubicBezTo>
                      <a:pt x="128587" y="88563"/>
                      <a:pt x="84667" y="104438"/>
                      <a:pt x="69850" y="122430"/>
                    </a:cubicBezTo>
                    <a:cubicBezTo>
                      <a:pt x="55033" y="140422"/>
                      <a:pt x="61118" y="164499"/>
                      <a:pt x="52387" y="176405"/>
                    </a:cubicBezTo>
                    <a:cubicBezTo>
                      <a:pt x="43656" y="188311"/>
                      <a:pt x="26193" y="190958"/>
                      <a:pt x="17462" y="193868"/>
                    </a:cubicBezTo>
                    <a:cubicBezTo>
                      <a:pt x="8731" y="196778"/>
                      <a:pt x="0" y="207891"/>
                      <a:pt x="0" y="193868"/>
                    </a:cubicBezTo>
                    <a:cubicBezTo>
                      <a:pt x="0" y="179845"/>
                      <a:pt x="1587" y="137511"/>
                      <a:pt x="17462" y="109730"/>
                    </a:cubicBezTo>
                    <a:cubicBezTo>
                      <a:pt x="33337" y="81949"/>
                      <a:pt x="72760" y="45436"/>
                      <a:pt x="95250" y="27180"/>
                    </a:cubicBezTo>
                    <a:cubicBezTo>
                      <a:pt x="117740" y="8924"/>
                      <a:pt x="138377" y="-5099"/>
                      <a:pt x="146050" y="178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429C10F-7E0C-428B-87F5-86DF3D4D02CF}"/>
                  </a:ext>
                </a:extLst>
              </p:cNvPr>
              <p:cNvSpPr/>
              <p:nvPr/>
            </p:nvSpPr>
            <p:spPr>
              <a:xfrm>
                <a:off x="5322888" y="2774950"/>
                <a:ext cx="384175" cy="102311"/>
              </a:xfrm>
              <a:custGeom>
                <a:avLst/>
                <a:gdLst>
                  <a:gd name="connsiteX0" fmla="*/ 0 w 384175"/>
                  <a:gd name="connsiteY0" fmla="*/ 0 h 102311"/>
                  <a:gd name="connsiteX1" fmla="*/ 82550 w 384175"/>
                  <a:gd name="connsiteY1" fmla="*/ 80963 h 102311"/>
                  <a:gd name="connsiteX2" fmla="*/ 173037 w 384175"/>
                  <a:gd name="connsiteY2" fmla="*/ 101600 h 102311"/>
                  <a:gd name="connsiteX3" fmla="*/ 320675 w 384175"/>
                  <a:gd name="connsiteY3" fmla="*/ 95250 h 102311"/>
                  <a:gd name="connsiteX4" fmla="*/ 384175 w 384175"/>
                  <a:gd name="connsiteY4" fmla="*/ 73025 h 10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175" h="102311">
                    <a:moveTo>
                      <a:pt x="0" y="0"/>
                    </a:moveTo>
                    <a:cubicBezTo>
                      <a:pt x="26855" y="32015"/>
                      <a:pt x="53711" y="64030"/>
                      <a:pt x="82550" y="80963"/>
                    </a:cubicBezTo>
                    <a:cubicBezTo>
                      <a:pt x="111389" y="97896"/>
                      <a:pt x="133349" y="99219"/>
                      <a:pt x="173037" y="101600"/>
                    </a:cubicBezTo>
                    <a:cubicBezTo>
                      <a:pt x="212725" y="103981"/>
                      <a:pt x="285485" y="100012"/>
                      <a:pt x="320675" y="95250"/>
                    </a:cubicBezTo>
                    <a:cubicBezTo>
                      <a:pt x="355865" y="90488"/>
                      <a:pt x="370020" y="81756"/>
                      <a:pt x="384175" y="7302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252CAAD2-F204-475F-9547-CE238BB0F491}"/>
                  </a:ext>
                </a:extLst>
              </p:cNvPr>
              <p:cNvSpPr/>
              <p:nvPr/>
            </p:nvSpPr>
            <p:spPr>
              <a:xfrm>
                <a:off x="5205413" y="2566592"/>
                <a:ext cx="561975" cy="228996"/>
              </a:xfrm>
              <a:custGeom>
                <a:avLst/>
                <a:gdLst>
                  <a:gd name="connsiteX0" fmla="*/ 0 w 561975"/>
                  <a:gd name="connsiteY0" fmla="*/ 228996 h 228996"/>
                  <a:gd name="connsiteX1" fmla="*/ 38100 w 561975"/>
                  <a:gd name="connsiteY1" fmla="*/ 128983 h 228996"/>
                  <a:gd name="connsiteX2" fmla="*/ 150812 w 561975"/>
                  <a:gd name="connsiteY2" fmla="*/ 38496 h 228996"/>
                  <a:gd name="connsiteX3" fmla="*/ 346075 w 561975"/>
                  <a:gd name="connsiteY3" fmla="*/ 396 h 228996"/>
                  <a:gd name="connsiteX4" fmla="*/ 473075 w 561975"/>
                  <a:gd name="connsiteY4" fmla="*/ 21033 h 228996"/>
                  <a:gd name="connsiteX5" fmla="*/ 561975 w 561975"/>
                  <a:gd name="connsiteY5" fmla="*/ 59133 h 22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975" h="228996">
                    <a:moveTo>
                      <a:pt x="0" y="228996"/>
                    </a:moveTo>
                    <a:cubicBezTo>
                      <a:pt x="6482" y="194864"/>
                      <a:pt x="12965" y="160733"/>
                      <a:pt x="38100" y="128983"/>
                    </a:cubicBezTo>
                    <a:cubicBezTo>
                      <a:pt x="63235" y="97233"/>
                      <a:pt x="99483" y="59927"/>
                      <a:pt x="150812" y="38496"/>
                    </a:cubicBezTo>
                    <a:cubicBezTo>
                      <a:pt x="202141" y="17065"/>
                      <a:pt x="292365" y="3306"/>
                      <a:pt x="346075" y="396"/>
                    </a:cubicBezTo>
                    <a:cubicBezTo>
                      <a:pt x="399785" y="-2514"/>
                      <a:pt x="437092" y="11243"/>
                      <a:pt x="473075" y="21033"/>
                    </a:cubicBezTo>
                    <a:cubicBezTo>
                      <a:pt x="509058" y="30822"/>
                      <a:pt x="535516" y="44977"/>
                      <a:pt x="561975" y="59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A79BE5CF-1A67-4596-A571-29E65D44BCBD}"/>
                  </a:ext>
                </a:extLst>
              </p:cNvPr>
              <p:cNvSpPr/>
              <p:nvPr/>
            </p:nvSpPr>
            <p:spPr>
              <a:xfrm>
                <a:off x="5245145" y="2598732"/>
                <a:ext cx="489530" cy="192935"/>
              </a:xfrm>
              <a:custGeom>
                <a:avLst/>
                <a:gdLst>
                  <a:gd name="connsiteX0" fmla="*/ 265068 w 489530"/>
                  <a:gd name="connsiteY0" fmla="*/ 50806 h 192935"/>
                  <a:gd name="connsiteX1" fmla="*/ 180930 w 489530"/>
                  <a:gd name="connsiteY1" fmla="*/ 93668 h 192935"/>
                  <a:gd name="connsiteX2" fmla="*/ 150768 w 489530"/>
                  <a:gd name="connsiteY2" fmla="*/ 123831 h 192935"/>
                  <a:gd name="connsiteX3" fmla="*/ 146005 w 489530"/>
                  <a:gd name="connsiteY3" fmla="*/ 147643 h 192935"/>
                  <a:gd name="connsiteX4" fmla="*/ 199980 w 489530"/>
                  <a:gd name="connsiteY4" fmla="*/ 185743 h 192935"/>
                  <a:gd name="connsiteX5" fmla="*/ 104730 w 489530"/>
                  <a:gd name="connsiteY5" fmla="*/ 152406 h 192935"/>
                  <a:gd name="connsiteX6" fmla="*/ 101555 w 489530"/>
                  <a:gd name="connsiteY6" fmla="*/ 146056 h 192935"/>
                  <a:gd name="connsiteX7" fmla="*/ 1543 w 489530"/>
                  <a:gd name="connsiteY7" fmla="*/ 192093 h 192935"/>
                  <a:gd name="connsiteX8" fmla="*/ 44405 w 489530"/>
                  <a:gd name="connsiteY8" fmla="*/ 100018 h 192935"/>
                  <a:gd name="connsiteX9" fmla="*/ 93618 w 489530"/>
                  <a:gd name="connsiteY9" fmla="*/ 55568 h 192935"/>
                  <a:gd name="connsiteX10" fmla="*/ 184105 w 489530"/>
                  <a:gd name="connsiteY10" fmla="*/ 17468 h 192935"/>
                  <a:gd name="connsiteX11" fmla="*/ 301580 w 489530"/>
                  <a:gd name="connsiteY11" fmla="*/ 6 h 192935"/>
                  <a:gd name="connsiteX12" fmla="*/ 420643 w 489530"/>
                  <a:gd name="connsiteY12" fmla="*/ 19056 h 192935"/>
                  <a:gd name="connsiteX13" fmla="*/ 488905 w 489530"/>
                  <a:gd name="connsiteY13" fmla="*/ 58743 h 192935"/>
                  <a:gd name="connsiteX14" fmla="*/ 382543 w 489530"/>
                  <a:gd name="connsiteY14" fmla="*/ 17468 h 192935"/>
                  <a:gd name="connsiteX15" fmla="*/ 265068 w 489530"/>
                  <a:gd name="connsiteY15" fmla="*/ 50806 h 1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30" h="192935">
                    <a:moveTo>
                      <a:pt x="265068" y="50806"/>
                    </a:moveTo>
                    <a:cubicBezTo>
                      <a:pt x="231466" y="63506"/>
                      <a:pt x="199980" y="81497"/>
                      <a:pt x="180930" y="93668"/>
                    </a:cubicBezTo>
                    <a:cubicBezTo>
                      <a:pt x="161880" y="105839"/>
                      <a:pt x="156589" y="114835"/>
                      <a:pt x="150768" y="123831"/>
                    </a:cubicBezTo>
                    <a:cubicBezTo>
                      <a:pt x="144947" y="132827"/>
                      <a:pt x="137803" y="137324"/>
                      <a:pt x="146005" y="147643"/>
                    </a:cubicBezTo>
                    <a:cubicBezTo>
                      <a:pt x="154207" y="157962"/>
                      <a:pt x="206859" y="184949"/>
                      <a:pt x="199980" y="185743"/>
                    </a:cubicBezTo>
                    <a:cubicBezTo>
                      <a:pt x="193101" y="186537"/>
                      <a:pt x="104730" y="152406"/>
                      <a:pt x="104730" y="152406"/>
                    </a:cubicBezTo>
                    <a:cubicBezTo>
                      <a:pt x="88326" y="145792"/>
                      <a:pt x="118753" y="139442"/>
                      <a:pt x="101555" y="146056"/>
                    </a:cubicBezTo>
                    <a:cubicBezTo>
                      <a:pt x="84357" y="152670"/>
                      <a:pt x="11068" y="199766"/>
                      <a:pt x="1543" y="192093"/>
                    </a:cubicBezTo>
                    <a:cubicBezTo>
                      <a:pt x="-7982" y="184420"/>
                      <a:pt x="29059" y="122772"/>
                      <a:pt x="44405" y="100018"/>
                    </a:cubicBezTo>
                    <a:cubicBezTo>
                      <a:pt x="59751" y="77264"/>
                      <a:pt x="70335" y="69326"/>
                      <a:pt x="93618" y="55568"/>
                    </a:cubicBezTo>
                    <a:cubicBezTo>
                      <a:pt x="116901" y="41810"/>
                      <a:pt x="149445" y="26728"/>
                      <a:pt x="184105" y="17468"/>
                    </a:cubicBezTo>
                    <a:cubicBezTo>
                      <a:pt x="218765" y="8208"/>
                      <a:pt x="262157" y="-259"/>
                      <a:pt x="301580" y="6"/>
                    </a:cubicBezTo>
                    <a:cubicBezTo>
                      <a:pt x="341003" y="271"/>
                      <a:pt x="389422" y="9267"/>
                      <a:pt x="420643" y="19056"/>
                    </a:cubicBezTo>
                    <a:cubicBezTo>
                      <a:pt x="451864" y="28845"/>
                      <a:pt x="495255" y="59008"/>
                      <a:pt x="488905" y="58743"/>
                    </a:cubicBezTo>
                    <a:cubicBezTo>
                      <a:pt x="482555" y="58478"/>
                      <a:pt x="419320" y="20114"/>
                      <a:pt x="382543" y="17468"/>
                    </a:cubicBezTo>
                    <a:cubicBezTo>
                      <a:pt x="345766" y="14822"/>
                      <a:pt x="298670" y="38106"/>
                      <a:pt x="265068" y="5080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5BB08E99-C817-4A45-9A71-7DAF317CDD41}"/>
                  </a:ext>
                </a:extLst>
              </p:cNvPr>
              <p:cNvSpPr/>
              <p:nvPr/>
            </p:nvSpPr>
            <p:spPr>
              <a:xfrm>
                <a:off x="5702044" y="2633511"/>
                <a:ext cx="232211" cy="248376"/>
              </a:xfrm>
              <a:custGeom>
                <a:avLst/>
                <a:gdLst>
                  <a:gd name="connsiteX0" fmla="*/ 70106 w 232211"/>
                  <a:gd name="connsiteY0" fmla="*/ 152 h 248376"/>
                  <a:gd name="connsiteX1" fmla="*/ 132019 w 232211"/>
                  <a:gd name="connsiteY1" fmla="*/ 39839 h 248376"/>
                  <a:gd name="connsiteX2" fmla="*/ 217744 w 232211"/>
                  <a:gd name="connsiteY2" fmla="*/ 158902 h 248376"/>
                  <a:gd name="connsiteX3" fmla="*/ 230444 w 232211"/>
                  <a:gd name="connsiteY3" fmla="*/ 247802 h 248376"/>
                  <a:gd name="connsiteX4" fmla="*/ 198694 w 232211"/>
                  <a:gd name="connsiteY4" fmla="*/ 197002 h 248376"/>
                  <a:gd name="connsiteX5" fmla="*/ 187581 w 232211"/>
                  <a:gd name="connsiteY5" fmla="*/ 193827 h 248376"/>
                  <a:gd name="connsiteX6" fmla="*/ 256 w 232211"/>
                  <a:gd name="connsiteY6" fmla="*/ 209702 h 248376"/>
                  <a:gd name="connsiteX7" fmla="*/ 146306 w 232211"/>
                  <a:gd name="connsiteY7" fmla="*/ 165252 h 248376"/>
                  <a:gd name="connsiteX8" fmla="*/ 117731 w 232211"/>
                  <a:gd name="connsiteY8" fmla="*/ 119214 h 248376"/>
                  <a:gd name="connsiteX9" fmla="*/ 89156 w 232211"/>
                  <a:gd name="connsiteY9" fmla="*/ 65239 h 248376"/>
                  <a:gd name="connsiteX10" fmla="*/ 65344 w 232211"/>
                  <a:gd name="connsiteY10" fmla="*/ 50952 h 248376"/>
                  <a:gd name="connsiteX11" fmla="*/ 70106 w 232211"/>
                  <a:gd name="connsiteY11" fmla="*/ 152 h 24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211" h="248376">
                    <a:moveTo>
                      <a:pt x="70106" y="152"/>
                    </a:moveTo>
                    <a:cubicBezTo>
                      <a:pt x="81218" y="-1700"/>
                      <a:pt x="107413" y="13381"/>
                      <a:pt x="132019" y="39839"/>
                    </a:cubicBezTo>
                    <a:cubicBezTo>
                      <a:pt x="156625" y="66297"/>
                      <a:pt x="201340" y="124242"/>
                      <a:pt x="217744" y="158902"/>
                    </a:cubicBezTo>
                    <a:cubicBezTo>
                      <a:pt x="234148" y="193562"/>
                      <a:pt x="233619" y="241452"/>
                      <a:pt x="230444" y="247802"/>
                    </a:cubicBezTo>
                    <a:cubicBezTo>
                      <a:pt x="227269" y="254152"/>
                      <a:pt x="205838" y="205998"/>
                      <a:pt x="198694" y="197002"/>
                    </a:cubicBezTo>
                    <a:cubicBezTo>
                      <a:pt x="191550" y="188006"/>
                      <a:pt x="220654" y="191710"/>
                      <a:pt x="187581" y="193827"/>
                    </a:cubicBezTo>
                    <a:cubicBezTo>
                      <a:pt x="154508" y="195944"/>
                      <a:pt x="7135" y="214464"/>
                      <a:pt x="256" y="209702"/>
                    </a:cubicBezTo>
                    <a:cubicBezTo>
                      <a:pt x="-6623" y="204940"/>
                      <a:pt x="126727" y="180333"/>
                      <a:pt x="146306" y="165252"/>
                    </a:cubicBezTo>
                    <a:cubicBezTo>
                      <a:pt x="165885" y="150171"/>
                      <a:pt x="127256" y="135883"/>
                      <a:pt x="117731" y="119214"/>
                    </a:cubicBezTo>
                    <a:cubicBezTo>
                      <a:pt x="108206" y="102545"/>
                      <a:pt x="97887" y="76616"/>
                      <a:pt x="89156" y="65239"/>
                    </a:cubicBezTo>
                    <a:cubicBezTo>
                      <a:pt x="80425" y="53862"/>
                      <a:pt x="67990" y="62065"/>
                      <a:pt x="65344" y="50952"/>
                    </a:cubicBezTo>
                    <a:cubicBezTo>
                      <a:pt x="62698" y="39839"/>
                      <a:pt x="58994" y="2004"/>
                      <a:pt x="70106" y="1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F101D22C-BBBA-44EC-A84F-71121E5F36A8}"/>
                  </a:ext>
                </a:extLst>
              </p:cNvPr>
              <p:cNvSpPr/>
              <p:nvPr/>
            </p:nvSpPr>
            <p:spPr>
              <a:xfrm>
                <a:off x="5365386" y="2789701"/>
                <a:ext cx="268796" cy="80675"/>
              </a:xfrm>
              <a:custGeom>
                <a:avLst/>
                <a:gdLst>
                  <a:gd name="connsiteX0" fmla="*/ 364 w 268796"/>
                  <a:gd name="connsiteY0" fmla="*/ 1124 h 80675"/>
                  <a:gd name="connsiteX1" fmla="*/ 52752 w 268796"/>
                  <a:gd name="connsiteY1" fmla="*/ 32874 h 80675"/>
                  <a:gd name="connsiteX2" fmla="*/ 138477 w 268796"/>
                  <a:gd name="connsiteY2" fmla="*/ 61449 h 80675"/>
                  <a:gd name="connsiteX3" fmla="*/ 268652 w 268796"/>
                  <a:gd name="connsiteY3" fmla="*/ 75737 h 80675"/>
                  <a:gd name="connsiteX4" fmla="*/ 162289 w 268796"/>
                  <a:gd name="connsiteY4" fmla="*/ 80499 h 80675"/>
                  <a:gd name="connsiteX5" fmla="*/ 78152 w 268796"/>
                  <a:gd name="connsiteY5" fmla="*/ 75737 h 80675"/>
                  <a:gd name="connsiteX6" fmla="*/ 364 w 268796"/>
                  <a:gd name="connsiteY6" fmla="*/ 1124 h 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96" h="80675">
                    <a:moveTo>
                      <a:pt x="364" y="1124"/>
                    </a:moveTo>
                    <a:cubicBezTo>
                      <a:pt x="-3869" y="-6020"/>
                      <a:pt x="29733" y="22820"/>
                      <a:pt x="52752" y="32874"/>
                    </a:cubicBezTo>
                    <a:cubicBezTo>
                      <a:pt x="75771" y="42928"/>
                      <a:pt x="102494" y="54305"/>
                      <a:pt x="138477" y="61449"/>
                    </a:cubicBezTo>
                    <a:cubicBezTo>
                      <a:pt x="174460" y="68593"/>
                      <a:pt x="264683" y="72562"/>
                      <a:pt x="268652" y="75737"/>
                    </a:cubicBezTo>
                    <a:cubicBezTo>
                      <a:pt x="272621" y="78912"/>
                      <a:pt x="194039" y="80499"/>
                      <a:pt x="162289" y="80499"/>
                    </a:cubicBezTo>
                    <a:cubicBezTo>
                      <a:pt x="130539" y="80499"/>
                      <a:pt x="101171" y="82087"/>
                      <a:pt x="78152" y="75737"/>
                    </a:cubicBezTo>
                    <a:cubicBezTo>
                      <a:pt x="55133" y="69387"/>
                      <a:pt x="4597" y="8268"/>
                      <a:pt x="364" y="112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8BAF29C-D386-4F9D-8712-EFB9F16D40C7}"/>
                  </a:ext>
                </a:extLst>
              </p:cNvPr>
              <p:cNvSpPr/>
              <p:nvPr/>
            </p:nvSpPr>
            <p:spPr>
              <a:xfrm>
                <a:off x="5202239" y="2532063"/>
                <a:ext cx="142874" cy="220662"/>
              </a:xfrm>
              <a:custGeom>
                <a:avLst/>
                <a:gdLst>
                  <a:gd name="connsiteX0" fmla="*/ 142874 w 142874"/>
                  <a:gd name="connsiteY0" fmla="*/ 0 h 220662"/>
                  <a:gd name="connsiteX1" fmla="*/ 88899 w 142874"/>
                  <a:gd name="connsiteY1" fmla="*/ 44450 h 220662"/>
                  <a:gd name="connsiteX2" fmla="*/ 30161 w 142874"/>
                  <a:gd name="connsiteY2" fmla="*/ 103187 h 220662"/>
                  <a:gd name="connsiteX3" fmla="*/ 3174 w 142874"/>
                  <a:gd name="connsiteY3" fmla="*/ 169862 h 220662"/>
                  <a:gd name="connsiteX4" fmla="*/ 1586 w 142874"/>
                  <a:gd name="connsiteY4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220662">
                    <a:moveTo>
                      <a:pt x="142874" y="0"/>
                    </a:moveTo>
                    <a:cubicBezTo>
                      <a:pt x="125279" y="13626"/>
                      <a:pt x="107684" y="27252"/>
                      <a:pt x="88899" y="44450"/>
                    </a:cubicBezTo>
                    <a:cubicBezTo>
                      <a:pt x="70114" y="61648"/>
                      <a:pt x="44448" y="82285"/>
                      <a:pt x="30161" y="103187"/>
                    </a:cubicBezTo>
                    <a:cubicBezTo>
                      <a:pt x="15873" y="124089"/>
                      <a:pt x="7936" y="150283"/>
                      <a:pt x="3174" y="169862"/>
                    </a:cubicBezTo>
                    <a:cubicBezTo>
                      <a:pt x="-1588" y="189441"/>
                      <a:pt x="-1" y="205051"/>
                      <a:pt x="1586" y="22066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390C4CF8-C825-44F0-A47E-7E1EED226DE6}"/>
                  </a:ext>
                </a:extLst>
              </p:cNvPr>
              <p:cNvSpPr/>
              <p:nvPr/>
            </p:nvSpPr>
            <p:spPr>
              <a:xfrm>
                <a:off x="5075238" y="2803525"/>
                <a:ext cx="160337" cy="42863"/>
              </a:xfrm>
              <a:custGeom>
                <a:avLst/>
                <a:gdLst>
                  <a:gd name="connsiteX0" fmla="*/ 160337 w 160337"/>
                  <a:gd name="connsiteY0" fmla="*/ 0 h 42863"/>
                  <a:gd name="connsiteX1" fmla="*/ 85725 w 160337"/>
                  <a:gd name="connsiteY1" fmla="*/ 11113 h 42863"/>
                  <a:gd name="connsiteX2" fmla="*/ 38100 w 160337"/>
                  <a:gd name="connsiteY2" fmla="*/ 15875 h 42863"/>
                  <a:gd name="connsiteX3" fmla="*/ 0 w 160337"/>
                  <a:gd name="connsiteY3" fmla="*/ 42863 h 4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37" h="42863">
                    <a:moveTo>
                      <a:pt x="160337" y="0"/>
                    </a:moveTo>
                    <a:lnTo>
                      <a:pt x="85725" y="11113"/>
                    </a:lnTo>
                    <a:cubicBezTo>
                      <a:pt x="65352" y="13759"/>
                      <a:pt x="52387" y="10583"/>
                      <a:pt x="38100" y="15875"/>
                    </a:cubicBezTo>
                    <a:cubicBezTo>
                      <a:pt x="23813" y="21167"/>
                      <a:pt x="11906" y="32015"/>
                      <a:pt x="0" y="4286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AA7E470F-1A73-4E43-B5FF-133E633E1436}"/>
                  </a:ext>
                </a:extLst>
              </p:cNvPr>
              <p:cNvSpPr/>
              <p:nvPr/>
            </p:nvSpPr>
            <p:spPr>
              <a:xfrm>
                <a:off x="5781675" y="2501900"/>
                <a:ext cx="195263" cy="239713"/>
              </a:xfrm>
              <a:custGeom>
                <a:avLst/>
                <a:gdLst>
                  <a:gd name="connsiteX0" fmla="*/ 0 w 195263"/>
                  <a:gd name="connsiteY0" fmla="*/ 0 h 239713"/>
                  <a:gd name="connsiteX1" fmla="*/ 39688 w 195263"/>
                  <a:gd name="connsiteY1" fmla="*/ 63500 h 239713"/>
                  <a:gd name="connsiteX2" fmla="*/ 101600 w 195263"/>
                  <a:gd name="connsiteY2" fmla="*/ 104775 h 239713"/>
                  <a:gd name="connsiteX3" fmla="*/ 128588 w 195263"/>
                  <a:gd name="connsiteY3" fmla="*/ 171450 h 239713"/>
                  <a:gd name="connsiteX4" fmla="*/ 195263 w 195263"/>
                  <a:gd name="connsiteY4" fmla="*/ 239713 h 23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3" h="239713">
                    <a:moveTo>
                      <a:pt x="0" y="0"/>
                    </a:moveTo>
                    <a:cubicBezTo>
                      <a:pt x="11377" y="23019"/>
                      <a:pt x="22755" y="46038"/>
                      <a:pt x="39688" y="63500"/>
                    </a:cubicBezTo>
                    <a:cubicBezTo>
                      <a:pt x="56621" y="80962"/>
                      <a:pt x="86783" y="86783"/>
                      <a:pt x="101600" y="104775"/>
                    </a:cubicBezTo>
                    <a:cubicBezTo>
                      <a:pt x="116417" y="122767"/>
                      <a:pt x="112978" y="148960"/>
                      <a:pt x="128588" y="171450"/>
                    </a:cubicBezTo>
                    <a:cubicBezTo>
                      <a:pt x="144199" y="193940"/>
                      <a:pt x="169731" y="216826"/>
                      <a:pt x="195263" y="2397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CD313FAD-8211-4183-BE19-F69ACD1EEDFA}"/>
                  </a:ext>
                </a:extLst>
              </p:cNvPr>
              <p:cNvSpPr/>
              <p:nvPr/>
            </p:nvSpPr>
            <p:spPr>
              <a:xfrm>
                <a:off x="6021917" y="3667819"/>
                <a:ext cx="260350" cy="117180"/>
              </a:xfrm>
              <a:custGeom>
                <a:avLst/>
                <a:gdLst>
                  <a:gd name="connsiteX0" fmla="*/ 0 w 260350"/>
                  <a:gd name="connsiteY0" fmla="*/ 59631 h 117180"/>
                  <a:gd name="connsiteX1" fmla="*/ 14816 w 260350"/>
                  <a:gd name="connsiteY1" fmla="*/ 8831 h 117180"/>
                  <a:gd name="connsiteX2" fmla="*/ 65616 w 260350"/>
                  <a:gd name="connsiteY2" fmla="*/ 364 h 117180"/>
                  <a:gd name="connsiteX3" fmla="*/ 95250 w 260350"/>
                  <a:gd name="connsiteY3" fmla="*/ 13064 h 117180"/>
                  <a:gd name="connsiteX4" fmla="*/ 131233 w 260350"/>
                  <a:gd name="connsiteY4" fmla="*/ 49048 h 117180"/>
                  <a:gd name="connsiteX5" fmla="*/ 162983 w 260350"/>
                  <a:gd name="connsiteY5" fmla="*/ 93498 h 117180"/>
                  <a:gd name="connsiteX6" fmla="*/ 205316 w 260350"/>
                  <a:gd name="connsiteY6" fmla="*/ 116781 h 117180"/>
                  <a:gd name="connsiteX7" fmla="*/ 237066 w 260350"/>
                  <a:gd name="connsiteY7" fmla="*/ 106198 h 117180"/>
                  <a:gd name="connsiteX8" fmla="*/ 260350 w 260350"/>
                  <a:gd name="connsiteY8" fmla="*/ 80798 h 11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117180">
                    <a:moveTo>
                      <a:pt x="0" y="59631"/>
                    </a:moveTo>
                    <a:cubicBezTo>
                      <a:pt x="1940" y="39170"/>
                      <a:pt x="3880" y="18709"/>
                      <a:pt x="14816" y="8831"/>
                    </a:cubicBezTo>
                    <a:cubicBezTo>
                      <a:pt x="25752" y="-1047"/>
                      <a:pt x="52210" y="-341"/>
                      <a:pt x="65616" y="364"/>
                    </a:cubicBezTo>
                    <a:cubicBezTo>
                      <a:pt x="79022" y="1069"/>
                      <a:pt x="84314" y="4950"/>
                      <a:pt x="95250" y="13064"/>
                    </a:cubicBezTo>
                    <a:cubicBezTo>
                      <a:pt x="106186" y="21178"/>
                      <a:pt x="119944" y="35642"/>
                      <a:pt x="131233" y="49048"/>
                    </a:cubicBezTo>
                    <a:cubicBezTo>
                      <a:pt x="142522" y="62454"/>
                      <a:pt x="150636" y="82209"/>
                      <a:pt x="162983" y="93498"/>
                    </a:cubicBezTo>
                    <a:cubicBezTo>
                      <a:pt x="175330" y="104787"/>
                      <a:pt x="192969" y="114664"/>
                      <a:pt x="205316" y="116781"/>
                    </a:cubicBezTo>
                    <a:cubicBezTo>
                      <a:pt x="217663" y="118898"/>
                      <a:pt x="227894" y="112195"/>
                      <a:pt x="237066" y="106198"/>
                    </a:cubicBezTo>
                    <a:cubicBezTo>
                      <a:pt x="246238" y="100201"/>
                      <a:pt x="253294" y="90499"/>
                      <a:pt x="260350" y="8079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EBDD7BC0-3B51-460F-BF00-5C44D9FFE4C0}"/>
                  </a:ext>
                </a:extLst>
              </p:cNvPr>
              <p:cNvSpPr/>
              <p:nvPr/>
            </p:nvSpPr>
            <p:spPr>
              <a:xfrm>
                <a:off x="6381750" y="3670893"/>
                <a:ext cx="125413" cy="70845"/>
              </a:xfrm>
              <a:custGeom>
                <a:avLst/>
                <a:gdLst>
                  <a:gd name="connsiteX0" fmla="*/ 0 w 125413"/>
                  <a:gd name="connsiteY0" fmla="*/ 37507 h 70845"/>
                  <a:gd name="connsiteX1" fmla="*/ 39688 w 125413"/>
                  <a:gd name="connsiteY1" fmla="*/ 4170 h 70845"/>
                  <a:gd name="connsiteX2" fmla="*/ 69850 w 125413"/>
                  <a:gd name="connsiteY2" fmla="*/ 2582 h 70845"/>
                  <a:gd name="connsiteX3" fmla="*/ 100013 w 125413"/>
                  <a:gd name="connsiteY3" fmla="*/ 23220 h 70845"/>
                  <a:gd name="connsiteX4" fmla="*/ 107950 w 125413"/>
                  <a:gd name="connsiteY4" fmla="*/ 35920 h 70845"/>
                  <a:gd name="connsiteX5" fmla="*/ 112713 w 125413"/>
                  <a:gd name="connsiteY5" fmla="*/ 59732 h 70845"/>
                  <a:gd name="connsiteX6" fmla="*/ 125413 w 125413"/>
                  <a:gd name="connsiteY6" fmla="*/ 70845 h 7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13" h="70845">
                    <a:moveTo>
                      <a:pt x="0" y="37507"/>
                    </a:moveTo>
                    <a:cubicBezTo>
                      <a:pt x="14023" y="23749"/>
                      <a:pt x="28046" y="9991"/>
                      <a:pt x="39688" y="4170"/>
                    </a:cubicBezTo>
                    <a:cubicBezTo>
                      <a:pt x="51330" y="-1651"/>
                      <a:pt x="59796" y="-593"/>
                      <a:pt x="69850" y="2582"/>
                    </a:cubicBezTo>
                    <a:cubicBezTo>
                      <a:pt x="79904" y="5757"/>
                      <a:pt x="93663" y="17664"/>
                      <a:pt x="100013" y="23220"/>
                    </a:cubicBezTo>
                    <a:cubicBezTo>
                      <a:pt x="106363" y="28776"/>
                      <a:pt x="105833" y="29835"/>
                      <a:pt x="107950" y="35920"/>
                    </a:cubicBezTo>
                    <a:cubicBezTo>
                      <a:pt x="110067" y="42005"/>
                      <a:pt x="109803" y="53911"/>
                      <a:pt x="112713" y="59732"/>
                    </a:cubicBezTo>
                    <a:cubicBezTo>
                      <a:pt x="115624" y="65553"/>
                      <a:pt x="120518" y="68199"/>
                      <a:pt x="125413" y="7084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4D5D64DC-D20A-4B24-B89C-EDA708C25268}"/>
                  </a:ext>
                </a:extLst>
              </p:cNvPr>
              <p:cNvSpPr/>
              <p:nvPr/>
            </p:nvSpPr>
            <p:spPr>
              <a:xfrm>
                <a:off x="6591300" y="3511550"/>
                <a:ext cx="46038" cy="114300"/>
              </a:xfrm>
              <a:custGeom>
                <a:avLst/>
                <a:gdLst>
                  <a:gd name="connsiteX0" fmla="*/ 0 w 46038"/>
                  <a:gd name="connsiteY0" fmla="*/ 0 h 114300"/>
                  <a:gd name="connsiteX1" fmla="*/ 38100 w 46038"/>
                  <a:gd name="connsiteY1" fmla="*/ 60325 h 114300"/>
                  <a:gd name="connsiteX2" fmla="*/ 46038 w 46038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8" h="114300">
                    <a:moveTo>
                      <a:pt x="0" y="0"/>
                    </a:moveTo>
                    <a:cubicBezTo>
                      <a:pt x="15213" y="20637"/>
                      <a:pt x="30427" y="41275"/>
                      <a:pt x="38100" y="60325"/>
                    </a:cubicBezTo>
                    <a:cubicBezTo>
                      <a:pt x="45773" y="79375"/>
                      <a:pt x="45905" y="96837"/>
                      <a:pt x="46038" y="1143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E79F1FA-1A99-4FEF-AEC9-B615078E31D0}"/>
                  </a:ext>
                </a:extLst>
              </p:cNvPr>
              <p:cNvSpPr/>
              <p:nvPr/>
            </p:nvSpPr>
            <p:spPr>
              <a:xfrm>
                <a:off x="6489700" y="3672597"/>
                <a:ext cx="182563" cy="88205"/>
              </a:xfrm>
              <a:custGeom>
                <a:avLst/>
                <a:gdLst>
                  <a:gd name="connsiteX0" fmla="*/ 182563 w 182563"/>
                  <a:gd name="connsiteY0" fmla="*/ 11991 h 88205"/>
                  <a:gd name="connsiteX1" fmla="*/ 123825 w 182563"/>
                  <a:gd name="connsiteY1" fmla="*/ 878 h 88205"/>
                  <a:gd name="connsiteX2" fmla="*/ 96838 w 182563"/>
                  <a:gd name="connsiteY2" fmla="*/ 32628 h 88205"/>
                  <a:gd name="connsiteX3" fmla="*/ 84138 w 182563"/>
                  <a:gd name="connsiteY3" fmla="*/ 69141 h 88205"/>
                  <a:gd name="connsiteX4" fmla="*/ 49213 w 182563"/>
                  <a:gd name="connsiteY4" fmla="*/ 88191 h 88205"/>
                  <a:gd name="connsiteX5" fmla="*/ 0 w 182563"/>
                  <a:gd name="connsiteY5" fmla="*/ 72316 h 8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563" h="88205">
                    <a:moveTo>
                      <a:pt x="182563" y="11991"/>
                    </a:moveTo>
                    <a:cubicBezTo>
                      <a:pt x="160337" y="4714"/>
                      <a:pt x="138112" y="-2562"/>
                      <a:pt x="123825" y="878"/>
                    </a:cubicBezTo>
                    <a:cubicBezTo>
                      <a:pt x="109537" y="4317"/>
                      <a:pt x="103452" y="21251"/>
                      <a:pt x="96838" y="32628"/>
                    </a:cubicBezTo>
                    <a:cubicBezTo>
                      <a:pt x="90223" y="44005"/>
                      <a:pt x="92075" y="59881"/>
                      <a:pt x="84138" y="69141"/>
                    </a:cubicBezTo>
                    <a:cubicBezTo>
                      <a:pt x="76201" y="78401"/>
                      <a:pt x="63236" y="87662"/>
                      <a:pt x="49213" y="88191"/>
                    </a:cubicBezTo>
                    <a:cubicBezTo>
                      <a:pt x="35190" y="88720"/>
                      <a:pt x="9260" y="74697"/>
                      <a:pt x="0" y="7231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4C3EBB8-F9CF-486D-BAA5-2872F4B3A172}"/>
                  </a:ext>
                </a:extLst>
              </p:cNvPr>
              <p:cNvSpPr/>
              <p:nvPr/>
            </p:nvSpPr>
            <p:spPr>
              <a:xfrm>
                <a:off x="6116523" y="3128433"/>
                <a:ext cx="150927" cy="556684"/>
              </a:xfrm>
              <a:custGeom>
                <a:avLst/>
                <a:gdLst>
                  <a:gd name="connsiteX0" fmla="*/ 89544 w 150927"/>
                  <a:gd name="connsiteY0" fmla="*/ 0 h 556684"/>
                  <a:gd name="connsiteX1" fmla="*/ 68377 w 150927"/>
                  <a:gd name="connsiteY1" fmla="*/ 133350 h 556684"/>
                  <a:gd name="connsiteX2" fmla="*/ 34510 w 150927"/>
                  <a:gd name="connsiteY2" fmla="*/ 292100 h 556684"/>
                  <a:gd name="connsiteX3" fmla="*/ 2760 w 150927"/>
                  <a:gd name="connsiteY3" fmla="*/ 402167 h 556684"/>
                  <a:gd name="connsiteX4" fmla="*/ 11227 w 150927"/>
                  <a:gd name="connsiteY4" fmla="*/ 476250 h 556684"/>
                  <a:gd name="connsiteX5" fmla="*/ 87427 w 150927"/>
                  <a:gd name="connsiteY5" fmla="*/ 539750 h 556684"/>
                  <a:gd name="connsiteX6" fmla="*/ 150927 w 150927"/>
                  <a:gd name="connsiteY6" fmla="*/ 556684 h 55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27" h="556684">
                    <a:moveTo>
                      <a:pt x="89544" y="0"/>
                    </a:moveTo>
                    <a:cubicBezTo>
                      <a:pt x="83546" y="42333"/>
                      <a:pt x="77549" y="84667"/>
                      <a:pt x="68377" y="133350"/>
                    </a:cubicBezTo>
                    <a:cubicBezTo>
                      <a:pt x="59205" y="182033"/>
                      <a:pt x="45446" y="247297"/>
                      <a:pt x="34510" y="292100"/>
                    </a:cubicBezTo>
                    <a:cubicBezTo>
                      <a:pt x="23574" y="336903"/>
                      <a:pt x="6641" y="371475"/>
                      <a:pt x="2760" y="402167"/>
                    </a:cubicBezTo>
                    <a:cubicBezTo>
                      <a:pt x="-1121" y="432859"/>
                      <a:pt x="-2884" y="453320"/>
                      <a:pt x="11227" y="476250"/>
                    </a:cubicBezTo>
                    <a:cubicBezTo>
                      <a:pt x="25338" y="499180"/>
                      <a:pt x="64144" y="526344"/>
                      <a:pt x="87427" y="539750"/>
                    </a:cubicBezTo>
                    <a:cubicBezTo>
                      <a:pt x="110710" y="553156"/>
                      <a:pt x="130818" y="554920"/>
                      <a:pt x="150927" y="55668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E636817C-65AD-4225-A12F-CD9DD261E1B7}"/>
                  </a:ext>
                </a:extLst>
              </p:cNvPr>
              <p:cNvSpPr/>
              <p:nvPr/>
            </p:nvSpPr>
            <p:spPr>
              <a:xfrm>
                <a:off x="6270625" y="3806825"/>
                <a:ext cx="46217" cy="176213"/>
              </a:xfrm>
              <a:custGeom>
                <a:avLst/>
                <a:gdLst>
                  <a:gd name="connsiteX0" fmla="*/ 0 w 46217"/>
                  <a:gd name="connsiteY0" fmla="*/ 0 h 176213"/>
                  <a:gd name="connsiteX1" fmla="*/ 26988 w 46217"/>
                  <a:gd name="connsiteY1" fmla="*/ 73025 h 176213"/>
                  <a:gd name="connsiteX2" fmla="*/ 46038 w 46217"/>
                  <a:gd name="connsiteY2" fmla="*/ 142875 h 176213"/>
                  <a:gd name="connsiteX3" fmla="*/ 34925 w 46217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17" h="176213">
                    <a:moveTo>
                      <a:pt x="0" y="0"/>
                    </a:moveTo>
                    <a:cubicBezTo>
                      <a:pt x="9657" y="24606"/>
                      <a:pt x="19315" y="49213"/>
                      <a:pt x="26988" y="73025"/>
                    </a:cubicBezTo>
                    <a:cubicBezTo>
                      <a:pt x="34661" y="96837"/>
                      <a:pt x="44715" y="125677"/>
                      <a:pt x="46038" y="142875"/>
                    </a:cubicBezTo>
                    <a:cubicBezTo>
                      <a:pt x="47361" y="160073"/>
                      <a:pt x="41143" y="168143"/>
                      <a:pt x="34925" y="1762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007AAC3E-5437-40D5-B82A-8E846CAC7D36}"/>
                  </a:ext>
                </a:extLst>
              </p:cNvPr>
              <p:cNvSpPr/>
              <p:nvPr/>
            </p:nvSpPr>
            <p:spPr>
              <a:xfrm>
                <a:off x="5500033" y="2613316"/>
                <a:ext cx="256724" cy="219015"/>
              </a:xfrm>
              <a:custGeom>
                <a:avLst/>
                <a:gdLst>
                  <a:gd name="connsiteX0" fmla="*/ 248305 w 256724"/>
                  <a:gd name="connsiteY0" fmla="*/ 36222 h 219015"/>
                  <a:gd name="connsiteX1" fmla="*/ 249892 w 256724"/>
                  <a:gd name="connsiteY1" fmla="*/ 110834 h 219015"/>
                  <a:gd name="connsiteX2" fmla="*/ 251480 w 256724"/>
                  <a:gd name="connsiteY2" fmla="*/ 129884 h 219015"/>
                  <a:gd name="connsiteX3" fmla="*/ 216555 w 256724"/>
                  <a:gd name="connsiteY3" fmla="*/ 190209 h 219015"/>
                  <a:gd name="connsiteX4" fmla="*/ 181630 w 256724"/>
                  <a:gd name="connsiteY4" fmla="*/ 212434 h 219015"/>
                  <a:gd name="connsiteX5" fmla="*/ 138767 w 256724"/>
                  <a:gd name="connsiteY5" fmla="*/ 218784 h 219015"/>
                  <a:gd name="connsiteX6" fmla="*/ 65742 w 256724"/>
                  <a:gd name="connsiteY6" fmla="*/ 206084 h 219015"/>
                  <a:gd name="connsiteX7" fmla="*/ 35580 w 256724"/>
                  <a:gd name="connsiteY7" fmla="*/ 180684 h 219015"/>
                  <a:gd name="connsiteX8" fmla="*/ 5417 w 256724"/>
                  <a:gd name="connsiteY8" fmla="*/ 126709 h 219015"/>
                  <a:gd name="connsiteX9" fmla="*/ 655 w 256724"/>
                  <a:gd name="connsiteY9" fmla="*/ 93372 h 219015"/>
                  <a:gd name="connsiteX10" fmla="*/ 13355 w 256724"/>
                  <a:gd name="connsiteY10" fmla="*/ 44159 h 219015"/>
                  <a:gd name="connsiteX11" fmla="*/ 18117 w 256724"/>
                  <a:gd name="connsiteY11" fmla="*/ 18759 h 219015"/>
                  <a:gd name="connsiteX12" fmla="*/ 64155 w 256724"/>
                  <a:gd name="connsiteY12" fmla="*/ 4472 h 219015"/>
                  <a:gd name="connsiteX13" fmla="*/ 140355 w 256724"/>
                  <a:gd name="connsiteY13" fmla="*/ 2884 h 219015"/>
                  <a:gd name="connsiteX14" fmla="*/ 248305 w 256724"/>
                  <a:gd name="connsiteY14" fmla="*/ 36222 h 21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24" h="219015">
                    <a:moveTo>
                      <a:pt x="248305" y="36222"/>
                    </a:moveTo>
                    <a:cubicBezTo>
                      <a:pt x="266561" y="54214"/>
                      <a:pt x="249363" y="95224"/>
                      <a:pt x="249892" y="110834"/>
                    </a:cubicBezTo>
                    <a:cubicBezTo>
                      <a:pt x="250421" y="126444"/>
                      <a:pt x="257036" y="116655"/>
                      <a:pt x="251480" y="129884"/>
                    </a:cubicBezTo>
                    <a:cubicBezTo>
                      <a:pt x="245924" y="143113"/>
                      <a:pt x="228197" y="176451"/>
                      <a:pt x="216555" y="190209"/>
                    </a:cubicBezTo>
                    <a:cubicBezTo>
                      <a:pt x="204913" y="203967"/>
                      <a:pt x="194595" y="207672"/>
                      <a:pt x="181630" y="212434"/>
                    </a:cubicBezTo>
                    <a:cubicBezTo>
                      <a:pt x="168665" y="217197"/>
                      <a:pt x="158082" y="219842"/>
                      <a:pt x="138767" y="218784"/>
                    </a:cubicBezTo>
                    <a:cubicBezTo>
                      <a:pt x="119452" y="217726"/>
                      <a:pt x="82940" y="212434"/>
                      <a:pt x="65742" y="206084"/>
                    </a:cubicBezTo>
                    <a:cubicBezTo>
                      <a:pt x="48544" y="199734"/>
                      <a:pt x="45634" y="193913"/>
                      <a:pt x="35580" y="180684"/>
                    </a:cubicBezTo>
                    <a:cubicBezTo>
                      <a:pt x="25526" y="167455"/>
                      <a:pt x="11238" y="141261"/>
                      <a:pt x="5417" y="126709"/>
                    </a:cubicBezTo>
                    <a:cubicBezTo>
                      <a:pt x="-404" y="112157"/>
                      <a:pt x="-668" y="107130"/>
                      <a:pt x="655" y="93372"/>
                    </a:cubicBezTo>
                    <a:cubicBezTo>
                      <a:pt x="1978" y="79614"/>
                      <a:pt x="10445" y="56594"/>
                      <a:pt x="13355" y="44159"/>
                    </a:cubicBezTo>
                    <a:cubicBezTo>
                      <a:pt x="16265" y="31724"/>
                      <a:pt x="9650" y="25374"/>
                      <a:pt x="18117" y="18759"/>
                    </a:cubicBezTo>
                    <a:cubicBezTo>
                      <a:pt x="26584" y="12144"/>
                      <a:pt x="43782" y="7118"/>
                      <a:pt x="64155" y="4472"/>
                    </a:cubicBezTo>
                    <a:cubicBezTo>
                      <a:pt x="84528" y="1826"/>
                      <a:pt x="110193" y="-3201"/>
                      <a:pt x="140355" y="2884"/>
                    </a:cubicBezTo>
                    <a:cubicBezTo>
                      <a:pt x="170517" y="8969"/>
                      <a:pt x="230049" y="18230"/>
                      <a:pt x="248305" y="362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月 29">
                <a:extLst>
                  <a:ext uri="{FF2B5EF4-FFF2-40B4-BE49-F238E27FC236}">
                    <a16:creationId xmlns:a16="http://schemas.microsoft.com/office/drawing/2014/main" id="{0C0CEE5F-51F5-4B4F-A81C-925BB0D522C7}"/>
                  </a:ext>
                </a:extLst>
              </p:cNvPr>
              <p:cNvSpPr/>
              <p:nvPr/>
            </p:nvSpPr>
            <p:spPr>
              <a:xfrm rot="6004335">
                <a:off x="5604064" y="2631156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B4360AC-FD2B-4540-8836-ECA57E51DB49}"/>
                  </a:ext>
                </a:extLst>
              </p:cNvPr>
              <p:cNvSpPr/>
              <p:nvPr/>
            </p:nvSpPr>
            <p:spPr>
              <a:xfrm>
                <a:off x="6081096" y="4063986"/>
                <a:ext cx="592184" cy="90995"/>
              </a:xfrm>
              <a:custGeom>
                <a:avLst/>
                <a:gdLst>
                  <a:gd name="connsiteX0" fmla="*/ 3792 w 592184"/>
                  <a:gd name="connsiteY0" fmla="*/ 14 h 90995"/>
                  <a:gd name="connsiteX1" fmla="*/ 162542 w 592184"/>
                  <a:gd name="connsiteY1" fmla="*/ 36527 h 90995"/>
                  <a:gd name="connsiteX2" fmla="*/ 411779 w 592184"/>
                  <a:gd name="connsiteY2" fmla="*/ 36527 h 90995"/>
                  <a:gd name="connsiteX3" fmla="*/ 464167 w 592184"/>
                  <a:gd name="connsiteY3" fmla="*/ 57164 h 90995"/>
                  <a:gd name="connsiteX4" fmla="*/ 591167 w 592184"/>
                  <a:gd name="connsiteY4" fmla="*/ 90502 h 90995"/>
                  <a:gd name="connsiteX5" fmla="*/ 387967 w 592184"/>
                  <a:gd name="connsiteY5" fmla="*/ 74627 h 90995"/>
                  <a:gd name="connsiteX6" fmla="*/ 78404 w 592184"/>
                  <a:gd name="connsiteY6" fmla="*/ 41289 h 90995"/>
                  <a:gd name="connsiteX7" fmla="*/ 3792 w 592184"/>
                  <a:gd name="connsiteY7" fmla="*/ 14 h 9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184" h="90995">
                    <a:moveTo>
                      <a:pt x="3792" y="14"/>
                    </a:moveTo>
                    <a:cubicBezTo>
                      <a:pt x="17815" y="-780"/>
                      <a:pt x="94544" y="30442"/>
                      <a:pt x="162542" y="36527"/>
                    </a:cubicBezTo>
                    <a:cubicBezTo>
                      <a:pt x="230540" y="42613"/>
                      <a:pt x="361508" y="33087"/>
                      <a:pt x="411779" y="36527"/>
                    </a:cubicBezTo>
                    <a:cubicBezTo>
                      <a:pt x="462050" y="39967"/>
                      <a:pt x="434269" y="48168"/>
                      <a:pt x="464167" y="57164"/>
                    </a:cubicBezTo>
                    <a:cubicBezTo>
                      <a:pt x="494065" y="66160"/>
                      <a:pt x="603867" y="87592"/>
                      <a:pt x="591167" y="90502"/>
                    </a:cubicBezTo>
                    <a:cubicBezTo>
                      <a:pt x="578467" y="93413"/>
                      <a:pt x="473428" y="82829"/>
                      <a:pt x="387967" y="74627"/>
                    </a:cubicBezTo>
                    <a:cubicBezTo>
                      <a:pt x="302506" y="66425"/>
                      <a:pt x="142169" y="52402"/>
                      <a:pt x="78404" y="41289"/>
                    </a:cubicBezTo>
                    <a:cubicBezTo>
                      <a:pt x="14639" y="30177"/>
                      <a:pt x="-10231" y="808"/>
                      <a:pt x="3792" y="14"/>
                    </a:cubicBez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033694D5-BDC9-4661-987C-1E2EADC29CED}"/>
                  </a:ext>
                </a:extLst>
              </p:cNvPr>
              <p:cNvSpPr/>
              <p:nvPr/>
            </p:nvSpPr>
            <p:spPr>
              <a:xfrm>
                <a:off x="5843692" y="4079077"/>
                <a:ext cx="912743" cy="150789"/>
              </a:xfrm>
              <a:custGeom>
                <a:avLst/>
                <a:gdLst>
                  <a:gd name="connsiteX0" fmla="*/ 425 w 912743"/>
                  <a:gd name="connsiteY0" fmla="*/ 80173 h 150789"/>
                  <a:gd name="connsiteX1" fmla="*/ 78741 w 912743"/>
                  <a:gd name="connsiteY1" fmla="*/ 37840 h 150789"/>
                  <a:gd name="connsiteX2" fmla="*/ 193041 w 912743"/>
                  <a:gd name="connsiteY2" fmla="*/ 3973 h 150789"/>
                  <a:gd name="connsiteX3" fmla="*/ 281941 w 912743"/>
                  <a:gd name="connsiteY3" fmla="*/ 3973 h 150789"/>
                  <a:gd name="connsiteX4" fmla="*/ 411058 w 912743"/>
                  <a:gd name="connsiteY4" fmla="*/ 33606 h 150789"/>
                  <a:gd name="connsiteX5" fmla="*/ 535941 w 912743"/>
                  <a:gd name="connsiteY5" fmla="*/ 29373 h 150789"/>
                  <a:gd name="connsiteX6" fmla="*/ 703158 w 912743"/>
                  <a:gd name="connsiteY6" fmla="*/ 48423 h 150789"/>
                  <a:gd name="connsiteX7" fmla="*/ 787825 w 912743"/>
                  <a:gd name="connsiteY7" fmla="*/ 78056 h 150789"/>
                  <a:gd name="connsiteX8" fmla="*/ 912708 w 912743"/>
                  <a:gd name="connsiteY8" fmla="*/ 111923 h 150789"/>
                  <a:gd name="connsiteX9" fmla="*/ 775125 w 912743"/>
                  <a:gd name="connsiteY9" fmla="*/ 122506 h 150789"/>
                  <a:gd name="connsiteX10" fmla="*/ 633308 w 912743"/>
                  <a:gd name="connsiteY10" fmla="*/ 122506 h 150789"/>
                  <a:gd name="connsiteX11" fmla="*/ 483025 w 912743"/>
                  <a:gd name="connsiteY11" fmla="*/ 135206 h 150789"/>
                  <a:gd name="connsiteX12" fmla="*/ 396241 w 912743"/>
                  <a:gd name="connsiteY12" fmla="*/ 150023 h 150789"/>
                  <a:gd name="connsiteX13" fmla="*/ 241725 w 912743"/>
                  <a:gd name="connsiteY13" fmla="*/ 109806 h 150789"/>
                  <a:gd name="connsiteX14" fmla="*/ 214208 w 912743"/>
                  <a:gd name="connsiteY14" fmla="*/ 101340 h 150789"/>
                  <a:gd name="connsiteX15" fmla="*/ 112608 w 912743"/>
                  <a:gd name="connsiteY15" fmla="*/ 84406 h 150789"/>
                  <a:gd name="connsiteX16" fmla="*/ 425 w 912743"/>
                  <a:gd name="connsiteY16" fmla="*/ 80173 h 15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743" h="150789">
                    <a:moveTo>
                      <a:pt x="425" y="80173"/>
                    </a:moveTo>
                    <a:cubicBezTo>
                      <a:pt x="-5220" y="72412"/>
                      <a:pt x="46638" y="50540"/>
                      <a:pt x="78741" y="37840"/>
                    </a:cubicBezTo>
                    <a:cubicBezTo>
                      <a:pt x="110844" y="25140"/>
                      <a:pt x="159174" y="9617"/>
                      <a:pt x="193041" y="3973"/>
                    </a:cubicBezTo>
                    <a:cubicBezTo>
                      <a:pt x="226908" y="-1671"/>
                      <a:pt x="245605" y="-966"/>
                      <a:pt x="281941" y="3973"/>
                    </a:cubicBezTo>
                    <a:cubicBezTo>
                      <a:pt x="318277" y="8912"/>
                      <a:pt x="368725" y="29373"/>
                      <a:pt x="411058" y="33606"/>
                    </a:cubicBezTo>
                    <a:cubicBezTo>
                      <a:pt x="453391" y="37839"/>
                      <a:pt x="487258" y="26903"/>
                      <a:pt x="535941" y="29373"/>
                    </a:cubicBezTo>
                    <a:cubicBezTo>
                      <a:pt x="584624" y="31842"/>
                      <a:pt x="661177" y="40309"/>
                      <a:pt x="703158" y="48423"/>
                    </a:cubicBezTo>
                    <a:cubicBezTo>
                      <a:pt x="745139" y="56537"/>
                      <a:pt x="752900" y="67473"/>
                      <a:pt x="787825" y="78056"/>
                    </a:cubicBezTo>
                    <a:cubicBezTo>
                      <a:pt x="822750" y="88639"/>
                      <a:pt x="914825" y="104515"/>
                      <a:pt x="912708" y="111923"/>
                    </a:cubicBezTo>
                    <a:cubicBezTo>
                      <a:pt x="910591" y="119331"/>
                      <a:pt x="821692" y="120742"/>
                      <a:pt x="775125" y="122506"/>
                    </a:cubicBezTo>
                    <a:cubicBezTo>
                      <a:pt x="728558" y="124270"/>
                      <a:pt x="681991" y="120389"/>
                      <a:pt x="633308" y="122506"/>
                    </a:cubicBezTo>
                    <a:cubicBezTo>
                      <a:pt x="584625" y="124623"/>
                      <a:pt x="522536" y="130620"/>
                      <a:pt x="483025" y="135206"/>
                    </a:cubicBezTo>
                    <a:cubicBezTo>
                      <a:pt x="443514" y="139792"/>
                      <a:pt x="436458" y="154256"/>
                      <a:pt x="396241" y="150023"/>
                    </a:cubicBezTo>
                    <a:cubicBezTo>
                      <a:pt x="356024" y="145790"/>
                      <a:pt x="272064" y="117920"/>
                      <a:pt x="241725" y="109806"/>
                    </a:cubicBezTo>
                    <a:cubicBezTo>
                      <a:pt x="211386" y="101692"/>
                      <a:pt x="235727" y="105573"/>
                      <a:pt x="214208" y="101340"/>
                    </a:cubicBezTo>
                    <a:cubicBezTo>
                      <a:pt x="192689" y="97107"/>
                      <a:pt x="146475" y="88992"/>
                      <a:pt x="112608" y="84406"/>
                    </a:cubicBezTo>
                    <a:cubicBezTo>
                      <a:pt x="78741" y="79820"/>
                      <a:pt x="6070" y="87934"/>
                      <a:pt x="425" y="80173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月 73">
                <a:extLst>
                  <a:ext uri="{FF2B5EF4-FFF2-40B4-BE49-F238E27FC236}">
                    <a16:creationId xmlns:a16="http://schemas.microsoft.com/office/drawing/2014/main" id="{4454360D-C0ED-41FE-84BB-6C5A4E97C240}"/>
                  </a:ext>
                </a:extLst>
              </p:cNvPr>
              <p:cNvSpPr/>
              <p:nvPr/>
            </p:nvSpPr>
            <p:spPr>
              <a:xfrm rot="19111636">
                <a:off x="5902392" y="4259598"/>
                <a:ext cx="45719" cy="125724"/>
              </a:xfrm>
              <a:prstGeom prst="moon">
                <a:avLst/>
              </a:pr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01FAF61-6242-480C-B931-9DB77628CE96}"/>
                  </a:ext>
                </a:extLst>
              </p:cNvPr>
              <p:cNvSpPr/>
              <p:nvPr/>
            </p:nvSpPr>
            <p:spPr>
              <a:xfrm>
                <a:off x="5847852" y="4196313"/>
                <a:ext cx="913496" cy="265105"/>
              </a:xfrm>
              <a:custGeom>
                <a:avLst/>
                <a:gdLst>
                  <a:gd name="connsiteX0" fmla="*/ 6848 w 913496"/>
                  <a:gd name="connsiteY0" fmla="*/ 28554 h 265105"/>
                  <a:gd name="connsiteX1" fmla="*/ 254498 w 913496"/>
                  <a:gd name="connsiteY1" fmla="*/ 41254 h 265105"/>
                  <a:gd name="connsiteX2" fmla="*/ 415365 w 913496"/>
                  <a:gd name="connsiteY2" fmla="*/ 45487 h 265105"/>
                  <a:gd name="connsiteX3" fmla="*/ 523315 w 913496"/>
                  <a:gd name="connsiteY3" fmla="*/ 24320 h 265105"/>
                  <a:gd name="connsiteX4" fmla="*/ 690531 w 913496"/>
                  <a:gd name="connsiteY4" fmla="*/ 22204 h 265105"/>
                  <a:gd name="connsiteX5" fmla="*/ 794248 w 913496"/>
                  <a:gd name="connsiteY5" fmla="*/ 17970 h 265105"/>
                  <a:gd name="connsiteX6" fmla="*/ 912781 w 913496"/>
                  <a:gd name="connsiteY6" fmla="*/ 1037 h 265105"/>
                  <a:gd name="connsiteX7" fmla="*/ 838698 w 913496"/>
                  <a:gd name="connsiteY7" fmla="*/ 51837 h 265105"/>
                  <a:gd name="connsiteX8" fmla="*/ 734981 w 913496"/>
                  <a:gd name="connsiteY8" fmla="*/ 147087 h 265105"/>
                  <a:gd name="connsiteX9" fmla="*/ 591048 w 913496"/>
                  <a:gd name="connsiteY9" fmla="*/ 229637 h 265105"/>
                  <a:gd name="connsiteX10" fmla="*/ 476748 w 913496"/>
                  <a:gd name="connsiteY10" fmla="*/ 261387 h 265105"/>
                  <a:gd name="connsiteX11" fmla="*/ 351865 w 913496"/>
                  <a:gd name="connsiteY11" fmla="*/ 259270 h 265105"/>
                  <a:gd name="connsiteX12" fmla="*/ 201581 w 913496"/>
                  <a:gd name="connsiteY12" fmla="*/ 214820 h 265105"/>
                  <a:gd name="connsiteX13" fmla="*/ 78815 w 913496"/>
                  <a:gd name="connsiteY13" fmla="*/ 119570 h 265105"/>
                  <a:gd name="connsiteX14" fmla="*/ 6848 w 913496"/>
                  <a:gd name="connsiteY14" fmla="*/ 28554 h 26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3496" h="265105">
                    <a:moveTo>
                      <a:pt x="6848" y="28554"/>
                    </a:moveTo>
                    <a:cubicBezTo>
                      <a:pt x="36129" y="15501"/>
                      <a:pt x="186412" y="38432"/>
                      <a:pt x="254498" y="41254"/>
                    </a:cubicBezTo>
                    <a:cubicBezTo>
                      <a:pt x="322584" y="44076"/>
                      <a:pt x="370562" y="48309"/>
                      <a:pt x="415365" y="45487"/>
                    </a:cubicBezTo>
                    <a:cubicBezTo>
                      <a:pt x="460168" y="42665"/>
                      <a:pt x="477454" y="28200"/>
                      <a:pt x="523315" y="24320"/>
                    </a:cubicBezTo>
                    <a:cubicBezTo>
                      <a:pt x="569176" y="20440"/>
                      <a:pt x="645376" y="23262"/>
                      <a:pt x="690531" y="22204"/>
                    </a:cubicBezTo>
                    <a:cubicBezTo>
                      <a:pt x="735686" y="21146"/>
                      <a:pt x="757206" y="21498"/>
                      <a:pt x="794248" y="17970"/>
                    </a:cubicBezTo>
                    <a:cubicBezTo>
                      <a:pt x="831290" y="14442"/>
                      <a:pt x="905373" y="-4607"/>
                      <a:pt x="912781" y="1037"/>
                    </a:cubicBezTo>
                    <a:cubicBezTo>
                      <a:pt x="920189" y="6681"/>
                      <a:pt x="868331" y="27495"/>
                      <a:pt x="838698" y="51837"/>
                    </a:cubicBezTo>
                    <a:cubicBezTo>
                      <a:pt x="809065" y="76179"/>
                      <a:pt x="776256" y="117454"/>
                      <a:pt x="734981" y="147087"/>
                    </a:cubicBezTo>
                    <a:cubicBezTo>
                      <a:pt x="693706" y="176720"/>
                      <a:pt x="634087" y="210587"/>
                      <a:pt x="591048" y="229637"/>
                    </a:cubicBezTo>
                    <a:cubicBezTo>
                      <a:pt x="548009" y="248687"/>
                      <a:pt x="516612" y="256448"/>
                      <a:pt x="476748" y="261387"/>
                    </a:cubicBezTo>
                    <a:cubicBezTo>
                      <a:pt x="436884" y="266326"/>
                      <a:pt x="397726" y="267031"/>
                      <a:pt x="351865" y="259270"/>
                    </a:cubicBezTo>
                    <a:cubicBezTo>
                      <a:pt x="306004" y="251509"/>
                      <a:pt x="247089" y="238103"/>
                      <a:pt x="201581" y="214820"/>
                    </a:cubicBezTo>
                    <a:cubicBezTo>
                      <a:pt x="156073" y="191537"/>
                      <a:pt x="107743" y="150614"/>
                      <a:pt x="78815" y="119570"/>
                    </a:cubicBezTo>
                    <a:cubicBezTo>
                      <a:pt x="49887" y="88526"/>
                      <a:pt x="-22433" y="41607"/>
                      <a:pt x="6848" y="28554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1BEBD2B-2FF1-4272-AD07-7280B6A87BFD}"/>
                  </a:ext>
                </a:extLst>
              </p:cNvPr>
              <p:cNvSpPr/>
              <p:nvPr/>
            </p:nvSpPr>
            <p:spPr>
              <a:xfrm>
                <a:off x="5694055" y="4116557"/>
                <a:ext cx="524787" cy="115970"/>
              </a:xfrm>
              <a:custGeom>
                <a:avLst/>
                <a:gdLst>
                  <a:gd name="connsiteX0" fmla="*/ 8245 w 524787"/>
                  <a:gd name="connsiteY0" fmla="*/ 360 h 115970"/>
                  <a:gd name="connsiteX1" fmla="*/ 116195 w 524787"/>
                  <a:gd name="connsiteY1" fmla="*/ 32110 h 115970"/>
                  <a:gd name="connsiteX2" fmla="*/ 150062 w 524787"/>
                  <a:gd name="connsiteY2" fmla="*/ 42693 h 115970"/>
                  <a:gd name="connsiteX3" fmla="*/ 274945 w 524787"/>
                  <a:gd name="connsiteY3" fmla="*/ 57510 h 115970"/>
                  <a:gd name="connsiteX4" fmla="*/ 365962 w 524787"/>
                  <a:gd name="connsiteY4" fmla="*/ 74443 h 115970"/>
                  <a:gd name="connsiteX5" fmla="*/ 524712 w 524787"/>
                  <a:gd name="connsiteY5" fmla="*/ 114660 h 115970"/>
                  <a:gd name="connsiteX6" fmla="*/ 344795 w 524787"/>
                  <a:gd name="connsiteY6" fmla="*/ 106193 h 115970"/>
                  <a:gd name="connsiteX7" fmla="*/ 171228 w 524787"/>
                  <a:gd name="connsiteY7" fmla="*/ 106193 h 115970"/>
                  <a:gd name="connsiteX8" fmla="*/ 122545 w 524787"/>
                  <a:gd name="connsiteY8" fmla="*/ 99843 h 115970"/>
                  <a:gd name="connsiteX9" fmla="*/ 39995 w 524787"/>
                  <a:gd name="connsiteY9" fmla="*/ 72326 h 115970"/>
                  <a:gd name="connsiteX10" fmla="*/ 12478 w 524787"/>
                  <a:gd name="connsiteY10" fmla="*/ 55393 h 115970"/>
                  <a:gd name="connsiteX11" fmla="*/ 8245 w 524787"/>
                  <a:gd name="connsiteY11" fmla="*/ 360 h 1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787" h="115970">
                    <a:moveTo>
                      <a:pt x="8245" y="360"/>
                    </a:moveTo>
                    <a:cubicBezTo>
                      <a:pt x="25531" y="-3520"/>
                      <a:pt x="92559" y="25055"/>
                      <a:pt x="116195" y="32110"/>
                    </a:cubicBezTo>
                    <a:cubicBezTo>
                      <a:pt x="139831" y="39166"/>
                      <a:pt x="123604" y="38460"/>
                      <a:pt x="150062" y="42693"/>
                    </a:cubicBezTo>
                    <a:cubicBezTo>
                      <a:pt x="176520" y="46926"/>
                      <a:pt x="238962" y="52218"/>
                      <a:pt x="274945" y="57510"/>
                    </a:cubicBezTo>
                    <a:cubicBezTo>
                      <a:pt x="310928" y="62802"/>
                      <a:pt x="324334" y="64918"/>
                      <a:pt x="365962" y="74443"/>
                    </a:cubicBezTo>
                    <a:cubicBezTo>
                      <a:pt x="407590" y="83968"/>
                      <a:pt x="528240" y="109368"/>
                      <a:pt x="524712" y="114660"/>
                    </a:cubicBezTo>
                    <a:cubicBezTo>
                      <a:pt x="521184" y="119952"/>
                      <a:pt x="403709" y="107604"/>
                      <a:pt x="344795" y="106193"/>
                    </a:cubicBezTo>
                    <a:cubicBezTo>
                      <a:pt x="285881" y="104782"/>
                      <a:pt x="208270" y="107251"/>
                      <a:pt x="171228" y="106193"/>
                    </a:cubicBezTo>
                    <a:cubicBezTo>
                      <a:pt x="134186" y="105135"/>
                      <a:pt x="144417" y="105487"/>
                      <a:pt x="122545" y="99843"/>
                    </a:cubicBezTo>
                    <a:cubicBezTo>
                      <a:pt x="100673" y="94199"/>
                      <a:pt x="58340" y="79734"/>
                      <a:pt x="39995" y="72326"/>
                    </a:cubicBezTo>
                    <a:cubicBezTo>
                      <a:pt x="21650" y="64918"/>
                      <a:pt x="19886" y="66329"/>
                      <a:pt x="12478" y="55393"/>
                    </a:cubicBezTo>
                    <a:cubicBezTo>
                      <a:pt x="5070" y="44457"/>
                      <a:pt x="-9041" y="4240"/>
                      <a:pt x="8245" y="3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4075B534-56F4-4D09-8138-E14AA1C21507}"/>
                  </a:ext>
                </a:extLst>
              </p:cNvPr>
              <p:cNvSpPr/>
              <p:nvPr/>
            </p:nvSpPr>
            <p:spPr>
              <a:xfrm>
                <a:off x="6223000" y="4205817"/>
                <a:ext cx="419100" cy="29145"/>
              </a:xfrm>
              <a:custGeom>
                <a:avLst/>
                <a:gdLst>
                  <a:gd name="connsiteX0" fmla="*/ 0 w 419100"/>
                  <a:gd name="connsiteY0" fmla="*/ 27516 h 29145"/>
                  <a:gd name="connsiteX1" fmla="*/ 55033 w 419100"/>
                  <a:gd name="connsiteY1" fmla="*/ 27516 h 29145"/>
                  <a:gd name="connsiteX2" fmla="*/ 118533 w 419100"/>
                  <a:gd name="connsiteY2" fmla="*/ 10583 h 29145"/>
                  <a:gd name="connsiteX3" fmla="*/ 243417 w 419100"/>
                  <a:gd name="connsiteY3" fmla="*/ 2116 h 29145"/>
                  <a:gd name="connsiteX4" fmla="*/ 328083 w 419100"/>
                  <a:gd name="connsiteY4" fmla="*/ 2116 h 29145"/>
                  <a:gd name="connsiteX5" fmla="*/ 419100 w 419100"/>
                  <a:gd name="connsiteY5" fmla="*/ 0 h 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0" h="29145">
                    <a:moveTo>
                      <a:pt x="0" y="27516"/>
                    </a:moveTo>
                    <a:cubicBezTo>
                      <a:pt x="17639" y="28927"/>
                      <a:pt x="35278" y="30338"/>
                      <a:pt x="55033" y="27516"/>
                    </a:cubicBezTo>
                    <a:cubicBezTo>
                      <a:pt x="74788" y="24694"/>
                      <a:pt x="87136" y="14816"/>
                      <a:pt x="118533" y="10583"/>
                    </a:cubicBezTo>
                    <a:cubicBezTo>
                      <a:pt x="149930" y="6350"/>
                      <a:pt x="208492" y="3527"/>
                      <a:pt x="243417" y="2116"/>
                    </a:cubicBezTo>
                    <a:cubicBezTo>
                      <a:pt x="278342" y="705"/>
                      <a:pt x="298803" y="2469"/>
                      <a:pt x="328083" y="2116"/>
                    </a:cubicBezTo>
                    <a:cubicBezTo>
                      <a:pt x="357363" y="1763"/>
                      <a:pt x="388231" y="881"/>
                      <a:pt x="419100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29FE7F75-A8D3-457E-89C3-B5249F4CD5C1}"/>
                  </a:ext>
                </a:extLst>
              </p:cNvPr>
              <p:cNvSpPr/>
              <p:nvPr/>
            </p:nvSpPr>
            <p:spPr>
              <a:xfrm>
                <a:off x="6694731" y="4106313"/>
                <a:ext cx="269423" cy="273087"/>
              </a:xfrm>
              <a:custGeom>
                <a:avLst/>
                <a:gdLst>
                  <a:gd name="connsiteX0" fmla="*/ 286 w 269423"/>
                  <a:gd name="connsiteY0" fmla="*/ 52937 h 273087"/>
                  <a:gd name="connsiteX1" fmla="*/ 82836 w 269423"/>
                  <a:gd name="connsiteY1" fmla="*/ 61404 h 273087"/>
                  <a:gd name="connsiteX2" fmla="*/ 137869 w 269423"/>
                  <a:gd name="connsiteY2" fmla="*/ 27537 h 273087"/>
                  <a:gd name="connsiteX3" fmla="*/ 188669 w 269423"/>
                  <a:gd name="connsiteY3" fmla="*/ 20 h 273087"/>
                  <a:gd name="connsiteX4" fmla="*/ 216186 w 269423"/>
                  <a:gd name="connsiteY4" fmla="*/ 31770 h 273087"/>
                  <a:gd name="connsiteX5" fmla="*/ 237352 w 269423"/>
                  <a:gd name="connsiteY5" fmla="*/ 88920 h 273087"/>
                  <a:gd name="connsiteX6" fmla="*/ 235236 w 269423"/>
                  <a:gd name="connsiteY6" fmla="*/ 158770 h 273087"/>
                  <a:gd name="connsiteX7" fmla="*/ 269102 w 269423"/>
                  <a:gd name="connsiteY7" fmla="*/ 273070 h 273087"/>
                  <a:gd name="connsiteX8" fmla="*/ 211952 w 269423"/>
                  <a:gd name="connsiteY8" fmla="*/ 150304 h 273087"/>
                  <a:gd name="connsiteX9" fmla="*/ 154802 w 269423"/>
                  <a:gd name="connsiteY9" fmla="*/ 80454 h 273087"/>
                  <a:gd name="connsiteX10" fmla="*/ 72252 w 269423"/>
                  <a:gd name="connsiteY10" fmla="*/ 63520 h 273087"/>
                  <a:gd name="connsiteX11" fmla="*/ 55319 w 269423"/>
                  <a:gd name="connsiteY11" fmla="*/ 50820 h 273087"/>
                  <a:gd name="connsiteX12" fmla="*/ 286 w 269423"/>
                  <a:gd name="connsiteY12" fmla="*/ 52937 h 2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423" h="273087">
                    <a:moveTo>
                      <a:pt x="286" y="52937"/>
                    </a:moveTo>
                    <a:cubicBezTo>
                      <a:pt x="4872" y="54701"/>
                      <a:pt x="59906" y="65637"/>
                      <a:pt x="82836" y="61404"/>
                    </a:cubicBezTo>
                    <a:cubicBezTo>
                      <a:pt x="105766" y="57171"/>
                      <a:pt x="120230" y="37768"/>
                      <a:pt x="137869" y="27537"/>
                    </a:cubicBezTo>
                    <a:cubicBezTo>
                      <a:pt x="155508" y="17306"/>
                      <a:pt x="175616" y="-685"/>
                      <a:pt x="188669" y="20"/>
                    </a:cubicBezTo>
                    <a:cubicBezTo>
                      <a:pt x="201722" y="725"/>
                      <a:pt x="208072" y="16953"/>
                      <a:pt x="216186" y="31770"/>
                    </a:cubicBezTo>
                    <a:cubicBezTo>
                      <a:pt x="224300" y="46587"/>
                      <a:pt x="234177" y="67753"/>
                      <a:pt x="237352" y="88920"/>
                    </a:cubicBezTo>
                    <a:cubicBezTo>
                      <a:pt x="240527" y="110087"/>
                      <a:pt x="229944" y="128078"/>
                      <a:pt x="235236" y="158770"/>
                    </a:cubicBezTo>
                    <a:cubicBezTo>
                      <a:pt x="240528" y="189462"/>
                      <a:pt x="272983" y="274481"/>
                      <a:pt x="269102" y="273070"/>
                    </a:cubicBezTo>
                    <a:cubicBezTo>
                      <a:pt x="265221" y="271659"/>
                      <a:pt x="231002" y="182407"/>
                      <a:pt x="211952" y="150304"/>
                    </a:cubicBezTo>
                    <a:cubicBezTo>
                      <a:pt x="192902" y="118201"/>
                      <a:pt x="178085" y="94918"/>
                      <a:pt x="154802" y="80454"/>
                    </a:cubicBezTo>
                    <a:cubicBezTo>
                      <a:pt x="131519" y="65990"/>
                      <a:pt x="88832" y="68459"/>
                      <a:pt x="72252" y="63520"/>
                    </a:cubicBezTo>
                    <a:cubicBezTo>
                      <a:pt x="55672" y="58581"/>
                      <a:pt x="63080" y="53642"/>
                      <a:pt x="55319" y="50820"/>
                    </a:cubicBezTo>
                    <a:cubicBezTo>
                      <a:pt x="47558" y="47998"/>
                      <a:pt x="-4300" y="51173"/>
                      <a:pt x="286" y="5293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CD18BC4-F2B7-4AE1-9E67-BF59BE9D2B7D}"/>
                  </a:ext>
                </a:extLst>
              </p:cNvPr>
              <p:cNvSpPr/>
              <p:nvPr/>
            </p:nvSpPr>
            <p:spPr>
              <a:xfrm>
                <a:off x="5805635" y="3188608"/>
                <a:ext cx="311723" cy="639714"/>
              </a:xfrm>
              <a:custGeom>
                <a:avLst/>
                <a:gdLst>
                  <a:gd name="connsiteX0" fmla="*/ 300948 w 311723"/>
                  <a:gd name="connsiteY0" fmla="*/ 1209 h 639714"/>
                  <a:gd name="connsiteX1" fmla="*/ 184532 w 311723"/>
                  <a:gd name="connsiteY1" fmla="*/ 109159 h 639714"/>
                  <a:gd name="connsiteX2" fmla="*/ 93515 w 311723"/>
                  <a:gd name="connsiteY2" fmla="*/ 267909 h 639714"/>
                  <a:gd name="connsiteX3" fmla="*/ 21548 w 311723"/>
                  <a:gd name="connsiteY3" fmla="*/ 403375 h 639714"/>
                  <a:gd name="connsiteX4" fmla="*/ 382 w 311723"/>
                  <a:gd name="connsiteY4" fmla="*/ 488042 h 639714"/>
                  <a:gd name="connsiteX5" fmla="*/ 13082 w 311723"/>
                  <a:gd name="connsiteY5" fmla="*/ 587525 h 639714"/>
                  <a:gd name="connsiteX6" fmla="*/ 72348 w 311723"/>
                  <a:gd name="connsiteY6" fmla="*/ 625625 h 639714"/>
                  <a:gd name="connsiteX7" fmla="*/ 228982 w 311723"/>
                  <a:gd name="connsiteY7" fmla="*/ 638325 h 639714"/>
                  <a:gd name="connsiteX8" fmla="*/ 186648 w 311723"/>
                  <a:gd name="connsiteY8" fmla="*/ 595992 h 639714"/>
                  <a:gd name="connsiteX9" fmla="*/ 137965 w 311723"/>
                  <a:gd name="connsiteY9" fmla="*/ 538842 h 639714"/>
                  <a:gd name="connsiteX10" fmla="*/ 108332 w 311723"/>
                  <a:gd name="connsiteY10" fmla="*/ 433009 h 639714"/>
                  <a:gd name="connsiteX11" fmla="*/ 135848 w 311723"/>
                  <a:gd name="connsiteY11" fmla="*/ 339875 h 639714"/>
                  <a:gd name="connsiteX12" fmla="*/ 197232 w 311723"/>
                  <a:gd name="connsiteY12" fmla="*/ 246742 h 639714"/>
                  <a:gd name="connsiteX13" fmla="*/ 294598 w 311723"/>
                  <a:gd name="connsiteY13" fmla="*/ 179009 h 639714"/>
                  <a:gd name="connsiteX14" fmla="*/ 300948 w 311723"/>
                  <a:gd name="connsiteY14" fmla="*/ 1209 h 63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723" h="639714">
                    <a:moveTo>
                      <a:pt x="300948" y="1209"/>
                    </a:moveTo>
                    <a:cubicBezTo>
                      <a:pt x="282604" y="-10433"/>
                      <a:pt x="219104" y="64709"/>
                      <a:pt x="184532" y="109159"/>
                    </a:cubicBezTo>
                    <a:cubicBezTo>
                      <a:pt x="149960" y="153609"/>
                      <a:pt x="120679" y="218873"/>
                      <a:pt x="93515" y="267909"/>
                    </a:cubicBezTo>
                    <a:cubicBezTo>
                      <a:pt x="66351" y="316945"/>
                      <a:pt x="37070" y="366686"/>
                      <a:pt x="21548" y="403375"/>
                    </a:cubicBezTo>
                    <a:cubicBezTo>
                      <a:pt x="6026" y="440064"/>
                      <a:pt x="1793" y="457350"/>
                      <a:pt x="382" y="488042"/>
                    </a:cubicBezTo>
                    <a:cubicBezTo>
                      <a:pt x="-1029" y="518734"/>
                      <a:pt x="1088" y="564594"/>
                      <a:pt x="13082" y="587525"/>
                    </a:cubicBezTo>
                    <a:cubicBezTo>
                      <a:pt x="25076" y="610456"/>
                      <a:pt x="36365" y="617158"/>
                      <a:pt x="72348" y="625625"/>
                    </a:cubicBezTo>
                    <a:cubicBezTo>
                      <a:pt x="108331" y="634092"/>
                      <a:pt x="209932" y="643264"/>
                      <a:pt x="228982" y="638325"/>
                    </a:cubicBezTo>
                    <a:cubicBezTo>
                      <a:pt x="248032" y="633386"/>
                      <a:pt x="201817" y="612573"/>
                      <a:pt x="186648" y="595992"/>
                    </a:cubicBezTo>
                    <a:cubicBezTo>
                      <a:pt x="171478" y="579412"/>
                      <a:pt x="151018" y="566006"/>
                      <a:pt x="137965" y="538842"/>
                    </a:cubicBezTo>
                    <a:cubicBezTo>
                      <a:pt x="124912" y="511678"/>
                      <a:pt x="108685" y="466170"/>
                      <a:pt x="108332" y="433009"/>
                    </a:cubicBezTo>
                    <a:cubicBezTo>
                      <a:pt x="107979" y="399848"/>
                      <a:pt x="121031" y="370919"/>
                      <a:pt x="135848" y="339875"/>
                    </a:cubicBezTo>
                    <a:cubicBezTo>
                      <a:pt x="150665" y="308831"/>
                      <a:pt x="170774" y="273553"/>
                      <a:pt x="197232" y="246742"/>
                    </a:cubicBezTo>
                    <a:cubicBezTo>
                      <a:pt x="223690" y="219931"/>
                      <a:pt x="276959" y="218873"/>
                      <a:pt x="294598" y="179009"/>
                    </a:cubicBezTo>
                    <a:cubicBezTo>
                      <a:pt x="312237" y="139145"/>
                      <a:pt x="319292" y="12851"/>
                      <a:pt x="300948" y="1209"/>
                    </a:cubicBezTo>
                    <a:close/>
                  </a:path>
                </a:pathLst>
              </a:custGeom>
              <a:solidFill>
                <a:srgbClr val="FF0000">
                  <a:alpha val="23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4D5F1B8-9990-45CD-B61E-D9F78355C908}"/>
                  </a:ext>
                </a:extLst>
              </p:cNvPr>
              <p:cNvSpPr/>
              <p:nvPr/>
            </p:nvSpPr>
            <p:spPr>
              <a:xfrm>
                <a:off x="5916473" y="3441700"/>
                <a:ext cx="135077" cy="370417"/>
              </a:xfrm>
              <a:custGeom>
                <a:avLst/>
                <a:gdLst>
                  <a:gd name="connsiteX0" fmla="*/ 73694 w 135077"/>
                  <a:gd name="connsiteY0" fmla="*/ 0 h 370417"/>
                  <a:gd name="connsiteX1" fmla="*/ 48294 w 135077"/>
                  <a:gd name="connsiteY1" fmla="*/ 52917 h 370417"/>
                  <a:gd name="connsiteX2" fmla="*/ 20777 w 135077"/>
                  <a:gd name="connsiteY2" fmla="*/ 110067 h 370417"/>
                  <a:gd name="connsiteX3" fmla="*/ 3844 w 135077"/>
                  <a:gd name="connsiteY3" fmla="*/ 152400 h 370417"/>
                  <a:gd name="connsiteX4" fmla="*/ 1727 w 135077"/>
                  <a:gd name="connsiteY4" fmla="*/ 188383 h 370417"/>
                  <a:gd name="connsiteX5" fmla="*/ 25010 w 135077"/>
                  <a:gd name="connsiteY5" fmla="*/ 249767 h 370417"/>
                  <a:gd name="connsiteX6" fmla="*/ 135077 w 135077"/>
                  <a:gd name="connsiteY6" fmla="*/ 370417 h 37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077" h="370417">
                    <a:moveTo>
                      <a:pt x="73694" y="0"/>
                    </a:moveTo>
                    <a:lnTo>
                      <a:pt x="48294" y="52917"/>
                    </a:lnTo>
                    <a:cubicBezTo>
                      <a:pt x="39474" y="71262"/>
                      <a:pt x="28185" y="93487"/>
                      <a:pt x="20777" y="110067"/>
                    </a:cubicBezTo>
                    <a:cubicBezTo>
                      <a:pt x="13369" y="126647"/>
                      <a:pt x="7019" y="139347"/>
                      <a:pt x="3844" y="152400"/>
                    </a:cubicBezTo>
                    <a:cubicBezTo>
                      <a:pt x="669" y="165453"/>
                      <a:pt x="-1801" y="172155"/>
                      <a:pt x="1727" y="188383"/>
                    </a:cubicBezTo>
                    <a:cubicBezTo>
                      <a:pt x="5255" y="204611"/>
                      <a:pt x="2785" y="219428"/>
                      <a:pt x="25010" y="249767"/>
                    </a:cubicBezTo>
                    <a:cubicBezTo>
                      <a:pt x="47235" y="280106"/>
                      <a:pt x="91156" y="325261"/>
                      <a:pt x="135077" y="37041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794F0E24-556D-4578-9AAB-4B542E941957}"/>
                  </a:ext>
                </a:extLst>
              </p:cNvPr>
              <p:cNvSpPr/>
              <p:nvPr/>
            </p:nvSpPr>
            <p:spPr>
              <a:xfrm>
                <a:off x="6908800" y="2707640"/>
                <a:ext cx="830793" cy="2087880"/>
              </a:xfrm>
              <a:custGeom>
                <a:avLst/>
                <a:gdLst>
                  <a:gd name="connsiteX0" fmla="*/ 721360 w 830793"/>
                  <a:gd name="connsiteY0" fmla="*/ 0 h 2087880"/>
                  <a:gd name="connsiteX1" fmla="*/ 828040 w 830793"/>
                  <a:gd name="connsiteY1" fmla="*/ 238760 h 2087880"/>
                  <a:gd name="connsiteX2" fmla="*/ 787400 w 830793"/>
                  <a:gd name="connsiteY2" fmla="*/ 772160 h 2087880"/>
                  <a:gd name="connsiteX3" fmla="*/ 660400 w 830793"/>
                  <a:gd name="connsiteY3" fmla="*/ 1214120 h 2087880"/>
                  <a:gd name="connsiteX4" fmla="*/ 477520 w 830793"/>
                  <a:gd name="connsiteY4" fmla="*/ 1605280 h 2087880"/>
                  <a:gd name="connsiteX5" fmla="*/ 289560 w 830793"/>
                  <a:gd name="connsiteY5" fmla="*/ 1838960 h 2087880"/>
                  <a:gd name="connsiteX6" fmla="*/ 0 w 830793"/>
                  <a:gd name="connsiteY6" fmla="*/ 2087880 h 208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0793" h="2087880">
                    <a:moveTo>
                      <a:pt x="721360" y="0"/>
                    </a:moveTo>
                    <a:cubicBezTo>
                      <a:pt x="769196" y="55033"/>
                      <a:pt x="817033" y="110067"/>
                      <a:pt x="828040" y="238760"/>
                    </a:cubicBezTo>
                    <a:cubicBezTo>
                      <a:pt x="839047" y="367453"/>
                      <a:pt x="815340" y="609600"/>
                      <a:pt x="787400" y="772160"/>
                    </a:cubicBezTo>
                    <a:cubicBezTo>
                      <a:pt x="759460" y="934720"/>
                      <a:pt x="712047" y="1075267"/>
                      <a:pt x="660400" y="1214120"/>
                    </a:cubicBezTo>
                    <a:cubicBezTo>
                      <a:pt x="608753" y="1352973"/>
                      <a:pt x="539327" y="1501140"/>
                      <a:pt x="477520" y="1605280"/>
                    </a:cubicBezTo>
                    <a:cubicBezTo>
                      <a:pt x="415713" y="1709420"/>
                      <a:pt x="369147" y="1758527"/>
                      <a:pt x="289560" y="1838960"/>
                    </a:cubicBezTo>
                    <a:cubicBezTo>
                      <a:pt x="209973" y="1919393"/>
                      <a:pt x="104986" y="2003636"/>
                      <a:pt x="0" y="20878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5963323-76E8-48F6-BF90-BFCB5F6D292C}"/>
                  </a:ext>
                </a:extLst>
              </p:cNvPr>
              <p:cNvSpPr/>
              <p:nvPr/>
            </p:nvSpPr>
            <p:spPr>
              <a:xfrm>
                <a:off x="4869890" y="2458720"/>
                <a:ext cx="2046708" cy="2575405"/>
              </a:xfrm>
              <a:custGeom>
                <a:avLst/>
                <a:gdLst>
                  <a:gd name="connsiteX0" fmla="*/ 210110 w 2046708"/>
                  <a:gd name="connsiteY0" fmla="*/ 0 h 2575405"/>
                  <a:gd name="connsiteX1" fmla="*/ 72950 w 2046708"/>
                  <a:gd name="connsiteY1" fmla="*/ 294640 h 2575405"/>
                  <a:gd name="connsiteX2" fmla="*/ 1830 w 2046708"/>
                  <a:gd name="connsiteY2" fmla="*/ 680720 h 2575405"/>
                  <a:gd name="connsiteX3" fmla="*/ 144070 w 2046708"/>
                  <a:gd name="connsiteY3" fmla="*/ 1234440 h 2575405"/>
                  <a:gd name="connsiteX4" fmla="*/ 352350 w 2046708"/>
                  <a:gd name="connsiteY4" fmla="*/ 1762760 h 2575405"/>
                  <a:gd name="connsiteX5" fmla="*/ 459030 w 2046708"/>
                  <a:gd name="connsiteY5" fmla="*/ 1940560 h 2575405"/>
                  <a:gd name="connsiteX6" fmla="*/ 768910 w 2046708"/>
                  <a:gd name="connsiteY6" fmla="*/ 2270760 h 2575405"/>
                  <a:gd name="connsiteX7" fmla="*/ 1048310 w 2046708"/>
                  <a:gd name="connsiteY7" fmla="*/ 2489200 h 2575405"/>
                  <a:gd name="connsiteX8" fmla="*/ 1475030 w 2046708"/>
                  <a:gd name="connsiteY8" fmla="*/ 2570480 h 2575405"/>
                  <a:gd name="connsiteX9" fmla="*/ 1673150 w 2046708"/>
                  <a:gd name="connsiteY9" fmla="*/ 2555240 h 2575405"/>
                  <a:gd name="connsiteX10" fmla="*/ 1876350 w 2046708"/>
                  <a:gd name="connsiteY10" fmla="*/ 2463800 h 2575405"/>
                  <a:gd name="connsiteX11" fmla="*/ 2033830 w 2046708"/>
                  <a:gd name="connsiteY11" fmla="*/ 2346960 h 2575405"/>
                  <a:gd name="connsiteX12" fmla="*/ 2033830 w 2046708"/>
                  <a:gd name="connsiteY12" fmla="*/ 2265680 h 2575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6708" h="2575405">
                    <a:moveTo>
                      <a:pt x="210110" y="0"/>
                    </a:moveTo>
                    <a:cubicBezTo>
                      <a:pt x="158886" y="90593"/>
                      <a:pt x="107663" y="181187"/>
                      <a:pt x="72950" y="294640"/>
                    </a:cubicBezTo>
                    <a:cubicBezTo>
                      <a:pt x="38237" y="408093"/>
                      <a:pt x="-10023" y="524087"/>
                      <a:pt x="1830" y="680720"/>
                    </a:cubicBezTo>
                    <a:cubicBezTo>
                      <a:pt x="13683" y="837353"/>
                      <a:pt x="85650" y="1054100"/>
                      <a:pt x="144070" y="1234440"/>
                    </a:cubicBezTo>
                    <a:cubicBezTo>
                      <a:pt x="202490" y="1414780"/>
                      <a:pt x="299857" y="1645073"/>
                      <a:pt x="352350" y="1762760"/>
                    </a:cubicBezTo>
                    <a:cubicBezTo>
                      <a:pt x="404843" y="1880447"/>
                      <a:pt x="389603" y="1855893"/>
                      <a:pt x="459030" y="1940560"/>
                    </a:cubicBezTo>
                    <a:cubicBezTo>
                      <a:pt x="528457" y="2025227"/>
                      <a:pt x="670697" y="2179320"/>
                      <a:pt x="768910" y="2270760"/>
                    </a:cubicBezTo>
                    <a:cubicBezTo>
                      <a:pt x="867123" y="2362200"/>
                      <a:pt x="930623" y="2439247"/>
                      <a:pt x="1048310" y="2489200"/>
                    </a:cubicBezTo>
                    <a:cubicBezTo>
                      <a:pt x="1165997" y="2539153"/>
                      <a:pt x="1370890" y="2559473"/>
                      <a:pt x="1475030" y="2570480"/>
                    </a:cubicBezTo>
                    <a:cubicBezTo>
                      <a:pt x="1579170" y="2581487"/>
                      <a:pt x="1606263" y="2573020"/>
                      <a:pt x="1673150" y="2555240"/>
                    </a:cubicBezTo>
                    <a:cubicBezTo>
                      <a:pt x="1740037" y="2537460"/>
                      <a:pt x="1816237" y="2498513"/>
                      <a:pt x="1876350" y="2463800"/>
                    </a:cubicBezTo>
                    <a:cubicBezTo>
                      <a:pt x="1936463" y="2429087"/>
                      <a:pt x="2007583" y="2379980"/>
                      <a:pt x="2033830" y="2346960"/>
                    </a:cubicBezTo>
                    <a:cubicBezTo>
                      <a:pt x="2060077" y="2313940"/>
                      <a:pt x="2038910" y="2282613"/>
                      <a:pt x="2033830" y="22656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BB2DBDA-B146-4A9B-81B8-E070E1880CC2}"/>
                  </a:ext>
                </a:extLst>
              </p:cNvPr>
              <p:cNvSpPr/>
              <p:nvPr/>
            </p:nvSpPr>
            <p:spPr>
              <a:xfrm>
                <a:off x="5244564" y="4096630"/>
                <a:ext cx="981351" cy="883358"/>
              </a:xfrm>
              <a:custGeom>
                <a:avLst/>
                <a:gdLst>
                  <a:gd name="connsiteX0" fmla="*/ 8474 w 981351"/>
                  <a:gd name="connsiteY0" fmla="*/ 135645 h 883358"/>
                  <a:gd name="connsiteX1" fmla="*/ 119599 w 981351"/>
                  <a:gd name="connsiteY1" fmla="*/ 289633 h 883358"/>
                  <a:gd name="connsiteX2" fmla="*/ 284699 w 981351"/>
                  <a:gd name="connsiteY2" fmla="*/ 470608 h 883358"/>
                  <a:gd name="connsiteX3" fmla="*/ 499011 w 981351"/>
                  <a:gd name="connsiteY3" fmla="*/ 675395 h 883358"/>
                  <a:gd name="connsiteX4" fmla="*/ 719674 w 981351"/>
                  <a:gd name="connsiteY4" fmla="*/ 818270 h 883358"/>
                  <a:gd name="connsiteX5" fmla="*/ 978436 w 981351"/>
                  <a:gd name="connsiteY5" fmla="*/ 883358 h 883358"/>
                  <a:gd name="connsiteX6" fmla="*/ 841911 w 981351"/>
                  <a:gd name="connsiteY6" fmla="*/ 818270 h 883358"/>
                  <a:gd name="connsiteX7" fmla="*/ 581561 w 981351"/>
                  <a:gd name="connsiteY7" fmla="*/ 681745 h 883358"/>
                  <a:gd name="connsiteX8" fmla="*/ 413286 w 981351"/>
                  <a:gd name="connsiteY8" fmla="*/ 407108 h 883358"/>
                  <a:gd name="connsiteX9" fmla="*/ 359311 w 981351"/>
                  <a:gd name="connsiteY9" fmla="*/ 291220 h 883358"/>
                  <a:gd name="connsiteX10" fmla="*/ 240249 w 981351"/>
                  <a:gd name="connsiteY10" fmla="*/ 108658 h 883358"/>
                  <a:gd name="connsiteX11" fmla="*/ 200561 w 981351"/>
                  <a:gd name="connsiteY11" fmla="*/ 7058 h 883358"/>
                  <a:gd name="connsiteX12" fmla="*/ 29111 w 981351"/>
                  <a:gd name="connsiteY12" fmla="*/ 14995 h 883358"/>
                  <a:gd name="connsiteX13" fmla="*/ 10061 w 981351"/>
                  <a:gd name="connsiteY13" fmla="*/ 65795 h 883358"/>
                  <a:gd name="connsiteX14" fmla="*/ 8474 w 981351"/>
                  <a:gd name="connsiteY14" fmla="*/ 135645 h 883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1351" h="883358">
                    <a:moveTo>
                      <a:pt x="8474" y="135645"/>
                    </a:moveTo>
                    <a:cubicBezTo>
                      <a:pt x="26730" y="172951"/>
                      <a:pt x="73562" y="233806"/>
                      <a:pt x="119599" y="289633"/>
                    </a:cubicBezTo>
                    <a:cubicBezTo>
                      <a:pt x="165636" y="345460"/>
                      <a:pt x="221464" y="406314"/>
                      <a:pt x="284699" y="470608"/>
                    </a:cubicBezTo>
                    <a:cubicBezTo>
                      <a:pt x="347934" y="534902"/>
                      <a:pt x="426515" y="617451"/>
                      <a:pt x="499011" y="675395"/>
                    </a:cubicBezTo>
                    <a:cubicBezTo>
                      <a:pt x="571507" y="733339"/>
                      <a:pt x="639770" y="783610"/>
                      <a:pt x="719674" y="818270"/>
                    </a:cubicBezTo>
                    <a:cubicBezTo>
                      <a:pt x="799578" y="852931"/>
                      <a:pt x="958063" y="883358"/>
                      <a:pt x="978436" y="883358"/>
                    </a:cubicBezTo>
                    <a:cubicBezTo>
                      <a:pt x="998809" y="883358"/>
                      <a:pt x="908057" y="851872"/>
                      <a:pt x="841911" y="818270"/>
                    </a:cubicBezTo>
                    <a:cubicBezTo>
                      <a:pt x="775765" y="784668"/>
                      <a:pt x="652998" y="750272"/>
                      <a:pt x="581561" y="681745"/>
                    </a:cubicBezTo>
                    <a:cubicBezTo>
                      <a:pt x="510124" y="613218"/>
                      <a:pt x="450328" y="472196"/>
                      <a:pt x="413286" y="407108"/>
                    </a:cubicBezTo>
                    <a:cubicBezTo>
                      <a:pt x="376244" y="342020"/>
                      <a:pt x="388151" y="340962"/>
                      <a:pt x="359311" y="291220"/>
                    </a:cubicBezTo>
                    <a:cubicBezTo>
                      <a:pt x="330472" y="241478"/>
                      <a:pt x="266707" y="156018"/>
                      <a:pt x="240249" y="108658"/>
                    </a:cubicBezTo>
                    <a:cubicBezTo>
                      <a:pt x="213791" y="61298"/>
                      <a:pt x="235751" y="22668"/>
                      <a:pt x="200561" y="7058"/>
                    </a:cubicBezTo>
                    <a:cubicBezTo>
                      <a:pt x="165371" y="-8552"/>
                      <a:pt x="60861" y="5206"/>
                      <a:pt x="29111" y="14995"/>
                    </a:cubicBezTo>
                    <a:cubicBezTo>
                      <a:pt x="-2639" y="24784"/>
                      <a:pt x="13500" y="48068"/>
                      <a:pt x="10061" y="65795"/>
                    </a:cubicBezTo>
                    <a:cubicBezTo>
                      <a:pt x="6622" y="83522"/>
                      <a:pt x="-9782" y="98339"/>
                      <a:pt x="8474" y="135645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B9A679C-B1A6-4A51-9175-FB127F925DD6}"/>
                  </a:ext>
                </a:extLst>
              </p:cNvPr>
              <p:cNvSpPr/>
              <p:nvPr/>
            </p:nvSpPr>
            <p:spPr>
              <a:xfrm>
                <a:off x="5708437" y="4050701"/>
                <a:ext cx="193205" cy="79265"/>
              </a:xfrm>
              <a:custGeom>
                <a:avLst/>
                <a:gdLst>
                  <a:gd name="connsiteX0" fmla="*/ 189126 w 193205"/>
                  <a:gd name="connsiteY0" fmla="*/ 51399 h 79265"/>
                  <a:gd name="connsiteX1" fmla="*/ 168488 w 193205"/>
                  <a:gd name="connsiteY1" fmla="*/ 3774 h 79265"/>
                  <a:gd name="connsiteX2" fmla="*/ 68476 w 193205"/>
                  <a:gd name="connsiteY2" fmla="*/ 3774 h 79265"/>
                  <a:gd name="connsiteX3" fmla="*/ 6563 w 193205"/>
                  <a:gd name="connsiteY3" fmla="*/ 10124 h 79265"/>
                  <a:gd name="connsiteX4" fmla="*/ 12913 w 193205"/>
                  <a:gd name="connsiteY4" fmla="*/ 37112 h 79265"/>
                  <a:gd name="connsiteX5" fmla="*/ 104988 w 193205"/>
                  <a:gd name="connsiteY5" fmla="*/ 78387 h 79265"/>
                  <a:gd name="connsiteX6" fmla="*/ 189126 w 193205"/>
                  <a:gd name="connsiteY6" fmla="*/ 51399 h 7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05" h="79265">
                    <a:moveTo>
                      <a:pt x="189126" y="51399"/>
                    </a:moveTo>
                    <a:cubicBezTo>
                      <a:pt x="199709" y="38964"/>
                      <a:pt x="188596" y="11711"/>
                      <a:pt x="168488" y="3774"/>
                    </a:cubicBezTo>
                    <a:cubicBezTo>
                      <a:pt x="148380" y="-4163"/>
                      <a:pt x="95463" y="2716"/>
                      <a:pt x="68476" y="3774"/>
                    </a:cubicBezTo>
                    <a:cubicBezTo>
                      <a:pt x="41489" y="4832"/>
                      <a:pt x="15823" y="4568"/>
                      <a:pt x="6563" y="10124"/>
                    </a:cubicBezTo>
                    <a:cubicBezTo>
                      <a:pt x="-2698" y="15680"/>
                      <a:pt x="-3491" y="25735"/>
                      <a:pt x="12913" y="37112"/>
                    </a:cubicBezTo>
                    <a:cubicBezTo>
                      <a:pt x="29317" y="48489"/>
                      <a:pt x="82498" y="73095"/>
                      <a:pt x="104988" y="78387"/>
                    </a:cubicBezTo>
                    <a:cubicBezTo>
                      <a:pt x="127478" y="83679"/>
                      <a:pt x="178543" y="63834"/>
                      <a:pt x="189126" y="5139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A50A906-5F2D-4A8C-8994-29CAE0C48596}"/>
                  </a:ext>
                </a:extLst>
              </p:cNvPr>
              <p:cNvSpPr/>
              <p:nvPr/>
            </p:nvSpPr>
            <p:spPr>
              <a:xfrm>
                <a:off x="5252815" y="2782659"/>
                <a:ext cx="668912" cy="208117"/>
              </a:xfrm>
              <a:custGeom>
                <a:avLst/>
                <a:gdLst>
                  <a:gd name="connsiteX0" fmla="*/ 33560 w 668912"/>
                  <a:gd name="connsiteY0" fmla="*/ 1816 h 208117"/>
                  <a:gd name="connsiteX1" fmla="*/ 223 w 668912"/>
                  <a:gd name="connsiteY1" fmla="*/ 74841 h 208117"/>
                  <a:gd name="connsiteX2" fmla="*/ 49435 w 668912"/>
                  <a:gd name="connsiteY2" fmla="*/ 141516 h 208117"/>
                  <a:gd name="connsiteX3" fmla="*/ 209773 w 668912"/>
                  <a:gd name="connsiteY3" fmla="*/ 197079 h 208117"/>
                  <a:gd name="connsiteX4" fmla="*/ 384398 w 668912"/>
                  <a:gd name="connsiteY4" fmla="*/ 206604 h 208117"/>
                  <a:gd name="connsiteX5" fmla="*/ 484410 w 668912"/>
                  <a:gd name="connsiteY5" fmla="*/ 176441 h 208117"/>
                  <a:gd name="connsiteX6" fmla="*/ 668560 w 668912"/>
                  <a:gd name="connsiteY6" fmla="*/ 127229 h 208117"/>
                  <a:gd name="connsiteX7" fmla="*/ 527273 w 668912"/>
                  <a:gd name="connsiteY7" fmla="*/ 144691 h 208117"/>
                  <a:gd name="connsiteX8" fmla="*/ 398685 w 668912"/>
                  <a:gd name="connsiteY8" fmla="*/ 171679 h 208117"/>
                  <a:gd name="connsiteX9" fmla="*/ 282798 w 668912"/>
                  <a:gd name="connsiteY9" fmla="*/ 182791 h 208117"/>
                  <a:gd name="connsiteX10" fmla="*/ 151035 w 668912"/>
                  <a:gd name="connsiteY10" fmla="*/ 131991 h 208117"/>
                  <a:gd name="connsiteX11" fmla="*/ 114523 w 668912"/>
                  <a:gd name="connsiteY11" fmla="*/ 93891 h 208117"/>
                  <a:gd name="connsiteX12" fmla="*/ 125635 w 668912"/>
                  <a:gd name="connsiteY12" fmla="*/ 74841 h 208117"/>
                  <a:gd name="connsiteX13" fmla="*/ 133573 w 668912"/>
                  <a:gd name="connsiteY13" fmla="*/ 66904 h 208117"/>
                  <a:gd name="connsiteX14" fmla="*/ 87535 w 668912"/>
                  <a:gd name="connsiteY14" fmla="*/ 27216 h 208117"/>
                  <a:gd name="connsiteX15" fmla="*/ 33560 w 668912"/>
                  <a:gd name="connsiteY15" fmla="*/ 1816 h 20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912" h="208117">
                    <a:moveTo>
                      <a:pt x="33560" y="1816"/>
                    </a:moveTo>
                    <a:cubicBezTo>
                      <a:pt x="19008" y="9754"/>
                      <a:pt x="-2423" y="51558"/>
                      <a:pt x="223" y="74841"/>
                    </a:cubicBezTo>
                    <a:cubicBezTo>
                      <a:pt x="2869" y="98124"/>
                      <a:pt x="14510" y="121143"/>
                      <a:pt x="49435" y="141516"/>
                    </a:cubicBezTo>
                    <a:cubicBezTo>
                      <a:pt x="84360" y="161889"/>
                      <a:pt x="153946" y="186231"/>
                      <a:pt x="209773" y="197079"/>
                    </a:cubicBezTo>
                    <a:cubicBezTo>
                      <a:pt x="265600" y="207927"/>
                      <a:pt x="338625" y="210044"/>
                      <a:pt x="384398" y="206604"/>
                    </a:cubicBezTo>
                    <a:cubicBezTo>
                      <a:pt x="430171" y="203164"/>
                      <a:pt x="437050" y="189670"/>
                      <a:pt x="484410" y="176441"/>
                    </a:cubicBezTo>
                    <a:cubicBezTo>
                      <a:pt x="531770" y="163212"/>
                      <a:pt x="661416" y="132521"/>
                      <a:pt x="668560" y="127229"/>
                    </a:cubicBezTo>
                    <a:cubicBezTo>
                      <a:pt x="675704" y="121937"/>
                      <a:pt x="572252" y="137283"/>
                      <a:pt x="527273" y="144691"/>
                    </a:cubicBezTo>
                    <a:cubicBezTo>
                      <a:pt x="482294" y="152099"/>
                      <a:pt x="439431" y="165329"/>
                      <a:pt x="398685" y="171679"/>
                    </a:cubicBezTo>
                    <a:cubicBezTo>
                      <a:pt x="357939" y="178029"/>
                      <a:pt x="324073" y="189406"/>
                      <a:pt x="282798" y="182791"/>
                    </a:cubicBezTo>
                    <a:cubicBezTo>
                      <a:pt x="241523" y="176176"/>
                      <a:pt x="179081" y="146808"/>
                      <a:pt x="151035" y="131991"/>
                    </a:cubicBezTo>
                    <a:cubicBezTo>
                      <a:pt x="122989" y="117174"/>
                      <a:pt x="118756" y="103416"/>
                      <a:pt x="114523" y="93891"/>
                    </a:cubicBezTo>
                    <a:cubicBezTo>
                      <a:pt x="110290" y="84366"/>
                      <a:pt x="122460" y="79339"/>
                      <a:pt x="125635" y="74841"/>
                    </a:cubicBezTo>
                    <a:cubicBezTo>
                      <a:pt x="128810" y="70343"/>
                      <a:pt x="139923" y="74841"/>
                      <a:pt x="133573" y="66904"/>
                    </a:cubicBezTo>
                    <a:cubicBezTo>
                      <a:pt x="127223" y="58967"/>
                      <a:pt x="99177" y="40710"/>
                      <a:pt x="87535" y="27216"/>
                    </a:cubicBezTo>
                    <a:cubicBezTo>
                      <a:pt x="75893" y="13722"/>
                      <a:pt x="48112" y="-6122"/>
                      <a:pt x="33560" y="1816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C3C3C2E7-5E2C-4FCA-83E6-9C6FA8AD5587}"/>
                  </a:ext>
                </a:extLst>
              </p:cNvPr>
              <p:cNvSpPr/>
              <p:nvPr/>
            </p:nvSpPr>
            <p:spPr>
              <a:xfrm>
                <a:off x="5699125" y="2852738"/>
                <a:ext cx="217488" cy="12740"/>
              </a:xfrm>
              <a:custGeom>
                <a:avLst/>
                <a:gdLst>
                  <a:gd name="connsiteX0" fmla="*/ 0 w 217488"/>
                  <a:gd name="connsiteY0" fmla="*/ 3175 h 12740"/>
                  <a:gd name="connsiteX1" fmla="*/ 74613 w 217488"/>
                  <a:gd name="connsiteY1" fmla="*/ 12700 h 12740"/>
                  <a:gd name="connsiteX2" fmla="*/ 176213 w 217488"/>
                  <a:gd name="connsiteY2" fmla="*/ 6350 h 12740"/>
                  <a:gd name="connsiteX3" fmla="*/ 217488 w 217488"/>
                  <a:gd name="connsiteY3" fmla="*/ 0 h 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88" h="12740">
                    <a:moveTo>
                      <a:pt x="0" y="3175"/>
                    </a:moveTo>
                    <a:cubicBezTo>
                      <a:pt x="22622" y="7673"/>
                      <a:pt x="45244" y="12171"/>
                      <a:pt x="74613" y="12700"/>
                    </a:cubicBezTo>
                    <a:cubicBezTo>
                      <a:pt x="103982" y="13229"/>
                      <a:pt x="152400" y="8467"/>
                      <a:pt x="176213" y="6350"/>
                    </a:cubicBezTo>
                    <a:cubicBezTo>
                      <a:pt x="200026" y="4233"/>
                      <a:pt x="208757" y="2116"/>
                      <a:pt x="217488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29D44F20-EA79-4D73-8E2E-986CCF451CC3}"/>
                  </a:ext>
                </a:extLst>
              </p:cNvPr>
              <p:cNvSpPr/>
              <p:nvPr/>
            </p:nvSpPr>
            <p:spPr>
              <a:xfrm>
                <a:off x="6650972" y="2604850"/>
                <a:ext cx="713475" cy="230335"/>
              </a:xfrm>
              <a:custGeom>
                <a:avLst/>
                <a:gdLst>
                  <a:gd name="connsiteX0" fmla="*/ 653 w 713475"/>
                  <a:gd name="connsiteY0" fmla="*/ 228838 h 230335"/>
                  <a:gd name="connsiteX1" fmla="*/ 26053 w 713475"/>
                  <a:gd name="connsiteY1" fmla="*/ 176450 h 230335"/>
                  <a:gd name="connsiteX2" fmla="*/ 87966 w 713475"/>
                  <a:gd name="connsiteY2" fmla="*/ 127238 h 230335"/>
                  <a:gd name="connsiteX3" fmla="*/ 159403 w 713475"/>
                  <a:gd name="connsiteY3" fmla="*/ 85963 h 230335"/>
                  <a:gd name="connsiteX4" fmla="*/ 245128 w 713475"/>
                  <a:gd name="connsiteY4" fmla="*/ 49450 h 230335"/>
                  <a:gd name="connsiteX5" fmla="*/ 365778 w 713475"/>
                  <a:gd name="connsiteY5" fmla="*/ 65325 h 230335"/>
                  <a:gd name="connsiteX6" fmla="*/ 438803 w 713475"/>
                  <a:gd name="connsiteY6" fmla="*/ 62150 h 230335"/>
                  <a:gd name="connsiteX7" fmla="*/ 538816 w 713475"/>
                  <a:gd name="connsiteY7" fmla="*/ 120888 h 230335"/>
                  <a:gd name="connsiteX8" fmla="*/ 591203 w 713475"/>
                  <a:gd name="connsiteY8" fmla="*/ 146288 h 230335"/>
                  <a:gd name="connsiteX9" fmla="*/ 713441 w 713475"/>
                  <a:gd name="connsiteY9" fmla="*/ 187563 h 230335"/>
                  <a:gd name="connsiteX10" fmla="*/ 602316 w 713475"/>
                  <a:gd name="connsiteY10" fmla="*/ 100250 h 230335"/>
                  <a:gd name="connsiteX11" fmla="*/ 468966 w 713475"/>
                  <a:gd name="connsiteY11" fmla="*/ 30400 h 230335"/>
                  <a:gd name="connsiteX12" fmla="*/ 392766 w 713475"/>
                  <a:gd name="connsiteY12" fmla="*/ 5000 h 230335"/>
                  <a:gd name="connsiteX13" fmla="*/ 251478 w 713475"/>
                  <a:gd name="connsiteY13" fmla="*/ 5000 h 230335"/>
                  <a:gd name="connsiteX14" fmla="*/ 126066 w 713475"/>
                  <a:gd name="connsiteY14" fmla="*/ 57388 h 230335"/>
                  <a:gd name="connsiteX15" fmla="*/ 49866 w 713475"/>
                  <a:gd name="connsiteY15" fmla="*/ 114538 h 230335"/>
                  <a:gd name="connsiteX16" fmla="*/ 653 w 713475"/>
                  <a:gd name="connsiteY16" fmla="*/ 228838 h 2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3475" h="230335">
                    <a:moveTo>
                      <a:pt x="653" y="228838"/>
                    </a:moveTo>
                    <a:cubicBezTo>
                      <a:pt x="-3316" y="239157"/>
                      <a:pt x="11501" y="193383"/>
                      <a:pt x="26053" y="176450"/>
                    </a:cubicBezTo>
                    <a:cubicBezTo>
                      <a:pt x="40605" y="159517"/>
                      <a:pt x="65741" y="142319"/>
                      <a:pt x="87966" y="127238"/>
                    </a:cubicBezTo>
                    <a:cubicBezTo>
                      <a:pt x="110191" y="112157"/>
                      <a:pt x="133209" y="98928"/>
                      <a:pt x="159403" y="85963"/>
                    </a:cubicBezTo>
                    <a:cubicBezTo>
                      <a:pt x="185597" y="72998"/>
                      <a:pt x="210732" y="52890"/>
                      <a:pt x="245128" y="49450"/>
                    </a:cubicBezTo>
                    <a:cubicBezTo>
                      <a:pt x="279524" y="46010"/>
                      <a:pt x="333499" y="63208"/>
                      <a:pt x="365778" y="65325"/>
                    </a:cubicBezTo>
                    <a:cubicBezTo>
                      <a:pt x="398057" y="67442"/>
                      <a:pt x="409963" y="52890"/>
                      <a:pt x="438803" y="62150"/>
                    </a:cubicBezTo>
                    <a:cubicBezTo>
                      <a:pt x="467643" y="71410"/>
                      <a:pt x="513416" y="106865"/>
                      <a:pt x="538816" y="120888"/>
                    </a:cubicBezTo>
                    <a:cubicBezTo>
                      <a:pt x="564216" y="134911"/>
                      <a:pt x="562099" y="135175"/>
                      <a:pt x="591203" y="146288"/>
                    </a:cubicBezTo>
                    <a:cubicBezTo>
                      <a:pt x="620307" y="157400"/>
                      <a:pt x="711589" y="195236"/>
                      <a:pt x="713441" y="187563"/>
                    </a:cubicBezTo>
                    <a:cubicBezTo>
                      <a:pt x="715293" y="179890"/>
                      <a:pt x="643062" y="126444"/>
                      <a:pt x="602316" y="100250"/>
                    </a:cubicBezTo>
                    <a:cubicBezTo>
                      <a:pt x="561570" y="74056"/>
                      <a:pt x="503891" y="46275"/>
                      <a:pt x="468966" y="30400"/>
                    </a:cubicBezTo>
                    <a:cubicBezTo>
                      <a:pt x="434041" y="14525"/>
                      <a:pt x="429014" y="9233"/>
                      <a:pt x="392766" y="5000"/>
                    </a:cubicBezTo>
                    <a:cubicBezTo>
                      <a:pt x="356518" y="767"/>
                      <a:pt x="295928" y="-3731"/>
                      <a:pt x="251478" y="5000"/>
                    </a:cubicBezTo>
                    <a:cubicBezTo>
                      <a:pt x="207028" y="13731"/>
                      <a:pt x="159668" y="39132"/>
                      <a:pt x="126066" y="57388"/>
                    </a:cubicBezTo>
                    <a:cubicBezTo>
                      <a:pt x="92464" y="75644"/>
                      <a:pt x="72091" y="88874"/>
                      <a:pt x="49866" y="114538"/>
                    </a:cubicBezTo>
                    <a:cubicBezTo>
                      <a:pt x="27641" y="140202"/>
                      <a:pt x="4622" y="218519"/>
                      <a:pt x="653" y="22883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4DA2FD-4789-43B6-85E4-011295F5F29B}"/>
                  </a:ext>
                </a:extLst>
              </p:cNvPr>
              <p:cNvSpPr/>
              <p:nvPr/>
            </p:nvSpPr>
            <p:spPr>
              <a:xfrm>
                <a:off x="6814786" y="2636667"/>
                <a:ext cx="249721" cy="215537"/>
              </a:xfrm>
              <a:custGeom>
                <a:avLst/>
                <a:gdLst>
                  <a:gd name="connsiteX0" fmla="*/ 225777 w 249721"/>
                  <a:gd name="connsiteY0" fmla="*/ 44621 h 215537"/>
                  <a:gd name="connsiteX1" fmla="*/ 249589 w 249721"/>
                  <a:gd name="connsiteY1" fmla="*/ 125583 h 215537"/>
                  <a:gd name="connsiteX2" fmla="*/ 219427 w 249721"/>
                  <a:gd name="connsiteY2" fmla="*/ 170033 h 215537"/>
                  <a:gd name="connsiteX3" fmla="*/ 155927 w 249721"/>
                  <a:gd name="connsiteY3" fmla="*/ 203371 h 215537"/>
                  <a:gd name="connsiteX4" fmla="*/ 76552 w 249721"/>
                  <a:gd name="connsiteY4" fmla="*/ 212896 h 215537"/>
                  <a:gd name="connsiteX5" fmla="*/ 9877 w 249721"/>
                  <a:gd name="connsiteY5" fmla="*/ 158921 h 215537"/>
                  <a:gd name="connsiteX6" fmla="*/ 352 w 249721"/>
                  <a:gd name="connsiteY6" fmla="*/ 104946 h 215537"/>
                  <a:gd name="connsiteX7" fmla="*/ 9877 w 249721"/>
                  <a:gd name="connsiteY7" fmla="*/ 47796 h 215537"/>
                  <a:gd name="connsiteX8" fmla="*/ 22577 w 249721"/>
                  <a:gd name="connsiteY8" fmla="*/ 23983 h 215537"/>
                  <a:gd name="connsiteX9" fmla="*/ 130527 w 249721"/>
                  <a:gd name="connsiteY9" fmla="*/ 171 h 215537"/>
                  <a:gd name="connsiteX10" fmla="*/ 225777 w 249721"/>
                  <a:gd name="connsiteY10" fmla="*/ 44621 h 21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721" h="215537">
                    <a:moveTo>
                      <a:pt x="225777" y="44621"/>
                    </a:moveTo>
                    <a:cubicBezTo>
                      <a:pt x="245621" y="65523"/>
                      <a:pt x="250647" y="104681"/>
                      <a:pt x="249589" y="125583"/>
                    </a:cubicBezTo>
                    <a:cubicBezTo>
                      <a:pt x="248531" y="146485"/>
                      <a:pt x="235037" y="157068"/>
                      <a:pt x="219427" y="170033"/>
                    </a:cubicBezTo>
                    <a:cubicBezTo>
                      <a:pt x="203817" y="182998"/>
                      <a:pt x="179739" y="196227"/>
                      <a:pt x="155927" y="203371"/>
                    </a:cubicBezTo>
                    <a:cubicBezTo>
                      <a:pt x="132115" y="210515"/>
                      <a:pt x="100894" y="220304"/>
                      <a:pt x="76552" y="212896"/>
                    </a:cubicBezTo>
                    <a:cubicBezTo>
                      <a:pt x="52210" y="205488"/>
                      <a:pt x="22577" y="176913"/>
                      <a:pt x="9877" y="158921"/>
                    </a:cubicBezTo>
                    <a:cubicBezTo>
                      <a:pt x="-2823" y="140929"/>
                      <a:pt x="352" y="123467"/>
                      <a:pt x="352" y="104946"/>
                    </a:cubicBezTo>
                    <a:cubicBezTo>
                      <a:pt x="352" y="86425"/>
                      <a:pt x="6173" y="61290"/>
                      <a:pt x="9877" y="47796"/>
                    </a:cubicBezTo>
                    <a:cubicBezTo>
                      <a:pt x="13581" y="34302"/>
                      <a:pt x="2469" y="31920"/>
                      <a:pt x="22577" y="23983"/>
                    </a:cubicBezTo>
                    <a:cubicBezTo>
                      <a:pt x="42685" y="16046"/>
                      <a:pt x="97719" y="-1946"/>
                      <a:pt x="130527" y="171"/>
                    </a:cubicBezTo>
                    <a:cubicBezTo>
                      <a:pt x="163335" y="2288"/>
                      <a:pt x="205933" y="23719"/>
                      <a:pt x="225777" y="446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月 46">
                <a:extLst>
                  <a:ext uri="{FF2B5EF4-FFF2-40B4-BE49-F238E27FC236}">
                    <a16:creationId xmlns:a16="http://schemas.microsoft.com/office/drawing/2014/main" id="{8604733C-5BA9-4B05-881A-1A0916DE817B}"/>
                  </a:ext>
                </a:extLst>
              </p:cNvPr>
              <p:cNvSpPr/>
              <p:nvPr/>
            </p:nvSpPr>
            <p:spPr>
              <a:xfrm rot="6004335">
                <a:off x="6913718" y="2653854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8A820298-7685-4392-A16C-70C0122EBD19}"/>
                  </a:ext>
                </a:extLst>
              </p:cNvPr>
              <p:cNvSpPr/>
              <p:nvPr/>
            </p:nvSpPr>
            <p:spPr>
              <a:xfrm>
                <a:off x="6630988" y="2574152"/>
                <a:ext cx="665162" cy="283348"/>
              </a:xfrm>
              <a:custGeom>
                <a:avLst/>
                <a:gdLst>
                  <a:gd name="connsiteX0" fmla="*/ 0 w 665162"/>
                  <a:gd name="connsiteY0" fmla="*/ 283348 h 283348"/>
                  <a:gd name="connsiteX1" fmla="*/ 25400 w 665162"/>
                  <a:gd name="connsiteY1" fmla="*/ 216673 h 283348"/>
                  <a:gd name="connsiteX2" fmla="*/ 69850 w 665162"/>
                  <a:gd name="connsiteY2" fmla="*/ 124598 h 283348"/>
                  <a:gd name="connsiteX3" fmla="*/ 130175 w 665162"/>
                  <a:gd name="connsiteY3" fmla="*/ 73798 h 283348"/>
                  <a:gd name="connsiteX4" fmla="*/ 311150 w 665162"/>
                  <a:gd name="connsiteY4" fmla="*/ 8711 h 283348"/>
                  <a:gd name="connsiteX5" fmla="*/ 403225 w 665162"/>
                  <a:gd name="connsiteY5" fmla="*/ 2361 h 283348"/>
                  <a:gd name="connsiteX6" fmla="*/ 523875 w 665162"/>
                  <a:gd name="connsiteY6" fmla="*/ 24586 h 283348"/>
                  <a:gd name="connsiteX7" fmla="*/ 665162 w 665162"/>
                  <a:gd name="connsiteY7" fmla="*/ 88086 h 2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62" h="283348">
                    <a:moveTo>
                      <a:pt x="0" y="283348"/>
                    </a:moveTo>
                    <a:cubicBezTo>
                      <a:pt x="6879" y="263239"/>
                      <a:pt x="13758" y="243131"/>
                      <a:pt x="25400" y="216673"/>
                    </a:cubicBezTo>
                    <a:cubicBezTo>
                      <a:pt x="37042" y="190215"/>
                      <a:pt x="52388" y="148410"/>
                      <a:pt x="69850" y="124598"/>
                    </a:cubicBezTo>
                    <a:cubicBezTo>
                      <a:pt x="87312" y="100786"/>
                      <a:pt x="89958" y="93112"/>
                      <a:pt x="130175" y="73798"/>
                    </a:cubicBezTo>
                    <a:cubicBezTo>
                      <a:pt x="170392" y="54484"/>
                      <a:pt x="265642" y="20617"/>
                      <a:pt x="311150" y="8711"/>
                    </a:cubicBezTo>
                    <a:cubicBezTo>
                      <a:pt x="356658" y="-3195"/>
                      <a:pt x="367771" y="-285"/>
                      <a:pt x="403225" y="2361"/>
                    </a:cubicBezTo>
                    <a:cubicBezTo>
                      <a:pt x="438679" y="5007"/>
                      <a:pt x="480219" y="10299"/>
                      <a:pt x="523875" y="24586"/>
                    </a:cubicBezTo>
                    <a:cubicBezTo>
                      <a:pt x="567531" y="38873"/>
                      <a:pt x="616346" y="63479"/>
                      <a:pt x="665162" y="8808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2D48A7-990D-41D1-AF50-85344C75332F}"/>
                  </a:ext>
                </a:extLst>
              </p:cNvPr>
              <p:cNvSpPr/>
              <p:nvPr/>
            </p:nvSpPr>
            <p:spPr>
              <a:xfrm>
                <a:off x="6702425" y="2616200"/>
                <a:ext cx="165100" cy="95250"/>
              </a:xfrm>
              <a:custGeom>
                <a:avLst/>
                <a:gdLst>
                  <a:gd name="connsiteX0" fmla="*/ 165100 w 165100"/>
                  <a:gd name="connsiteY0" fmla="*/ 0 h 95250"/>
                  <a:gd name="connsiteX1" fmla="*/ 109538 w 165100"/>
                  <a:gd name="connsiteY1" fmla="*/ 12700 h 95250"/>
                  <a:gd name="connsiteX2" fmla="*/ 49213 w 165100"/>
                  <a:gd name="connsiteY2" fmla="*/ 39688 h 95250"/>
                  <a:gd name="connsiteX3" fmla="*/ 9525 w 165100"/>
                  <a:gd name="connsiteY3" fmla="*/ 85725 h 95250"/>
                  <a:gd name="connsiteX4" fmla="*/ 0 w 165100"/>
                  <a:gd name="connsiteY4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0" h="95250">
                    <a:moveTo>
                      <a:pt x="165100" y="0"/>
                    </a:moveTo>
                    <a:cubicBezTo>
                      <a:pt x="146976" y="3042"/>
                      <a:pt x="128852" y="6085"/>
                      <a:pt x="109538" y="12700"/>
                    </a:cubicBezTo>
                    <a:cubicBezTo>
                      <a:pt x="90224" y="19315"/>
                      <a:pt x="65882" y="27517"/>
                      <a:pt x="49213" y="39688"/>
                    </a:cubicBezTo>
                    <a:cubicBezTo>
                      <a:pt x="32544" y="51859"/>
                      <a:pt x="17727" y="76465"/>
                      <a:pt x="9525" y="85725"/>
                    </a:cubicBezTo>
                    <a:cubicBezTo>
                      <a:pt x="1323" y="94985"/>
                      <a:pt x="661" y="95117"/>
                      <a:pt x="0" y="9525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1C12158F-5DC9-4FF7-8F22-CA44E33A5F01}"/>
                  </a:ext>
                </a:extLst>
              </p:cNvPr>
              <p:cNvSpPr/>
              <p:nvPr/>
            </p:nvSpPr>
            <p:spPr>
              <a:xfrm>
                <a:off x="6632507" y="2814966"/>
                <a:ext cx="231084" cy="66610"/>
              </a:xfrm>
              <a:custGeom>
                <a:avLst/>
                <a:gdLst>
                  <a:gd name="connsiteX0" fmla="*/ 68 w 231084"/>
                  <a:gd name="connsiteY0" fmla="*/ 45709 h 66610"/>
                  <a:gd name="connsiteX1" fmla="*/ 88968 w 231084"/>
                  <a:gd name="connsiteY1" fmla="*/ 34597 h 66610"/>
                  <a:gd name="connsiteX2" fmla="*/ 185806 w 231084"/>
                  <a:gd name="connsiteY2" fmla="*/ 45709 h 66610"/>
                  <a:gd name="connsiteX3" fmla="*/ 230256 w 231084"/>
                  <a:gd name="connsiteY3" fmla="*/ 66347 h 66610"/>
                  <a:gd name="connsiteX4" fmla="*/ 209618 w 231084"/>
                  <a:gd name="connsiteY4" fmla="*/ 29834 h 66610"/>
                  <a:gd name="connsiteX5" fmla="*/ 147706 w 231084"/>
                  <a:gd name="connsiteY5" fmla="*/ 9197 h 66610"/>
                  <a:gd name="connsiteX6" fmla="*/ 103256 w 231084"/>
                  <a:gd name="connsiteY6" fmla="*/ 1259 h 66610"/>
                  <a:gd name="connsiteX7" fmla="*/ 68 w 231084"/>
                  <a:gd name="connsiteY7" fmla="*/ 45709 h 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084" h="66610">
                    <a:moveTo>
                      <a:pt x="68" y="45709"/>
                    </a:moveTo>
                    <a:cubicBezTo>
                      <a:pt x="-2313" y="51265"/>
                      <a:pt x="58012" y="34597"/>
                      <a:pt x="88968" y="34597"/>
                    </a:cubicBezTo>
                    <a:cubicBezTo>
                      <a:pt x="119924" y="34597"/>
                      <a:pt x="162258" y="40417"/>
                      <a:pt x="185806" y="45709"/>
                    </a:cubicBezTo>
                    <a:cubicBezTo>
                      <a:pt x="209354" y="51001"/>
                      <a:pt x="226287" y="68993"/>
                      <a:pt x="230256" y="66347"/>
                    </a:cubicBezTo>
                    <a:cubicBezTo>
                      <a:pt x="234225" y="63701"/>
                      <a:pt x="223376" y="39359"/>
                      <a:pt x="209618" y="29834"/>
                    </a:cubicBezTo>
                    <a:cubicBezTo>
                      <a:pt x="195860" y="20309"/>
                      <a:pt x="165433" y="13960"/>
                      <a:pt x="147706" y="9197"/>
                    </a:cubicBezTo>
                    <a:cubicBezTo>
                      <a:pt x="129979" y="4434"/>
                      <a:pt x="128127" y="-2974"/>
                      <a:pt x="103256" y="1259"/>
                    </a:cubicBezTo>
                    <a:cubicBezTo>
                      <a:pt x="78385" y="5492"/>
                      <a:pt x="2449" y="40153"/>
                      <a:pt x="68" y="4570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5A3D19DB-A42A-43F4-858F-3B786AA75FE1}"/>
                  </a:ext>
                </a:extLst>
              </p:cNvPr>
              <p:cNvSpPr/>
              <p:nvPr/>
            </p:nvSpPr>
            <p:spPr>
              <a:xfrm>
                <a:off x="6965848" y="2809491"/>
                <a:ext cx="293803" cy="72821"/>
              </a:xfrm>
              <a:custGeom>
                <a:avLst/>
                <a:gdLst>
                  <a:gd name="connsiteX0" fmla="*/ 102 w 293803"/>
                  <a:gd name="connsiteY0" fmla="*/ 71822 h 72821"/>
                  <a:gd name="connsiteX1" fmla="*/ 68365 w 293803"/>
                  <a:gd name="connsiteY1" fmla="*/ 65472 h 72821"/>
                  <a:gd name="connsiteX2" fmla="*/ 171552 w 293803"/>
                  <a:gd name="connsiteY2" fmla="*/ 55947 h 72821"/>
                  <a:gd name="connsiteX3" fmla="*/ 235052 w 293803"/>
                  <a:gd name="connsiteY3" fmla="*/ 35309 h 72821"/>
                  <a:gd name="connsiteX4" fmla="*/ 293790 w 293803"/>
                  <a:gd name="connsiteY4" fmla="*/ 1972 h 72821"/>
                  <a:gd name="connsiteX5" fmla="*/ 239815 w 293803"/>
                  <a:gd name="connsiteY5" fmla="*/ 6734 h 72821"/>
                  <a:gd name="connsiteX6" fmla="*/ 179490 w 293803"/>
                  <a:gd name="connsiteY6" fmla="*/ 30547 h 72821"/>
                  <a:gd name="connsiteX7" fmla="*/ 120752 w 293803"/>
                  <a:gd name="connsiteY7" fmla="*/ 32134 h 72821"/>
                  <a:gd name="connsiteX8" fmla="*/ 87415 w 293803"/>
                  <a:gd name="connsiteY8" fmla="*/ 40072 h 72821"/>
                  <a:gd name="connsiteX9" fmla="*/ 102 w 293803"/>
                  <a:gd name="connsiteY9" fmla="*/ 71822 h 7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803" h="72821">
                    <a:moveTo>
                      <a:pt x="102" y="71822"/>
                    </a:moveTo>
                    <a:cubicBezTo>
                      <a:pt x="-3073" y="76055"/>
                      <a:pt x="68365" y="65472"/>
                      <a:pt x="68365" y="65472"/>
                    </a:cubicBezTo>
                    <a:cubicBezTo>
                      <a:pt x="96940" y="62826"/>
                      <a:pt x="143771" y="60974"/>
                      <a:pt x="171552" y="55947"/>
                    </a:cubicBezTo>
                    <a:cubicBezTo>
                      <a:pt x="199333" y="50920"/>
                      <a:pt x="214679" y="44305"/>
                      <a:pt x="235052" y="35309"/>
                    </a:cubicBezTo>
                    <a:cubicBezTo>
                      <a:pt x="255425" y="26313"/>
                      <a:pt x="292996" y="6734"/>
                      <a:pt x="293790" y="1972"/>
                    </a:cubicBezTo>
                    <a:cubicBezTo>
                      <a:pt x="294584" y="-2790"/>
                      <a:pt x="258865" y="1972"/>
                      <a:pt x="239815" y="6734"/>
                    </a:cubicBezTo>
                    <a:cubicBezTo>
                      <a:pt x="220765" y="11496"/>
                      <a:pt x="199334" y="26314"/>
                      <a:pt x="179490" y="30547"/>
                    </a:cubicBezTo>
                    <a:cubicBezTo>
                      <a:pt x="159646" y="34780"/>
                      <a:pt x="136098" y="30546"/>
                      <a:pt x="120752" y="32134"/>
                    </a:cubicBezTo>
                    <a:cubicBezTo>
                      <a:pt x="105406" y="33721"/>
                      <a:pt x="105936" y="33987"/>
                      <a:pt x="87415" y="40072"/>
                    </a:cubicBezTo>
                    <a:cubicBezTo>
                      <a:pt x="68894" y="46157"/>
                      <a:pt x="3277" y="67589"/>
                      <a:pt x="102" y="718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B70A43-EEFB-4982-83CC-62077422D2CB}"/>
                  </a:ext>
                </a:extLst>
              </p:cNvPr>
              <p:cNvSpPr/>
              <p:nvPr/>
            </p:nvSpPr>
            <p:spPr>
              <a:xfrm>
                <a:off x="6858000" y="2867025"/>
                <a:ext cx="112713" cy="19820"/>
              </a:xfrm>
              <a:custGeom>
                <a:avLst/>
                <a:gdLst>
                  <a:gd name="connsiteX0" fmla="*/ 0 w 112713"/>
                  <a:gd name="connsiteY0" fmla="*/ 0 h 19820"/>
                  <a:gd name="connsiteX1" fmla="*/ 68263 w 112713"/>
                  <a:gd name="connsiteY1" fmla="*/ 19050 h 19820"/>
                  <a:gd name="connsiteX2" fmla="*/ 112713 w 112713"/>
                  <a:gd name="connsiteY2" fmla="*/ 14288 h 1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13" h="19820">
                    <a:moveTo>
                      <a:pt x="0" y="0"/>
                    </a:moveTo>
                    <a:cubicBezTo>
                      <a:pt x="24739" y="8334"/>
                      <a:pt x="49478" y="16669"/>
                      <a:pt x="68263" y="19050"/>
                    </a:cubicBezTo>
                    <a:cubicBezTo>
                      <a:pt x="87048" y="21431"/>
                      <a:pt x="99880" y="17859"/>
                      <a:pt x="112713" y="1428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1CEFFD33-76E0-42AF-B10B-824EBCB918D2}"/>
                  </a:ext>
                </a:extLst>
              </p:cNvPr>
              <p:cNvSpPr/>
              <p:nvPr/>
            </p:nvSpPr>
            <p:spPr>
              <a:xfrm>
                <a:off x="7222122" y="2738438"/>
                <a:ext cx="70853" cy="101600"/>
              </a:xfrm>
              <a:custGeom>
                <a:avLst/>
                <a:gdLst>
                  <a:gd name="connsiteX0" fmla="*/ 7353 w 70853"/>
                  <a:gd name="connsiteY0" fmla="*/ 0 h 101600"/>
                  <a:gd name="connsiteX1" fmla="*/ 5766 w 70853"/>
                  <a:gd name="connsiteY1" fmla="*/ 82550 h 101600"/>
                  <a:gd name="connsiteX2" fmla="*/ 70853 w 70853"/>
                  <a:gd name="connsiteY2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53" h="101600">
                    <a:moveTo>
                      <a:pt x="7353" y="0"/>
                    </a:moveTo>
                    <a:cubicBezTo>
                      <a:pt x="1268" y="32808"/>
                      <a:pt x="-4817" y="65617"/>
                      <a:pt x="5766" y="82550"/>
                    </a:cubicBezTo>
                    <a:cubicBezTo>
                      <a:pt x="16349" y="99483"/>
                      <a:pt x="43601" y="100541"/>
                      <a:pt x="70853" y="1016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5285580-0963-4638-9833-E4F97B49B91D}"/>
                  </a:ext>
                </a:extLst>
              </p:cNvPr>
              <p:cNvSpPr/>
              <p:nvPr/>
            </p:nvSpPr>
            <p:spPr>
              <a:xfrm>
                <a:off x="6659530" y="2825618"/>
                <a:ext cx="651258" cy="172656"/>
              </a:xfrm>
              <a:custGeom>
                <a:avLst/>
                <a:gdLst>
                  <a:gd name="connsiteX0" fmla="*/ 603283 w 651258"/>
                  <a:gd name="connsiteY0" fmla="*/ 132 h 172656"/>
                  <a:gd name="connsiteX1" fmla="*/ 650908 w 651258"/>
                  <a:gd name="connsiteY1" fmla="*/ 33470 h 172656"/>
                  <a:gd name="connsiteX2" fmla="*/ 577883 w 651258"/>
                  <a:gd name="connsiteY2" fmla="*/ 58870 h 172656"/>
                  <a:gd name="connsiteX3" fmla="*/ 569945 w 651258"/>
                  <a:gd name="connsiteY3" fmla="*/ 76332 h 172656"/>
                  <a:gd name="connsiteX4" fmla="*/ 404845 w 651258"/>
                  <a:gd name="connsiteY4" fmla="*/ 158882 h 172656"/>
                  <a:gd name="connsiteX5" fmla="*/ 215933 w 651258"/>
                  <a:gd name="connsiteY5" fmla="*/ 171582 h 172656"/>
                  <a:gd name="connsiteX6" fmla="*/ 133383 w 651258"/>
                  <a:gd name="connsiteY6" fmla="*/ 147770 h 172656"/>
                  <a:gd name="connsiteX7" fmla="*/ 33 w 651258"/>
                  <a:gd name="connsiteY7" fmla="*/ 65220 h 172656"/>
                  <a:gd name="connsiteX8" fmla="*/ 146083 w 651258"/>
                  <a:gd name="connsiteY8" fmla="*/ 125545 h 172656"/>
                  <a:gd name="connsiteX9" fmla="*/ 296895 w 651258"/>
                  <a:gd name="connsiteY9" fmla="*/ 157295 h 172656"/>
                  <a:gd name="connsiteX10" fmla="*/ 485808 w 651258"/>
                  <a:gd name="connsiteY10" fmla="*/ 108082 h 172656"/>
                  <a:gd name="connsiteX11" fmla="*/ 557245 w 651258"/>
                  <a:gd name="connsiteY11" fmla="*/ 65220 h 172656"/>
                  <a:gd name="connsiteX12" fmla="*/ 550895 w 651258"/>
                  <a:gd name="connsiteY12" fmla="*/ 23945 h 172656"/>
                  <a:gd name="connsiteX13" fmla="*/ 603283 w 651258"/>
                  <a:gd name="connsiteY13" fmla="*/ 132 h 17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1258" h="172656">
                    <a:moveTo>
                      <a:pt x="603283" y="132"/>
                    </a:moveTo>
                    <a:cubicBezTo>
                      <a:pt x="619952" y="1719"/>
                      <a:pt x="655141" y="23680"/>
                      <a:pt x="650908" y="33470"/>
                    </a:cubicBezTo>
                    <a:cubicBezTo>
                      <a:pt x="646675" y="43260"/>
                      <a:pt x="591377" y="51726"/>
                      <a:pt x="577883" y="58870"/>
                    </a:cubicBezTo>
                    <a:cubicBezTo>
                      <a:pt x="564389" y="66014"/>
                      <a:pt x="598785" y="59663"/>
                      <a:pt x="569945" y="76332"/>
                    </a:cubicBezTo>
                    <a:cubicBezTo>
                      <a:pt x="541105" y="93001"/>
                      <a:pt x="463847" y="143007"/>
                      <a:pt x="404845" y="158882"/>
                    </a:cubicBezTo>
                    <a:cubicBezTo>
                      <a:pt x="345843" y="174757"/>
                      <a:pt x="261177" y="173434"/>
                      <a:pt x="215933" y="171582"/>
                    </a:cubicBezTo>
                    <a:cubicBezTo>
                      <a:pt x="170689" y="169730"/>
                      <a:pt x="169366" y="165497"/>
                      <a:pt x="133383" y="147770"/>
                    </a:cubicBezTo>
                    <a:cubicBezTo>
                      <a:pt x="97400" y="130043"/>
                      <a:pt x="-2084" y="68924"/>
                      <a:pt x="33" y="65220"/>
                    </a:cubicBezTo>
                    <a:cubicBezTo>
                      <a:pt x="2150" y="61516"/>
                      <a:pt x="96606" y="110199"/>
                      <a:pt x="146083" y="125545"/>
                    </a:cubicBezTo>
                    <a:cubicBezTo>
                      <a:pt x="195560" y="140891"/>
                      <a:pt x="240274" y="160206"/>
                      <a:pt x="296895" y="157295"/>
                    </a:cubicBezTo>
                    <a:cubicBezTo>
                      <a:pt x="353516" y="154385"/>
                      <a:pt x="442416" y="123428"/>
                      <a:pt x="485808" y="108082"/>
                    </a:cubicBezTo>
                    <a:cubicBezTo>
                      <a:pt x="529200" y="92736"/>
                      <a:pt x="546397" y="79243"/>
                      <a:pt x="557245" y="65220"/>
                    </a:cubicBezTo>
                    <a:cubicBezTo>
                      <a:pt x="568093" y="51197"/>
                      <a:pt x="544809" y="36381"/>
                      <a:pt x="550895" y="23945"/>
                    </a:cubicBezTo>
                    <a:cubicBezTo>
                      <a:pt x="556980" y="11510"/>
                      <a:pt x="586614" y="-1455"/>
                      <a:pt x="603283" y="132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284E9DCF-A39D-485F-AF8E-56820A8BA8C0}"/>
                  </a:ext>
                </a:extLst>
              </p:cNvPr>
              <p:cNvSpPr/>
              <p:nvPr/>
            </p:nvSpPr>
            <p:spPr>
              <a:xfrm>
                <a:off x="6732588" y="2558638"/>
                <a:ext cx="500062" cy="119475"/>
              </a:xfrm>
              <a:custGeom>
                <a:avLst/>
                <a:gdLst>
                  <a:gd name="connsiteX0" fmla="*/ 0 w 500062"/>
                  <a:gd name="connsiteY0" fmla="*/ 119475 h 119475"/>
                  <a:gd name="connsiteX1" fmla="*/ 57150 w 500062"/>
                  <a:gd name="connsiteY1" fmla="*/ 84550 h 119475"/>
                  <a:gd name="connsiteX2" fmla="*/ 71437 w 500062"/>
                  <a:gd name="connsiteY2" fmla="*/ 55975 h 119475"/>
                  <a:gd name="connsiteX3" fmla="*/ 152400 w 500062"/>
                  <a:gd name="connsiteY3" fmla="*/ 33750 h 119475"/>
                  <a:gd name="connsiteX4" fmla="*/ 261937 w 500062"/>
                  <a:gd name="connsiteY4" fmla="*/ 2000 h 119475"/>
                  <a:gd name="connsiteX5" fmla="*/ 349250 w 500062"/>
                  <a:gd name="connsiteY5" fmla="*/ 9937 h 119475"/>
                  <a:gd name="connsiteX6" fmla="*/ 500062 w 500062"/>
                  <a:gd name="connsiteY6" fmla="*/ 63912 h 1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062" h="119475">
                    <a:moveTo>
                      <a:pt x="0" y="119475"/>
                    </a:moveTo>
                    <a:cubicBezTo>
                      <a:pt x="22622" y="107304"/>
                      <a:pt x="45244" y="95133"/>
                      <a:pt x="57150" y="84550"/>
                    </a:cubicBezTo>
                    <a:cubicBezTo>
                      <a:pt x="69056" y="73967"/>
                      <a:pt x="55562" y="64442"/>
                      <a:pt x="71437" y="55975"/>
                    </a:cubicBezTo>
                    <a:cubicBezTo>
                      <a:pt x="87312" y="47508"/>
                      <a:pt x="152400" y="33750"/>
                      <a:pt x="152400" y="33750"/>
                    </a:cubicBezTo>
                    <a:cubicBezTo>
                      <a:pt x="184150" y="24754"/>
                      <a:pt x="229129" y="5969"/>
                      <a:pt x="261937" y="2000"/>
                    </a:cubicBezTo>
                    <a:cubicBezTo>
                      <a:pt x="294745" y="-1969"/>
                      <a:pt x="309563" y="-382"/>
                      <a:pt x="349250" y="9937"/>
                    </a:cubicBezTo>
                    <a:cubicBezTo>
                      <a:pt x="388938" y="20256"/>
                      <a:pt x="444500" y="42084"/>
                      <a:pt x="500062" y="6391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FFBA37F-6F28-43A4-9AC4-93D423F9E602}"/>
                  </a:ext>
                </a:extLst>
              </p:cNvPr>
              <p:cNvSpPr/>
              <p:nvPr/>
            </p:nvSpPr>
            <p:spPr>
              <a:xfrm>
                <a:off x="5357073" y="2342832"/>
                <a:ext cx="609918" cy="151600"/>
              </a:xfrm>
              <a:custGeom>
                <a:avLst/>
                <a:gdLst>
                  <a:gd name="connsiteX0" fmla="*/ 210 w 609918"/>
                  <a:gd name="connsiteY0" fmla="*/ 6668 h 151600"/>
                  <a:gd name="connsiteX1" fmla="*/ 95460 w 609918"/>
                  <a:gd name="connsiteY1" fmla="*/ 49001 h 151600"/>
                  <a:gd name="connsiteX2" fmla="*/ 252094 w 609918"/>
                  <a:gd name="connsiteY2" fmla="*/ 51118 h 151600"/>
                  <a:gd name="connsiteX3" fmla="*/ 353694 w 609918"/>
                  <a:gd name="connsiteY3" fmla="*/ 78635 h 151600"/>
                  <a:gd name="connsiteX4" fmla="*/ 529377 w 609918"/>
                  <a:gd name="connsiteY4" fmla="*/ 127318 h 151600"/>
                  <a:gd name="connsiteX5" fmla="*/ 609810 w 609918"/>
                  <a:gd name="connsiteY5" fmla="*/ 148485 h 151600"/>
                  <a:gd name="connsiteX6" fmla="*/ 514560 w 609918"/>
                  <a:gd name="connsiteY6" fmla="*/ 61701 h 151600"/>
                  <a:gd name="connsiteX7" fmla="*/ 457410 w 609918"/>
                  <a:gd name="connsiteY7" fmla="*/ 40535 h 151600"/>
                  <a:gd name="connsiteX8" fmla="*/ 285960 w 609918"/>
                  <a:gd name="connsiteY8" fmla="*/ 13018 h 151600"/>
                  <a:gd name="connsiteX9" fmla="*/ 173777 w 609918"/>
                  <a:gd name="connsiteY9" fmla="*/ 2435 h 151600"/>
                  <a:gd name="connsiteX10" fmla="*/ 72177 w 609918"/>
                  <a:gd name="connsiteY10" fmla="*/ 318 h 151600"/>
                  <a:gd name="connsiteX11" fmla="*/ 210 w 609918"/>
                  <a:gd name="connsiteY11" fmla="*/ 6668 h 1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918" h="151600">
                    <a:moveTo>
                      <a:pt x="210" y="6668"/>
                    </a:moveTo>
                    <a:cubicBezTo>
                      <a:pt x="4090" y="14782"/>
                      <a:pt x="53479" y="41593"/>
                      <a:pt x="95460" y="49001"/>
                    </a:cubicBezTo>
                    <a:cubicBezTo>
                      <a:pt x="137441" y="56409"/>
                      <a:pt x="209055" y="46179"/>
                      <a:pt x="252094" y="51118"/>
                    </a:cubicBezTo>
                    <a:cubicBezTo>
                      <a:pt x="295133" y="56057"/>
                      <a:pt x="353694" y="78635"/>
                      <a:pt x="353694" y="78635"/>
                    </a:cubicBezTo>
                    <a:lnTo>
                      <a:pt x="529377" y="127318"/>
                    </a:lnTo>
                    <a:cubicBezTo>
                      <a:pt x="572063" y="138960"/>
                      <a:pt x="612279" y="159421"/>
                      <a:pt x="609810" y="148485"/>
                    </a:cubicBezTo>
                    <a:cubicBezTo>
                      <a:pt x="607341" y="137549"/>
                      <a:pt x="539960" y="79693"/>
                      <a:pt x="514560" y="61701"/>
                    </a:cubicBezTo>
                    <a:cubicBezTo>
                      <a:pt x="489160" y="43709"/>
                      <a:pt x="495510" y="48649"/>
                      <a:pt x="457410" y="40535"/>
                    </a:cubicBezTo>
                    <a:cubicBezTo>
                      <a:pt x="419310" y="32421"/>
                      <a:pt x="333232" y="19368"/>
                      <a:pt x="285960" y="13018"/>
                    </a:cubicBezTo>
                    <a:cubicBezTo>
                      <a:pt x="238688" y="6668"/>
                      <a:pt x="209407" y="4552"/>
                      <a:pt x="173777" y="2435"/>
                    </a:cubicBezTo>
                    <a:cubicBezTo>
                      <a:pt x="138147" y="318"/>
                      <a:pt x="97224" y="671"/>
                      <a:pt x="72177" y="318"/>
                    </a:cubicBezTo>
                    <a:cubicBezTo>
                      <a:pt x="47130" y="-35"/>
                      <a:pt x="-3670" y="-1446"/>
                      <a:pt x="210" y="666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37259B2F-ADF9-434A-A403-FE2B29FB87AF}"/>
                  </a:ext>
                </a:extLst>
              </p:cNvPr>
              <p:cNvSpPr/>
              <p:nvPr/>
            </p:nvSpPr>
            <p:spPr>
              <a:xfrm>
                <a:off x="5323417" y="2238110"/>
                <a:ext cx="545355" cy="167243"/>
              </a:xfrm>
              <a:custGeom>
                <a:avLst/>
                <a:gdLst>
                  <a:gd name="connsiteX0" fmla="*/ 539750 w 545355"/>
                  <a:gd name="connsiteY0" fmla="*/ 164307 h 167243"/>
                  <a:gd name="connsiteX1" fmla="*/ 491066 w 545355"/>
                  <a:gd name="connsiteY1" fmla="*/ 52123 h 167243"/>
                  <a:gd name="connsiteX2" fmla="*/ 402166 w 545355"/>
                  <a:gd name="connsiteY2" fmla="*/ 11907 h 167243"/>
                  <a:gd name="connsiteX3" fmla="*/ 247650 w 545355"/>
                  <a:gd name="connsiteY3" fmla="*/ 1323 h 167243"/>
                  <a:gd name="connsiteX4" fmla="*/ 118533 w 545355"/>
                  <a:gd name="connsiteY4" fmla="*/ 1323 h 167243"/>
                  <a:gd name="connsiteX5" fmla="*/ 76200 w 545355"/>
                  <a:gd name="connsiteY5" fmla="*/ 11907 h 167243"/>
                  <a:gd name="connsiteX6" fmla="*/ 0 w 545355"/>
                  <a:gd name="connsiteY6" fmla="*/ 73290 h 167243"/>
                  <a:gd name="connsiteX7" fmla="*/ 76200 w 545355"/>
                  <a:gd name="connsiteY7" fmla="*/ 52123 h 167243"/>
                  <a:gd name="connsiteX8" fmla="*/ 107950 w 545355"/>
                  <a:gd name="connsiteY8" fmla="*/ 58473 h 167243"/>
                  <a:gd name="connsiteX9" fmla="*/ 137583 w 545355"/>
                  <a:gd name="connsiteY9" fmla="*/ 100807 h 167243"/>
                  <a:gd name="connsiteX10" fmla="*/ 359833 w 545355"/>
                  <a:gd name="connsiteY10" fmla="*/ 132557 h 167243"/>
                  <a:gd name="connsiteX11" fmla="*/ 539750 w 545355"/>
                  <a:gd name="connsiteY11" fmla="*/ 164307 h 1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355" h="167243">
                    <a:moveTo>
                      <a:pt x="539750" y="164307"/>
                    </a:moveTo>
                    <a:cubicBezTo>
                      <a:pt x="561622" y="150901"/>
                      <a:pt x="513997" y="77523"/>
                      <a:pt x="491066" y="52123"/>
                    </a:cubicBezTo>
                    <a:cubicBezTo>
                      <a:pt x="468135" y="26723"/>
                      <a:pt x="442735" y="20374"/>
                      <a:pt x="402166" y="11907"/>
                    </a:cubicBezTo>
                    <a:cubicBezTo>
                      <a:pt x="361597" y="3440"/>
                      <a:pt x="294922" y="3087"/>
                      <a:pt x="247650" y="1323"/>
                    </a:cubicBezTo>
                    <a:cubicBezTo>
                      <a:pt x="200378" y="-441"/>
                      <a:pt x="147108" y="-441"/>
                      <a:pt x="118533" y="1323"/>
                    </a:cubicBezTo>
                    <a:cubicBezTo>
                      <a:pt x="89958" y="3087"/>
                      <a:pt x="95955" y="-87"/>
                      <a:pt x="76200" y="11907"/>
                    </a:cubicBezTo>
                    <a:cubicBezTo>
                      <a:pt x="56445" y="23901"/>
                      <a:pt x="0" y="66587"/>
                      <a:pt x="0" y="73290"/>
                    </a:cubicBezTo>
                    <a:cubicBezTo>
                      <a:pt x="0" y="79993"/>
                      <a:pt x="58208" y="54592"/>
                      <a:pt x="76200" y="52123"/>
                    </a:cubicBezTo>
                    <a:cubicBezTo>
                      <a:pt x="94192" y="49654"/>
                      <a:pt x="97719" y="50359"/>
                      <a:pt x="107950" y="58473"/>
                    </a:cubicBezTo>
                    <a:cubicBezTo>
                      <a:pt x="118180" y="66587"/>
                      <a:pt x="95603" y="88460"/>
                      <a:pt x="137583" y="100807"/>
                    </a:cubicBezTo>
                    <a:cubicBezTo>
                      <a:pt x="179563" y="113154"/>
                      <a:pt x="293511" y="123738"/>
                      <a:pt x="359833" y="132557"/>
                    </a:cubicBezTo>
                    <a:cubicBezTo>
                      <a:pt x="426155" y="141376"/>
                      <a:pt x="517878" y="177713"/>
                      <a:pt x="539750" y="1643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F4A3B3A-B9D8-4F0C-9775-6B29E8E85D7B}"/>
                  </a:ext>
                </a:extLst>
              </p:cNvPr>
              <p:cNvSpPr/>
              <p:nvPr/>
            </p:nvSpPr>
            <p:spPr>
              <a:xfrm>
                <a:off x="5817512" y="2273712"/>
                <a:ext cx="185039" cy="190521"/>
              </a:xfrm>
              <a:custGeom>
                <a:avLst/>
                <a:gdLst>
                  <a:gd name="connsiteX0" fmla="*/ 676 w 185039"/>
                  <a:gd name="connsiteY0" fmla="*/ 12288 h 190521"/>
                  <a:gd name="connsiteX1" fmla="*/ 62588 w 185039"/>
                  <a:gd name="connsiteY1" fmla="*/ 2763 h 190521"/>
                  <a:gd name="connsiteX2" fmla="*/ 103863 w 185039"/>
                  <a:gd name="connsiteY2" fmla="*/ 51976 h 190521"/>
                  <a:gd name="connsiteX3" fmla="*/ 183238 w 185039"/>
                  <a:gd name="connsiteY3" fmla="*/ 134526 h 190521"/>
                  <a:gd name="connsiteX4" fmla="*/ 157838 w 185039"/>
                  <a:gd name="connsiteY4" fmla="*/ 174213 h 190521"/>
                  <a:gd name="connsiteX5" fmla="*/ 140376 w 185039"/>
                  <a:gd name="connsiteY5" fmla="*/ 188501 h 190521"/>
                  <a:gd name="connsiteX6" fmla="*/ 45126 w 185039"/>
                  <a:gd name="connsiteY6" fmla="*/ 132938 h 190521"/>
                  <a:gd name="connsiteX7" fmla="*/ 30838 w 185039"/>
                  <a:gd name="connsiteY7" fmla="*/ 63088 h 190521"/>
                  <a:gd name="connsiteX8" fmla="*/ 676 w 185039"/>
                  <a:gd name="connsiteY8" fmla="*/ 12288 h 19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39" h="190521">
                    <a:moveTo>
                      <a:pt x="676" y="12288"/>
                    </a:moveTo>
                    <a:cubicBezTo>
                      <a:pt x="5968" y="2234"/>
                      <a:pt x="45390" y="-3852"/>
                      <a:pt x="62588" y="2763"/>
                    </a:cubicBezTo>
                    <a:cubicBezTo>
                      <a:pt x="79786" y="9378"/>
                      <a:pt x="83755" y="30016"/>
                      <a:pt x="103863" y="51976"/>
                    </a:cubicBezTo>
                    <a:cubicBezTo>
                      <a:pt x="123971" y="73936"/>
                      <a:pt x="174242" y="114153"/>
                      <a:pt x="183238" y="134526"/>
                    </a:cubicBezTo>
                    <a:cubicBezTo>
                      <a:pt x="192234" y="154899"/>
                      <a:pt x="164982" y="165217"/>
                      <a:pt x="157838" y="174213"/>
                    </a:cubicBezTo>
                    <a:cubicBezTo>
                      <a:pt x="150694" y="183209"/>
                      <a:pt x="159161" y="195380"/>
                      <a:pt x="140376" y="188501"/>
                    </a:cubicBezTo>
                    <a:cubicBezTo>
                      <a:pt x="121591" y="181622"/>
                      <a:pt x="63382" y="153840"/>
                      <a:pt x="45126" y="132938"/>
                    </a:cubicBezTo>
                    <a:cubicBezTo>
                      <a:pt x="26870" y="112036"/>
                      <a:pt x="39040" y="82931"/>
                      <a:pt x="30838" y="63088"/>
                    </a:cubicBezTo>
                    <a:cubicBezTo>
                      <a:pt x="22636" y="43245"/>
                      <a:pt x="-4616" y="22342"/>
                      <a:pt x="676" y="12288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13CD616F-6D38-43F6-A330-44A9A0AB2C10}"/>
                  </a:ext>
                </a:extLst>
              </p:cNvPr>
              <p:cNvSpPr/>
              <p:nvPr/>
            </p:nvSpPr>
            <p:spPr>
              <a:xfrm>
                <a:off x="5916083" y="2435458"/>
                <a:ext cx="262949" cy="830662"/>
              </a:xfrm>
              <a:custGeom>
                <a:avLst/>
                <a:gdLst>
                  <a:gd name="connsiteX0" fmla="*/ 0 w 262949"/>
                  <a:gd name="connsiteY0" fmla="*/ 81259 h 830662"/>
                  <a:gd name="connsiteX1" fmla="*/ 76200 w 262949"/>
                  <a:gd name="connsiteY1" fmla="*/ 168042 h 830662"/>
                  <a:gd name="connsiteX2" fmla="*/ 107950 w 262949"/>
                  <a:gd name="connsiteY2" fmla="*/ 428392 h 830662"/>
                  <a:gd name="connsiteX3" fmla="*/ 103717 w 262949"/>
                  <a:gd name="connsiteY3" fmla="*/ 515175 h 830662"/>
                  <a:gd name="connsiteX4" fmla="*/ 88900 w 262949"/>
                  <a:gd name="connsiteY4" fmla="*/ 671809 h 830662"/>
                  <a:gd name="connsiteX5" fmla="*/ 61384 w 262949"/>
                  <a:gd name="connsiteY5" fmla="*/ 828442 h 830662"/>
                  <a:gd name="connsiteX6" fmla="*/ 129117 w 262949"/>
                  <a:gd name="connsiteY6" fmla="*/ 760709 h 830662"/>
                  <a:gd name="connsiteX7" fmla="*/ 256117 w 262949"/>
                  <a:gd name="connsiteY7" fmla="*/ 714142 h 830662"/>
                  <a:gd name="connsiteX8" fmla="*/ 245534 w 262949"/>
                  <a:gd name="connsiteY8" fmla="*/ 521525 h 830662"/>
                  <a:gd name="connsiteX9" fmla="*/ 243417 w 262949"/>
                  <a:gd name="connsiteY9" fmla="*/ 356425 h 830662"/>
                  <a:gd name="connsiteX10" fmla="*/ 245534 w 262949"/>
                  <a:gd name="connsiteY10" fmla="*/ 77025 h 830662"/>
                  <a:gd name="connsiteX11" fmla="*/ 137584 w 262949"/>
                  <a:gd name="connsiteY11" fmla="*/ 32575 h 830662"/>
                  <a:gd name="connsiteX12" fmla="*/ 114300 w 262949"/>
                  <a:gd name="connsiteY12" fmla="*/ 825 h 830662"/>
                  <a:gd name="connsiteX13" fmla="*/ 76200 w 262949"/>
                  <a:gd name="connsiteY13" fmla="*/ 66442 h 830662"/>
                  <a:gd name="connsiteX14" fmla="*/ 0 w 262949"/>
                  <a:gd name="connsiteY14" fmla="*/ 81259 h 83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949" h="830662">
                    <a:moveTo>
                      <a:pt x="0" y="81259"/>
                    </a:moveTo>
                    <a:cubicBezTo>
                      <a:pt x="0" y="98192"/>
                      <a:pt x="58208" y="110187"/>
                      <a:pt x="76200" y="168042"/>
                    </a:cubicBezTo>
                    <a:cubicBezTo>
                      <a:pt x="94192" y="225897"/>
                      <a:pt x="103364" y="370537"/>
                      <a:pt x="107950" y="428392"/>
                    </a:cubicBezTo>
                    <a:cubicBezTo>
                      <a:pt x="112536" y="486247"/>
                      <a:pt x="106892" y="474606"/>
                      <a:pt x="103717" y="515175"/>
                    </a:cubicBezTo>
                    <a:cubicBezTo>
                      <a:pt x="100542" y="555744"/>
                      <a:pt x="95955" y="619598"/>
                      <a:pt x="88900" y="671809"/>
                    </a:cubicBezTo>
                    <a:cubicBezTo>
                      <a:pt x="81845" y="724020"/>
                      <a:pt x="54681" y="813625"/>
                      <a:pt x="61384" y="828442"/>
                    </a:cubicBezTo>
                    <a:cubicBezTo>
                      <a:pt x="68087" y="843259"/>
                      <a:pt x="96662" y="779759"/>
                      <a:pt x="129117" y="760709"/>
                    </a:cubicBezTo>
                    <a:cubicBezTo>
                      <a:pt x="161573" y="741659"/>
                      <a:pt x="236714" y="754006"/>
                      <a:pt x="256117" y="714142"/>
                    </a:cubicBezTo>
                    <a:cubicBezTo>
                      <a:pt x="275520" y="674278"/>
                      <a:pt x="247651" y="581144"/>
                      <a:pt x="245534" y="521525"/>
                    </a:cubicBezTo>
                    <a:cubicBezTo>
                      <a:pt x="243417" y="461906"/>
                      <a:pt x="243417" y="430508"/>
                      <a:pt x="243417" y="356425"/>
                    </a:cubicBezTo>
                    <a:cubicBezTo>
                      <a:pt x="243417" y="282342"/>
                      <a:pt x="263173" y="131000"/>
                      <a:pt x="245534" y="77025"/>
                    </a:cubicBezTo>
                    <a:cubicBezTo>
                      <a:pt x="227895" y="23050"/>
                      <a:pt x="159456" y="45275"/>
                      <a:pt x="137584" y="32575"/>
                    </a:cubicBezTo>
                    <a:cubicBezTo>
                      <a:pt x="115712" y="19875"/>
                      <a:pt x="124531" y="-4820"/>
                      <a:pt x="114300" y="825"/>
                    </a:cubicBezTo>
                    <a:cubicBezTo>
                      <a:pt x="104069" y="6469"/>
                      <a:pt x="91722" y="52331"/>
                      <a:pt x="76200" y="66442"/>
                    </a:cubicBezTo>
                    <a:cubicBezTo>
                      <a:pt x="60678" y="80553"/>
                      <a:pt x="0" y="64326"/>
                      <a:pt x="0" y="8125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F749568-4E42-48A6-94F1-FE807DB4798D}"/>
                  </a:ext>
                </a:extLst>
              </p:cNvPr>
              <p:cNvSpPr/>
              <p:nvPr/>
            </p:nvSpPr>
            <p:spPr>
              <a:xfrm>
                <a:off x="6522681" y="2264557"/>
                <a:ext cx="712635" cy="188527"/>
              </a:xfrm>
              <a:custGeom>
                <a:avLst/>
                <a:gdLst>
                  <a:gd name="connsiteX0" fmla="*/ 357 w 712635"/>
                  <a:gd name="connsiteY0" fmla="*/ 111931 h 188527"/>
                  <a:gd name="connsiteX1" fmla="*/ 97194 w 712635"/>
                  <a:gd name="connsiteY1" fmla="*/ 180193 h 188527"/>
                  <a:gd name="connsiteX2" fmla="*/ 211494 w 712635"/>
                  <a:gd name="connsiteY2" fmla="*/ 181781 h 188527"/>
                  <a:gd name="connsiteX3" fmla="*/ 386119 w 712635"/>
                  <a:gd name="connsiteY3" fmla="*/ 129393 h 188527"/>
                  <a:gd name="connsiteX4" fmla="*/ 552807 w 712635"/>
                  <a:gd name="connsiteY4" fmla="*/ 123043 h 188527"/>
                  <a:gd name="connsiteX5" fmla="*/ 708382 w 712635"/>
                  <a:gd name="connsiteY5" fmla="*/ 124631 h 188527"/>
                  <a:gd name="connsiteX6" fmla="*/ 648057 w 712635"/>
                  <a:gd name="connsiteY6" fmla="*/ 53193 h 188527"/>
                  <a:gd name="connsiteX7" fmla="*/ 433744 w 712635"/>
                  <a:gd name="connsiteY7" fmla="*/ 2393 h 188527"/>
                  <a:gd name="connsiteX8" fmla="*/ 179744 w 712635"/>
                  <a:gd name="connsiteY8" fmla="*/ 13506 h 188527"/>
                  <a:gd name="connsiteX9" fmla="*/ 68619 w 712635"/>
                  <a:gd name="connsiteY9" fmla="*/ 59543 h 188527"/>
                  <a:gd name="connsiteX10" fmla="*/ 357 w 712635"/>
                  <a:gd name="connsiteY10" fmla="*/ 111931 h 18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2635" h="188527">
                    <a:moveTo>
                      <a:pt x="357" y="111931"/>
                    </a:moveTo>
                    <a:cubicBezTo>
                      <a:pt x="5119" y="132039"/>
                      <a:pt x="62005" y="168551"/>
                      <a:pt x="97194" y="180193"/>
                    </a:cubicBezTo>
                    <a:cubicBezTo>
                      <a:pt x="132383" y="191835"/>
                      <a:pt x="163340" y="190248"/>
                      <a:pt x="211494" y="181781"/>
                    </a:cubicBezTo>
                    <a:cubicBezTo>
                      <a:pt x="259648" y="173314"/>
                      <a:pt x="329234" y="139183"/>
                      <a:pt x="386119" y="129393"/>
                    </a:cubicBezTo>
                    <a:cubicBezTo>
                      <a:pt x="443005" y="119603"/>
                      <a:pt x="552807" y="123043"/>
                      <a:pt x="552807" y="123043"/>
                    </a:cubicBezTo>
                    <a:cubicBezTo>
                      <a:pt x="606517" y="122249"/>
                      <a:pt x="692507" y="136273"/>
                      <a:pt x="708382" y="124631"/>
                    </a:cubicBezTo>
                    <a:cubicBezTo>
                      <a:pt x="724257" y="112989"/>
                      <a:pt x="693830" y="73566"/>
                      <a:pt x="648057" y="53193"/>
                    </a:cubicBezTo>
                    <a:cubicBezTo>
                      <a:pt x="602284" y="32820"/>
                      <a:pt x="511796" y="9007"/>
                      <a:pt x="433744" y="2393"/>
                    </a:cubicBezTo>
                    <a:cubicBezTo>
                      <a:pt x="355692" y="-4221"/>
                      <a:pt x="240598" y="3981"/>
                      <a:pt x="179744" y="13506"/>
                    </a:cubicBezTo>
                    <a:cubicBezTo>
                      <a:pt x="118890" y="23031"/>
                      <a:pt x="97723" y="42874"/>
                      <a:pt x="68619" y="59543"/>
                    </a:cubicBezTo>
                    <a:cubicBezTo>
                      <a:pt x="39515" y="76212"/>
                      <a:pt x="-4405" y="91823"/>
                      <a:pt x="357" y="11193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346D6E2-4DB9-45D9-B5CE-1945C96482A1}"/>
                  </a:ext>
                </a:extLst>
              </p:cNvPr>
              <p:cNvSpPr/>
              <p:nvPr/>
            </p:nvSpPr>
            <p:spPr>
              <a:xfrm>
                <a:off x="6608762" y="2282351"/>
                <a:ext cx="408054" cy="148369"/>
              </a:xfrm>
              <a:custGeom>
                <a:avLst/>
                <a:gdLst>
                  <a:gd name="connsiteX0" fmla="*/ 407988 w 408054"/>
                  <a:gd name="connsiteY0" fmla="*/ 89374 h 148369"/>
                  <a:gd name="connsiteX1" fmla="*/ 315913 w 408054"/>
                  <a:gd name="connsiteY1" fmla="*/ 19524 h 148369"/>
                  <a:gd name="connsiteX2" fmla="*/ 163513 w 408054"/>
                  <a:gd name="connsiteY2" fmla="*/ 474 h 148369"/>
                  <a:gd name="connsiteX3" fmla="*/ 69851 w 408054"/>
                  <a:gd name="connsiteY3" fmla="*/ 33812 h 148369"/>
                  <a:gd name="connsiteX4" fmla="*/ 1 w 408054"/>
                  <a:gd name="connsiteY4" fmla="*/ 144937 h 148369"/>
                  <a:gd name="connsiteX5" fmla="*/ 68263 w 408054"/>
                  <a:gd name="connsiteY5" fmla="*/ 76674 h 148369"/>
                  <a:gd name="connsiteX6" fmla="*/ 155576 w 408054"/>
                  <a:gd name="connsiteY6" fmla="*/ 59212 h 148369"/>
                  <a:gd name="connsiteX7" fmla="*/ 107951 w 408054"/>
                  <a:gd name="connsiteY7" fmla="*/ 102074 h 148369"/>
                  <a:gd name="connsiteX8" fmla="*/ 73026 w 408054"/>
                  <a:gd name="connsiteY8" fmla="*/ 135412 h 148369"/>
                  <a:gd name="connsiteX9" fmla="*/ 173038 w 408054"/>
                  <a:gd name="connsiteY9" fmla="*/ 95724 h 148369"/>
                  <a:gd name="connsiteX10" fmla="*/ 250826 w 408054"/>
                  <a:gd name="connsiteY10" fmla="*/ 100487 h 148369"/>
                  <a:gd name="connsiteX11" fmla="*/ 247651 w 408054"/>
                  <a:gd name="connsiteY11" fmla="*/ 111599 h 148369"/>
                  <a:gd name="connsiteX12" fmla="*/ 134938 w 408054"/>
                  <a:gd name="connsiteY12" fmla="*/ 148112 h 148369"/>
                  <a:gd name="connsiteX13" fmla="*/ 327026 w 408054"/>
                  <a:gd name="connsiteY13" fmla="*/ 90962 h 148369"/>
                  <a:gd name="connsiteX14" fmla="*/ 407988 w 408054"/>
                  <a:gd name="connsiteY14" fmla="*/ 89374 h 14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8054" h="148369">
                    <a:moveTo>
                      <a:pt x="407988" y="89374"/>
                    </a:moveTo>
                    <a:cubicBezTo>
                      <a:pt x="406136" y="77468"/>
                      <a:pt x="356659" y="34341"/>
                      <a:pt x="315913" y="19524"/>
                    </a:cubicBezTo>
                    <a:cubicBezTo>
                      <a:pt x="275167" y="4707"/>
                      <a:pt x="204523" y="-1907"/>
                      <a:pt x="163513" y="474"/>
                    </a:cubicBezTo>
                    <a:cubicBezTo>
                      <a:pt x="122503" y="2855"/>
                      <a:pt x="97103" y="9735"/>
                      <a:pt x="69851" y="33812"/>
                    </a:cubicBezTo>
                    <a:cubicBezTo>
                      <a:pt x="42599" y="57889"/>
                      <a:pt x="266" y="137793"/>
                      <a:pt x="1" y="144937"/>
                    </a:cubicBezTo>
                    <a:cubicBezTo>
                      <a:pt x="-264" y="152081"/>
                      <a:pt x="42334" y="90961"/>
                      <a:pt x="68263" y="76674"/>
                    </a:cubicBezTo>
                    <a:cubicBezTo>
                      <a:pt x="94192" y="62387"/>
                      <a:pt x="148961" y="54979"/>
                      <a:pt x="155576" y="59212"/>
                    </a:cubicBezTo>
                    <a:cubicBezTo>
                      <a:pt x="162191" y="63445"/>
                      <a:pt x="121709" y="89374"/>
                      <a:pt x="107951" y="102074"/>
                    </a:cubicBezTo>
                    <a:cubicBezTo>
                      <a:pt x="94193" y="114774"/>
                      <a:pt x="62178" y="136470"/>
                      <a:pt x="73026" y="135412"/>
                    </a:cubicBezTo>
                    <a:cubicBezTo>
                      <a:pt x="83874" y="134354"/>
                      <a:pt x="143405" y="101545"/>
                      <a:pt x="173038" y="95724"/>
                    </a:cubicBezTo>
                    <a:cubicBezTo>
                      <a:pt x="202671" y="89903"/>
                      <a:pt x="238391" y="97841"/>
                      <a:pt x="250826" y="100487"/>
                    </a:cubicBezTo>
                    <a:cubicBezTo>
                      <a:pt x="263261" y="103133"/>
                      <a:pt x="266966" y="103662"/>
                      <a:pt x="247651" y="111599"/>
                    </a:cubicBezTo>
                    <a:cubicBezTo>
                      <a:pt x="228336" y="119537"/>
                      <a:pt x="121709" y="151552"/>
                      <a:pt x="134938" y="148112"/>
                    </a:cubicBezTo>
                    <a:cubicBezTo>
                      <a:pt x="148167" y="144672"/>
                      <a:pt x="281518" y="99958"/>
                      <a:pt x="327026" y="90962"/>
                    </a:cubicBezTo>
                    <a:cubicBezTo>
                      <a:pt x="372534" y="81966"/>
                      <a:pt x="409840" y="101280"/>
                      <a:pt x="407988" y="893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1DFFD11-C47D-4A90-AFD2-C3908490159D}"/>
                  </a:ext>
                </a:extLst>
              </p:cNvPr>
              <p:cNvSpPr/>
              <p:nvPr/>
            </p:nvSpPr>
            <p:spPr>
              <a:xfrm>
                <a:off x="6545263" y="2444750"/>
                <a:ext cx="74612" cy="134938"/>
              </a:xfrm>
              <a:custGeom>
                <a:avLst/>
                <a:gdLst>
                  <a:gd name="connsiteX0" fmla="*/ 74612 w 74612"/>
                  <a:gd name="connsiteY0" fmla="*/ 0 h 134938"/>
                  <a:gd name="connsiteX1" fmla="*/ 31750 w 74612"/>
                  <a:gd name="connsiteY1" fmla="*/ 49213 h 134938"/>
                  <a:gd name="connsiteX2" fmla="*/ 0 w 74612"/>
                  <a:gd name="connsiteY2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2" h="134938">
                    <a:moveTo>
                      <a:pt x="74612" y="0"/>
                    </a:moveTo>
                    <a:cubicBezTo>
                      <a:pt x="59398" y="13361"/>
                      <a:pt x="44185" y="26723"/>
                      <a:pt x="31750" y="49213"/>
                    </a:cubicBezTo>
                    <a:cubicBezTo>
                      <a:pt x="19315" y="71703"/>
                      <a:pt x="9657" y="103320"/>
                      <a:pt x="0" y="134938"/>
                    </a:cubicBezTo>
                  </a:path>
                </a:pathLst>
              </a:custGeom>
              <a:noFill/>
              <a:ln cap="rnd">
                <a:solidFill>
                  <a:srgbClr val="FF0000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0D0D679-AF05-415E-932B-05A405B21361}"/>
                  </a:ext>
                </a:extLst>
              </p:cNvPr>
              <p:cNvSpPr/>
              <p:nvPr/>
            </p:nvSpPr>
            <p:spPr>
              <a:xfrm>
                <a:off x="7092950" y="2681288"/>
                <a:ext cx="62613" cy="166687"/>
              </a:xfrm>
              <a:custGeom>
                <a:avLst/>
                <a:gdLst>
                  <a:gd name="connsiteX0" fmla="*/ 25400 w 62613"/>
                  <a:gd name="connsiteY0" fmla="*/ 0 h 166687"/>
                  <a:gd name="connsiteX1" fmla="*/ 58738 w 62613"/>
                  <a:gd name="connsiteY1" fmla="*/ 46037 h 166687"/>
                  <a:gd name="connsiteX2" fmla="*/ 58738 w 62613"/>
                  <a:gd name="connsiteY2" fmla="*/ 76200 h 166687"/>
                  <a:gd name="connsiteX3" fmla="*/ 30163 w 62613"/>
                  <a:gd name="connsiteY3" fmla="*/ 138112 h 166687"/>
                  <a:gd name="connsiteX4" fmla="*/ 0 w 62613"/>
                  <a:gd name="connsiteY4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3" h="166687">
                    <a:moveTo>
                      <a:pt x="25400" y="0"/>
                    </a:moveTo>
                    <a:cubicBezTo>
                      <a:pt x="39291" y="16668"/>
                      <a:pt x="53182" y="33337"/>
                      <a:pt x="58738" y="46037"/>
                    </a:cubicBezTo>
                    <a:cubicBezTo>
                      <a:pt x="64294" y="58737"/>
                      <a:pt x="63501" y="60854"/>
                      <a:pt x="58738" y="76200"/>
                    </a:cubicBezTo>
                    <a:cubicBezTo>
                      <a:pt x="53975" y="91546"/>
                      <a:pt x="39953" y="123031"/>
                      <a:pt x="30163" y="138112"/>
                    </a:cubicBezTo>
                    <a:cubicBezTo>
                      <a:pt x="20373" y="153193"/>
                      <a:pt x="10186" y="159940"/>
                      <a:pt x="0" y="16668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76CF6123-FABB-4AA2-B024-212DA93CC46F}"/>
                  </a:ext>
                </a:extLst>
              </p:cNvPr>
              <p:cNvSpPr/>
              <p:nvPr/>
            </p:nvSpPr>
            <p:spPr>
              <a:xfrm>
                <a:off x="7105391" y="2624113"/>
                <a:ext cx="178064" cy="108910"/>
              </a:xfrm>
              <a:custGeom>
                <a:avLst/>
                <a:gdLst>
                  <a:gd name="connsiteX0" fmla="*/ 259 w 178064"/>
                  <a:gd name="connsiteY0" fmla="*/ 3200 h 108910"/>
                  <a:gd name="connsiteX1" fmla="*/ 82809 w 178064"/>
                  <a:gd name="connsiteY1" fmla="*/ 15900 h 108910"/>
                  <a:gd name="connsiteX2" fmla="*/ 109797 w 178064"/>
                  <a:gd name="connsiteY2" fmla="*/ 12725 h 108910"/>
                  <a:gd name="connsiteX3" fmla="*/ 178059 w 178064"/>
                  <a:gd name="connsiteY3" fmla="*/ 104800 h 108910"/>
                  <a:gd name="connsiteX4" fmla="*/ 112972 w 178064"/>
                  <a:gd name="connsiteY4" fmla="*/ 84162 h 108910"/>
                  <a:gd name="connsiteX5" fmla="*/ 259 w 178064"/>
                  <a:gd name="connsiteY5" fmla="*/ 3200 h 1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064" h="108910">
                    <a:moveTo>
                      <a:pt x="259" y="3200"/>
                    </a:moveTo>
                    <a:cubicBezTo>
                      <a:pt x="-4768" y="-8177"/>
                      <a:pt x="64553" y="14313"/>
                      <a:pt x="82809" y="15900"/>
                    </a:cubicBezTo>
                    <a:cubicBezTo>
                      <a:pt x="101065" y="17488"/>
                      <a:pt x="93922" y="-2092"/>
                      <a:pt x="109797" y="12725"/>
                    </a:cubicBezTo>
                    <a:cubicBezTo>
                      <a:pt x="125672" y="27542"/>
                      <a:pt x="177530" y="92894"/>
                      <a:pt x="178059" y="104800"/>
                    </a:cubicBezTo>
                    <a:cubicBezTo>
                      <a:pt x="178588" y="116706"/>
                      <a:pt x="138636" y="100566"/>
                      <a:pt x="112972" y="84162"/>
                    </a:cubicBezTo>
                    <a:cubicBezTo>
                      <a:pt x="87308" y="67758"/>
                      <a:pt x="5286" y="14577"/>
                      <a:pt x="259" y="320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CF76DF57-A78B-4683-AC39-5181142052E8}"/>
                  </a:ext>
                </a:extLst>
              </p:cNvPr>
              <p:cNvSpPr/>
              <p:nvPr/>
            </p:nvSpPr>
            <p:spPr>
              <a:xfrm>
                <a:off x="5047135" y="2215607"/>
                <a:ext cx="446121" cy="199529"/>
              </a:xfrm>
              <a:custGeom>
                <a:avLst/>
                <a:gdLst>
                  <a:gd name="connsiteX0" fmla="*/ 367298 w 446121"/>
                  <a:gd name="connsiteY0" fmla="*/ 25943 h 199529"/>
                  <a:gd name="connsiteX1" fmla="*/ 231832 w 446121"/>
                  <a:gd name="connsiteY1" fmla="*/ 543 h 199529"/>
                  <a:gd name="connsiteX2" fmla="*/ 187382 w 446121"/>
                  <a:gd name="connsiteY2" fmla="*/ 42876 h 199529"/>
                  <a:gd name="connsiteX3" fmla="*/ 24398 w 446121"/>
                  <a:gd name="connsiteY3" fmla="*/ 169876 h 199529"/>
                  <a:gd name="connsiteX4" fmla="*/ 9582 w 446121"/>
                  <a:gd name="connsiteY4" fmla="*/ 199510 h 199529"/>
                  <a:gd name="connsiteX5" fmla="*/ 111182 w 446121"/>
                  <a:gd name="connsiteY5" fmla="*/ 174110 h 199529"/>
                  <a:gd name="connsiteX6" fmla="*/ 261465 w 446121"/>
                  <a:gd name="connsiteY6" fmla="*/ 155060 h 199529"/>
                  <a:gd name="connsiteX7" fmla="*/ 295332 w 446121"/>
                  <a:gd name="connsiteY7" fmla="*/ 129660 h 199529"/>
                  <a:gd name="connsiteX8" fmla="*/ 388465 w 446121"/>
                  <a:gd name="connsiteY8" fmla="*/ 119076 h 199529"/>
                  <a:gd name="connsiteX9" fmla="*/ 445615 w 446121"/>
                  <a:gd name="connsiteY9" fmla="*/ 121193 h 199529"/>
                  <a:gd name="connsiteX10" fmla="*/ 367298 w 446121"/>
                  <a:gd name="connsiteY10" fmla="*/ 25943 h 1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6121" h="199529">
                    <a:moveTo>
                      <a:pt x="367298" y="25943"/>
                    </a:moveTo>
                    <a:cubicBezTo>
                      <a:pt x="331667" y="5835"/>
                      <a:pt x="261818" y="-2279"/>
                      <a:pt x="231832" y="543"/>
                    </a:cubicBezTo>
                    <a:cubicBezTo>
                      <a:pt x="201846" y="3365"/>
                      <a:pt x="221954" y="14654"/>
                      <a:pt x="187382" y="42876"/>
                    </a:cubicBezTo>
                    <a:cubicBezTo>
                      <a:pt x="152810" y="71098"/>
                      <a:pt x="54031" y="143770"/>
                      <a:pt x="24398" y="169876"/>
                    </a:cubicBezTo>
                    <a:cubicBezTo>
                      <a:pt x="-5235" y="195982"/>
                      <a:pt x="-4882" y="198804"/>
                      <a:pt x="9582" y="199510"/>
                    </a:cubicBezTo>
                    <a:cubicBezTo>
                      <a:pt x="24046" y="200216"/>
                      <a:pt x="69201" y="181518"/>
                      <a:pt x="111182" y="174110"/>
                    </a:cubicBezTo>
                    <a:cubicBezTo>
                      <a:pt x="153162" y="166702"/>
                      <a:pt x="230773" y="162468"/>
                      <a:pt x="261465" y="155060"/>
                    </a:cubicBezTo>
                    <a:cubicBezTo>
                      <a:pt x="292157" y="147652"/>
                      <a:pt x="274165" y="135657"/>
                      <a:pt x="295332" y="129660"/>
                    </a:cubicBezTo>
                    <a:cubicBezTo>
                      <a:pt x="316499" y="123663"/>
                      <a:pt x="363418" y="120487"/>
                      <a:pt x="388465" y="119076"/>
                    </a:cubicBezTo>
                    <a:cubicBezTo>
                      <a:pt x="413512" y="117665"/>
                      <a:pt x="450907" y="137421"/>
                      <a:pt x="445615" y="121193"/>
                    </a:cubicBezTo>
                    <a:cubicBezTo>
                      <a:pt x="440323" y="104965"/>
                      <a:pt x="402929" y="46051"/>
                      <a:pt x="367298" y="25943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9E0859B-D76C-468B-9975-DD2129ACAC48}"/>
                  </a:ext>
                </a:extLst>
              </p:cNvPr>
              <p:cNvSpPr/>
              <p:nvPr/>
            </p:nvSpPr>
            <p:spPr>
              <a:xfrm>
                <a:off x="5049724" y="2322705"/>
                <a:ext cx="383764" cy="86405"/>
              </a:xfrm>
              <a:custGeom>
                <a:avLst/>
                <a:gdLst>
                  <a:gd name="connsiteX0" fmla="*/ 383759 w 383764"/>
                  <a:gd name="connsiteY0" fmla="*/ 7745 h 86405"/>
                  <a:gd name="connsiteX1" fmla="*/ 292743 w 383764"/>
                  <a:gd name="connsiteY1" fmla="*/ 26795 h 86405"/>
                  <a:gd name="connsiteX2" fmla="*/ 260993 w 383764"/>
                  <a:gd name="connsiteY2" fmla="*/ 47962 h 86405"/>
                  <a:gd name="connsiteX3" fmla="*/ 150926 w 383764"/>
                  <a:gd name="connsiteY3" fmla="*/ 58545 h 86405"/>
                  <a:gd name="connsiteX4" fmla="*/ 643 w 383764"/>
                  <a:gd name="connsiteY4" fmla="*/ 86062 h 86405"/>
                  <a:gd name="connsiteX5" fmla="*/ 102243 w 383764"/>
                  <a:gd name="connsiteY5" fmla="*/ 37378 h 86405"/>
                  <a:gd name="connsiteX6" fmla="*/ 235593 w 383764"/>
                  <a:gd name="connsiteY6" fmla="*/ 20445 h 86405"/>
                  <a:gd name="connsiteX7" fmla="*/ 288509 w 383764"/>
                  <a:gd name="connsiteY7" fmla="*/ 1395 h 86405"/>
                  <a:gd name="connsiteX8" fmla="*/ 383759 w 383764"/>
                  <a:gd name="connsiteY8" fmla="*/ 7745 h 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764" h="86405">
                    <a:moveTo>
                      <a:pt x="383759" y="7745"/>
                    </a:moveTo>
                    <a:cubicBezTo>
                      <a:pt x="384465" y="11978"/>
                      <a:pt x="313204" y="20092"/>
                      <a:pt x="292743" y="26795"/>
                    </a:cubicBezTo>
                    <a:cubicBezTo>
                      <a:pt x="272282" y="33498"/>
                      <a:pt x="284629" y="42670"/>
                      <a:pt x="260993" y="47962"/>
                    </a:cubicBezTo>
                    <a:cubicBezTo>
                      <a:pt x="237357" y="53254"/>
                      <a:pt x="194318" y="52195"/>
                      <a:pt x="150926" y="58545"/>
                    </a:cubicBezTo>
                    <a:cubicBezTo>
                      <a:pt x="107534" y="64895"/>
                      <a:pt x="8757" y="89590"/>
                      <a:pt x="643" y="86062"/>
                    </a:cubicBezTo>
                    <a:cubicBezTo>
                      <a:pt x="-7471" y="82534"/>
                      <a:pt x="63085" y="48314"/>
                      <a:pt x="102243" y="37378"/>
                    </a:cubicBezTo>
                    <a:cubicBezTo>
                      <a:pt x="141401" y="26442"/>
                      <a:pt x="204549" y="26442"/>
                      <a:pt x="235593" y="20445"/>
                    </a:cubicBezTo>
                    <a:cubicBezTo>
                      <a:pt x="266637" y="14448"/>
                      <a:pt x="265579" y="5628"/>
                      <a:pt x="288509" y="1395"/>
                    </a:cubicBezTo>
                    <a:cubicBezTo>
                      <a:pt x="311439" y="-2838"/>
                      <a:pt x="383053" y="3512"/>
                      <a:pt x="383759" y="77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F8F60473-F701-49B4-A86B-E24E222265F6}"/>
                  </a:ext>
                </a:extLst>
              </p:cNvPr>
              <p:cNvSpPr/>
              <p:nvPr/>
            </p:nvSpPr>
            <p:spPr>
              <a:xfrm>
                <a:off x="5071461" y="2892836"/>
                <a:ext cx="457772" cy="1198309"/>
              </a:xfrm>
              <a:custGeom>
                <a:avLst/>
                <a:gdLst>
                  <a:gd name="connsiteX0" fmla="*/ 129189 w 457772"/>
                  <a:gd name="connsiteY0" fmla="*/ 647 h 1198309"/>
                  <a:gd name="connsiteX1" fmla="*/ 207506 w 457772"/>
                  <a:gd name="connsiteY1" fmla="*/ 121297 h 1198309"/>
                  <a:gd name="connsiteX2" fmla="*/ 203272 w 457772"/>
                  <a:gd name="connsiteY2" fmla="*/ 443031 h 1198309"/>
                  <a:gd name="connsiteX3" fmla="*/ 338739 w 457772"/>
                  <a:gd name="connsiteY3" fmla="*/ 620831 h 1198309"/>
                  <a:gd name="connsiteX4" fmla="*/ 364139 w 457772"/>
                  <a:gd name="connsiteY4" fmla="*/ 726664 h 1198309"/>
                  <a:gd name="connsiteX5" fmla="*/ 402239 w 457772"/>
                  <a:gd name="connsiteY5" fmla="*/ 1058981 h 1198309"/>
                  <a:gd name="connsiteX6" fmla="*/ 446689 w 457772"/>
                  <a:gd name="connsiteY6" fmla="*/ 1147881 h 1198309"/>
                  <a:gd name="connsiteX7" fmla="*/ 177872 w 457772"/>
                  <a:gd name="connsiteY7" fmla="*/ 1173281 h 1198309"/>
                  <a:gd name="connsiteX8" fmla="*/ 33939 w 457772"/>
                  <a:gd name="connsiteY8" fmla="*/ 781697 h 1198309"/>
                  <a:gd name="connsiteX9" fmla="*/ 82622 w 457772"/>
                  <a:gd name="connsiteY9" fmla="*/ 606014 h 1198309"/>
                  <a:gd name="connsiteX10" fmla="*/ 23356 w 457772"/>
                  <a:gd name="connsiteY10" fmla="*/ 428214 h 1198309"/>
                  <a:gd name="connsiteX11" fmla="*/ 72 w 457772"/>
                  <a:gd name="connsiteY11" fmla="*/ 199614 h 1198309"/>
                  <a:gd name="connsiteX12" fmla="*/ 29706 w 457772"/>
                  <a:gd name="connsiteY12" fmla="*/ 78964 h 1198309"/>
                  <a:gd name="connsiteX13" fmla="*/ 129189 w 457772"/>
                  <a:gd name="connsiteY13" fmla="*/ 647 h 119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772" h="1198309">
                    <a:moveTo>
                      <a:pt x="129189" y="647"/>
                    </a:moveTo>
                    <a:cubicBezTo>
                      <a:pt x="158822" y="7702"/>
                      <a:pt x="195159" y="47566"/>
                      <a:pt x="207506" y="121297"/>
                    </a:cubicBezTo>
                    <a:cubicBezTo>
                      <a:pt x="219853" y="195028"/>
                      <a:pt x="181400" y="359775"/>
                      <a:pt x="203272" y="443031"/>
                    </a:cubicBezTo>
                    <a:cubicBezTo>
                      <a:pt x="225144" y="526287"/>
                      <a:pt x="311928" y="573559"/>
                      <a:pt x="338739" y="620831"/>
                    </a:cubicBezTo>
                    <a:cubicBezTo>
                      <a:pt x="365550" y="668103"/>
                      <a:pt x="353556" y="653639"/>
                      <a:pt x="364139" y="726664"/>
                    </a:cubicBezTo>
                    <a:cubicBezTo>
                      <a:pt x="374722" y="799689"/>
                      <a:pt x="388481" y="988778"/>
                      <a:pt x="402239" y="1058981"/>
                    </a:cubicBezTo>
                    <a:cubicBezTo>
                      <a:pt x="415997" y="1129184"/>
                      <a:pt x="484084" y="1128831"/>
                      <a:pt x="446689" y="1147881"/>
                    </a:cubicBezTo>
                    <a:cubicBezTo>
                      <a:pt x="409295" y="1166931"/>
                      <a:pt x="246664" y="1234312"/>
                      <a:pt x="177872" y="1173281"/>
                    </a:cubicBezTo>
                    <a:cubicBezTo>
                      <a:pt x="109080" y="1112250"/>
                      <a:pt x="49814" y="876241"/>
                      <a:pt x="33939" y="781697"/>
                    </a:cubicBezTo>
                    <a:cubicBezTo>
                      <a:pt x="18064" y="687153"/>
                      <a:pt x="84386" y="664928"/>
                      <a:pt x="82622" y="606014"/>
                    </a:cubicBezTo>
                    <a:cubicBezTo>
                      <a:pt x="80858" y="547100"/>
                      <a:pt x="37114" y="495947"/>
                      <a:pt x="23356" y="428214"/>
                    </a:cubicBezTo>
                    <a:cubicBezTo>
                      <a:pt x="9598" y="360481"/>
                      <a:pt x="-986" y="257822"/>
                      <a:pt x="72" y="199614"/>
                    </a:cubicBezTo>
                    <a:cubicBezTo>
                      <a:pt x="1130" y="141406"/>
                      <a:pt x="9598" y="112125"/>
                      <a:pt x="29706" y="78964"/>
                    </a:cubicBezTo>
                    <a:cubicBezTo>
                      <a:pt x="49814" y="45803"/>
                      <a:pt x="99556" y="-6408"/>
                      <a:pt x="129189" y="647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A88F9AA8-4B31-4750-B4AE-ADEE15BDAAFD}"/>
                  </a:ext>
                </a:extLst>
              </p:cNvPr>
              <p:cNvSpPr/>
              <p:nvPr/>
            </p:nvSpPr>
            <p:spPr>
              <a:xfrm>
                <a:off x="4895373" y="2858745"/>
                <a:ext cx="275932" cy="1105019"/>
              </a:xfrm>
              <a:custGeom>
                <a:avLst/>
                <a:gdLst>
                  <a:gd name="connsiteX0" fmla="*/ 174044 w 275932"/>
                  <a:gd name="connsiteY0" fmla="*/ 155388 h 1105019"/>
                  <a:gd name="connsiteX1" fmla="*/ 150760 w 275932"/>
                  <a:gd name="connsiteY1" fmla="*/ 360705 h 1105019"/>
                  <a:gd name="connsiteX2" fmla="*/ 258710 w 275932"/>
                  <a:gd name="connsiteY2" fmla="*/ 642222 h 1105019"/>
                  <a:gd name="connsiteX3" fmla="*/ 199444 w 275932"/>
                  <a:gd name="connsiteY3" fmla="*/ 718422 h 1105019"/>
                  <a:gd name="connsiteX4" fmla="*/ 197327 w 275932"/>
                  <a:gd name="connsiteY4" fmla="*/ 851772 h 1105019"/>
                  <a:gd name="connsiteX5" fmla="*/ 273527 w 275932"/>
                  <a:gd name="connsiteY5" fmla="*/ 1103655 h 1105019"/>
                  <a:gd name="connsiteX6" fmla="*/ 93610 w 275932"/>
                  <a:gd name="connsiteY6" fmla="*/ 731122 h 1105019"/>
                  <a:gd name="connsiteX7" fmla="*/ 477 w 275932"/>
                  <a:gd name="connsiteY7" fmla="*/ 244288 h 1105019"/>
                  <a:gd name="connsiteX8" fmla="*/ 59744 w 275932"/>
                  <a:gd name="connsiteY8" fmla="*/ 38972 h 1105019"/>
                  <a:gd name="connsiteX9" fmla="*/ 114777 w 275932"/>
                  <a:gd name="connsiteY9" fmla="*/ 13572 h 1105019"/>
                  <a:gd name="connsiteX10" fmla="*/ 165577 w 275932"/>
                  <a:gd name="connsiteY10" fmla="*/ 11455 h 1105019"/>
                  <a:gd name="connsiteX11" fmla="*/ 174044 w 275932"/>
                  <a:gd name="connsiteY11" fmla="*/ 155388 h 110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32" h="1105019">
                    <a:moveTo>
                      <a:pt x="174044" y="155388"/>
                    </a:moveTo>
                    <a:cubicBezTo>
                      <a:pt x="171574" y="213596"/>
                      <a:pt x="136649" y="279566"/>
                      <a:pt x="150760" y="360705"/>
                    </a:cubicBezTo>
                    <a:cubicBezTo>
                      <a:pt x="164871" y="441844"/>
                      <a:pt x="250596" y="582603"/>
                      <a:pt x="258710" y="642222"/>
                    </a:cubicBezTo>
                    <a:cubicBezTo>
                      <a:pt x="266824" y="701841"/>
                      <a:pt x="209675" y="683497"/>
                      <a:pt x="199444" y="718422"/>
                    </a:cubicBezTo>
                    <a:cubicBezTo>
                      <a:pt x="189214" y="753347"/>
                      <a:pt x="184980" y="787567"/>
                      <a:pt x="197327" y="851772"/>
                    </a:cubicBezTo>
                    <a:cubicBezTo>
                      <a:pt x="209674" y="915977"/>
                      <a:pt x="290813" y="1123763"/>
                      <a:pt x="273527" y="1103655"/>
                    </a:cubicBezTo>
                    <a:cubicBezTo>
                      <a:pt x="256241" y="1083547"/>
                      <a:pt x="139118" y="874350"/>
                      <a:pt x="93610" y="731122"/>
                    </a:cubicBezTo>
                    <a:cubicBezTo>
                      <a:pt x="48102" y="587894"/>
                      <a:pt x="6121" y="359646"/>
                      <a:pt x="477" y="244288"/>
                    </a:cubicBezTo>
                    <a:cubicBezTo>
                      <a:pt x="-5167" y="128930"/>
                      <a:pt x="40694" y="77425"/>
                      <a:pt x="59744" y="38972"/>
                    </a:cubicBezTo>
                    <a:cubicBezTo>
                      <a:pt x="78794" y="519"/>
                      <a:pt x="97138" y="18158"/>
                      <a:pt x="114777" y="13572"/>
                    </a:cubicBezTo>
                    <a:cubicBezTo>
                      <a:pt x="132416" y="8986"/>
                      <a:pt x="156052" y="-13239"/>
                      <a:pt x="165577" y="11455"/>
                    </a:cubicBezTo>
                    <a:cubicBezTo>
                      <a:pt x="175102" y="36149"/>
                      <a:pt x="176514" y="97180"/>
                      <a:pt x="174044" y="155388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06C58FB1-F1FF-44C1-A620-B4B877AC60C9}"/>
                  </a:ext>
                </a:extLst>
              </p:cNvPr>
              <p:cNvSpPr/>
              <p:nvPr/>
            </p:nvSpPr>
            <p:spPr>
              <a:xfrm>
                <a:off x="5842941" y="4365216"/>
                <a:ext cx="717141" cy="125723"/>
              </a:xfrm>
              <a:custGeom>
                <a:avLst/>
                <a:gdLst>
                  <a:gd name="connsiteX0" fmla="*/ 1176 w 717141"/>
                  <a:gd name="connsiteY0" fmla="*/ 3584 h 125723"/>
                  <a:gd name="connsiteX1" fmla="*/ 132409 w 717141"/>
                  <a:gd name="connsiteY1" fmla="*/ 81901 h 125723"/>
                  <a:gd name="connsiteX2" fmla="*/ 333492 w 717141"/>
                  <a:gd name="connsiteY2" fmla="*/ 122117 h 125723"/>
                  <a:gd name="connsiteX3" fmla="*/ 701792 w 717141"/>
                  <a:gd name="connsiteY3" fmla="*/ 122117 h 125723"/>
                  <a:gd name="connsiteX4" fmla="*/ 629826 w 717141"/>
                  <a:gd name="connsiteY4" fmla="*/ 107301 h 125723"/>
                  <a:gd name="connsiteX5" fmla="*/ 466842 w 717141"/>
                  <a:gd name="connsiteY5" fmla="*/ 111534 h 125723"/>
                  <a:gd name="connsiteX6" fmla="*/ 263642 w 717141"/>
                  <a:gd name="connsiteY6" fmla="*/ 71317 h 125723"/>
                  <a:gd name="connsiteX7" fmla="*/ 147226 w 717141"/>
                  <a:gd name="connsiteY7" fmla="*/ 28984 h 125723"/>
                  <a:gd name="connsiteX8" fmla="*/ 71026 w 717141"/>
                  <a:gd name="connsiteY8" fmla="*/ 14167 h 125723"/>
                  <a:gd name="connsiteX9" fmla="*/ 1176 w 717141"/>
                  <a:gd name="connsiteY9" fmla="*/ 3584 h 12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141" h="125723">
                    <a:moveTo>
                      <a:pt x="1176" y="3584"/>
                    </a:moveTo>
                    <a:cubicBezTo>
                      <a:pt x="11406" y="14873"/>
                      <a:pt x="77023" y="62146"/>
                      <a:pt x="132409" y="81901"/>
                    </a:cubicBezTo>
                    <a:cubicBezTo>
                      <a:pt x="187795" y="101656"/>
                      <a:pt x="238595" y="115414"/>
                      <a:pt x="333492" y="122117"/>
                    </a:cubicBezTo>
                    <a:cubicBezTo>
                      <a:pt x="428389" y="128820"/>
                      <a:pt x="652403" y="124586"/>
                      <a:pt x="701792" y="122117"/>
                    </a:cubicBezTo>
                    <a:cubicBezTo>
                      <a:pt x="751181" y="119648"/>
                      <a:pt x="668984" y="109065"/>
                      <a:pt x="629826" y="107301"/>
                    </a:cubicBezTo>
                    <a:cubicBezTo>
                      <a:pt x="590668" y="105537"/>
                      <a:pt x="527873" y="117531"/>
                      <a:pt x="466842" y="111534"/>
                    </a:cubicBezTo>
                    <a:cubicBezTo>
                      <a:pt x="405811" y="105537"/>
                      <a:pt x="316911" y="85075"/>
                      <a:pt x="263642" y="71317"/>
                    </a:cubicBezTo>
                    <a:cubicBezTo>
                      <a:pt x="210373" y="57559"/>
                      <a:pt x="179329" y="38509"/>
                      <a:pt x="147226" y="28984"/>
                    </a:cubicBezTo>
                    <a:cubicBezTo>
                      <a:pt x="115123" y="19459"/>
                      <a:pt x="91840" y="17342"/>
                      <a:pt x="71026" y="14167"/>
                    </a:cubicBezTo>
                    <a:cubicBezTo>
                      <a:pt x="50212" y="10992"/>
                      <a:pt x="-9054" y="-7705"/>
                      <a:pt x="1176" y="35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C57C5FE9-2CF2-4BEA-893E-FA1F1FB53C75}"/>
                  </a:ext>
                </a:extLst>
              </p:cNvPr>
              <p:cNvSpPr/>
              <p:nvPr/>
            </p:nvSpPr>
            <p:spPr>
              <a:xfrm>
                <a:off x="6297607" y="4726762"/>
                <a:ext cx="616650" cy="298248"/>
              </a:xfrm>
              <a:custGeom>
                <a:avLst/>
                <a:gdLst>
                  <a:gd name="connsiteX0" fmla="*/ 606431 w 616650"/>
                  <a:gd name="connsiteY0" fmla="*/ 2402 h 298248"/>
                  <a:gd name="connsiteX1" fmla="*/ 609606 w 616650"/>
                  <a:gd name="connsiteY1" fmla="*/ 56377 h 298248"/>
                  <a:gd name="connsiteX2" fmla="*/ 557218 w 616650"/>
                  <a:gd name="connsiteY2" fmla="*/ 126227 h 298248"/>
                  <a:gd name="connsiteX3" fmla="*/ 419106 w 616650"/>
                  <a:gd name="connsiteY3" fmla="*/ 213540 h 298248"/>
                  <a:gd name="connsiteX4" fmla="*/ 261943 w 616650"/>
                  <a:gd name="connsiteY4" fmla="*/ 283390 h 298248"/>
                  <a:gd name="connsiteX5" fmla="*/ 6 w 616650"/>
                  <a:gd name="connsiteY5" fmla="*/ 297677 h 298248"/>
                  <a:gd name="connsiteX6" fmla="*/ 269881 w 616650"/>
                  <a:gd name="connsiteY6" fmla="*/ 272277 h 298248"/>
                  <a:gd name="connsiteX7" fmla="*/ 381006 w 616650"/>
                  <a:gd name="connsiteY7" fmla="*/ 199252 h 298248"/>
                  <a:gd name="connsiteX8" fmla="*/ 520706 w 616650"/>
                  <a:gd name="connsiteY8" fmla="*/ 137340 h 298248"/>
                  <a:gd name="connsiteX9" fmla="*/ 606431 w 616650"/>
                  <a:gd name="connsiteY9" fmla="*/ 2402 h 29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650" h="298248">
                    <a:moveTo>
                      <a:pt x="606431" y="2402"/>
                    </a:moveTo>
                    <a:cubicBezTo>
                      <a:pt x="621248" y="-11092"/>
                      <a:pt x="617808" y="35740"/>
                      <a:pt x="609606" y="56377"/>
                    </a:cubicBezTo>
                    <a:cubicBezTo>
                      <a:pt x="601404" y="77015"/>
                      <a:pt x="588968" y="100033"/>
                      <a:pt x="557218" y="126227"/>
                    </a:cubicBezTo>
                    <a:cubicBezTo>
                      <a:pt x="525468" y="152421"/>
                      <a:pt x="468318" y="187346"/>
                      <a:pt x="419106" y="213540"/>
                    </a:cubicBezTo>
                    <a:cubicBezTo>
                      <a:pt x="369894" y="239734"/>
                      <a:pt x="331793" y="269367"/>
                      <a:pt x="261943" y="283390"/>
                    </a:cubicBezTo>
                    <a:cubicBezTo>
                      <a:pt x="192093" y="297413"/>
                      <a:pt x="-1317" y="299529"/>
                      <a:pt x="6" y="297677"/>
                    </a:cubicBezTo>
                    <a:cubicBezTo>
                      <a:pt x="1329" y="295825"/>
                      <a:pt x="206381" y="288681"/>
                      <a:pt x="269881" y="272277"/>
                    </a:cubicBezTo>
                    <a:cubicBezTo>
                      <a:pt x="333381" y="255873"/>
                      <a:pt x="339202" y="221742"/>
                      <a:pt x="381006" y="199252"/>
                    </a:cubicBezTo>
                    <a:cubicBezTo>
                      <a:pt x="422810" y="176763"/>
                      <a:pt x="483400" y="169619"/>
                      <a:pt x="520706" y="137340"/>
                    </a:cubicBezTo>
                    <a:cubicBezTo>
                      <a:pt x="558012" y="105061"/>
                      <a:pt x="591614" y="15896"/>
                      <a:pt x="606431" y="240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F0C8E027-5133-43E1-B000-3AF3E94C6DEC}"/>
                  </a:ext>
                </a:extLst>
              </p:cNvPr>
              <p:cNvSpPr/>
              <p:nvPr/>
            </p:nvSpPr>
            <p:spPr>
              <a:xfrm>
                <a:off x="6290623" y="3501975"/>
                <a:ext cx="45719" cy="79012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82BA902-5E57-41DB-91A4-B448D7178619}"/>
                  </a:ext>
                </a:extLst>
              </p:cNvPr>
              <p:cNvSpPr/>
              <p:nvPr/>
            </p:nvSpPr>
            <p:spPr>
              <a:xfrm>
                <a:off x="5963284" y="3401006"/>
                <a:ext cx="146024" cy="234372"/>
              </a:xfrm>
              <a:custGeom>
                <a:avLst/>
                <a:gdLst>
                  <a:gd name="connsiteX0" fmla="*/ 142241 w 146024"/>
                  <a:gd name="connsiteY0" fmla="*/ 4182 h 234372"/>
                  <a:gd name="connsiteX1" fmla="*/ 134304 w 146024"/>
                  <a:gd name="connsiteY1" fmla="*/ 147057 h 234372"/>
                  <a:gd name="connsiteX2" fmla="*/ 127954 w 146024"/>
                  <a:gd name="connsiteY2" fmla="*/ 224844 h 234372"/>
                  <a:gd name="connsiteX3" fmla="*/ 59691 w 146024"/>
                  <a:gd name="connsiteY3" fmla="*/ 224844 h 234372"/>
                  <a:gd name="connsiteX4" fmla="*/ 954 w 146024"/>
                  <a:gd name="connsiteY4" fmla="*/ 231194 h 234372"/>
                  <a:gd name="connsiteX5" fmla="*/ 23179 w 146024"/>
                  <a:gd name="connsiteY5" fmla="*/ 167694 h 234372"/>
                  <a:gd name="connsiteX6" fmla="*/ 21591 w 146024"/>
                  <a:gd name="connsiteY6" fmla="*/ 145469 h 234372"/>
                  <a:gd name="connsiteX7" fmla="*/ 67629 w 146024"/>
                  <a:gd name="connsiteY7" fmla="*/ 47044 h 234372"/>
                  <a:gd name="connsiteX8" fmla="*/ 142241 w 146024"/>
                  <a:gd name="connsiteY8" fmla="*/ 4182 h 23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24" h="234372">
                    <a:moveTo>
                      <a:pt x="142241" y="4182"/>
                    </a:moveTo>
                    <a:cubicBezTo>
                      <a:pt x="153353" y="20851"/>
                      <a:pt x="136685" y="110280"/>
                      <a:pt x="134304" y="147057"/>
                    </a:cubicBezTo>
                    <a:cubicBezTo>
                      <a:pt x="131923" y="183834"/>
                      <a:pt x="140389" y="211880"/>
                      <a:pt x="127954" y="224844"/>
                    </a:cubicBezTo>
                    <a:cubicBezTo>
                      <a:pt x="115519" y="237808"/>
                      <a:pt x="80858" y="223786"/>
                      <a:pt x="59691" y="224844"/>
                    </a:cubicBezTo>
                    <a:cubicBezTo>
                      <a:pt x="38524" y="225902"/>
                      <a:pt x="7039" y="240719"/>
                      <a:pt x="954" y="231194"/>
                    </a:cubicBezTo>
                    <a:cubicBezTo>
                      <a:pt x="-5131" y="221669"/>
                      <a:pt x="19739" y="181982"/>
                      <a:pt x="23179" y="167694"/>
                    </a:cubicBezTo>
                    <a:cubicBezTo>
                      <a:pt x="26618" y="153407"/>
                      <a:pt x="14183" y="165577"/>
                      <a:pt x="21591" y="145469"/>
                    </a:cubicBezTo>
                    <a:cubicBezTo>
                      <a:pt x="28999" y="125361"/>
                      <a:pt x="48314" y="69533"/>
                      <a:pt x="67629" y="47044"/>
                    </a:cubicBezTo>
                    <a:cubicBezTo>
                      <a:pt x="86944" y="24555"/>
                      <a:pt x="131129" y="-12487"/>
                      <a:pt x="142241" y="4182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28AF4708-9FC6-492B-B6E1-F0A4E8EC6C91}"/>
                  </a:ext>
                </a:extLst>
              </p:cNvPr>
              <p:cNvSpPr/>
              <p:nvPr/>
            </p:nvSpPr>
            <p:spPr>
              <a:xfrm>
                <a:off x="6608338" y="3471353"/>
                <a:ext cx="278761" cy="366303"/>
              </a:xfrm>
              <a:custGeom>
                <a:avLst/>
                <a:gdLst>
                  <a:gd name="connsiteX0" fmla="*/ 2012 w 278761"/>
                  <a:gd name="connsiteY0" fmla="*/ 3685 h 366303"/>
                  <a:gd name="connsiteX1" fmla="*/ 170287 w 278761"/>
                  <a:gd name="connsiteY1" fmla="*/ 43372 h 366303"/>
                  <a:gd name="connsiteX2" fmla="*/ 254425 w 278761"/>
                  <a:gd name="connsiteY2" fmla="*/ 233872 h 366303"/>
                  <a:gd name="connsiteX3" fmla="*/ 275062 w 278761"/>
                  <a:gd name="connsiteY3" fmla="*/ 364047 h 366303"/>
                  <a:gd name="connsiteX4" fmla="*/ 190925 w 278761"/>
                  <a:gd name="connsiteY4" fmla="*/ 311660 h 366303"/>
                  <a:gd name="connsiteX5" fmla="*/ 95675 w 278761"/>
                  <a:gd name="connsiteY5" fmla="*/ 249747 h 366303"/>
                  <a:gd name="connsiteX6" fmla="*/ 78212 w 278761"/>
                  <a:gd name="connsiteY6" fmla="*/ 106872 h 366303"/>
                  <a:gd name="connsiteX7" fmla="*/ 2012 w 278761"/>
                  <a:gd name="connsiteY7" fmla="*/ 3685 h 3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61" h="366303">
                    <a:moveTo>
                      <a:pt x="2012" y="3685"/>
                    </a:moveTo>
                    <a:cubicBezTo>
                      <a:pt x="17358" y="-6898"/>
                      <a:pt x="128218" y="5008"/>
                      <a:pt x="170287" y="43372"/>
                    </a:cubicBezTo>
                    <a:cubicBezTo>
                      <a:pt x="212356" y="81736"/>
                      <a:pt x="236963" y="180426"/>
                      <a:pt x="254425" y="233872"/>
                    </a:cubicBezTo>
                    <a:cubicBezTo>
                      <a:pt x="271887" y="287318"/>
                      <a:pt x="285645" y="351082"/>
                      <a:pt x="275062" y="364047"/>
                    </a:cubicBezTo>
                    <a:cubicBezTo>
                      <a:pt x="264479" y="377012"/>
                      <a:pt x="220823" y="330710"/>
                      <a:pt x="190925" y="311660"/>
                    </a:cubicBezTo>
                    <a:cubicBezTo>
                      <a:pt x="161027" y="292610"/>
                      <a:pt x="114461" y="283878"/>
                      <a:pt x="95675" y="249747"/>
                    </a:cubicBezTo>
                    <a:cubicBezTo>
                      <a:pt x="76889" y="215616"/>
                      <a:pt x="92764" y="147089"/>
                      <a:pt x="78212" y="106872"/>
                    </a:cubicBezTo>
                    <a:cubicBezTo>
                      <a:pt x="63660" y="66655"/>
                      <a:pt x="-13334" y="14268"/>
                      <a:pt x="2012" y="368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0E856D0-1A84-4807-B611-9E894496A92F}"/>
                  </a:ext>
                </a:extLst>
              </p:cNvPr>
              <p:cNvSpPr/>
              <p:nvPr/>
            </p:nvSpPr>
            <p:spPr>
              <a:xfrm>
                <a:off x="7194205" y="4152761"/>
                <a:ext cx="258833" cy="381437"/>
              </a:xfrm>
              <a:custGeom>
                <a:avLst/>
                <a:gdLst>
                  <a:gd name="connsiteX0" fmla="*/ 258578 w 258833"/>
                  <a:gd name="connsiteY0" fmla="*/ 139 h 381437"/>
                  <a:gd name="connsiteX1" fmla="*/ 173912 w 258833"/>
                  <a:gd name="connsiteY1" fmla="*/ 129256 h 381437"/>
                  <a:gd name="connsiteX2" fmla="*/ 80778 w 258833"/>
                  <a:gd name="connsiteY2" fmla="*/ 239322 h 381437"/>
                  <a:gd name="connsiteX3" fmla="*/ 345 w 258833"/>
                  <a:gd name="connsiteY3" fmla="*/ 381139 h 381437"/>
                  <a:gd name="connsiteX4" fmla="*/ 112528 w 258833"/>
                  <a:gd name="connsiteY4" fmla="*/ 273189 h 381437"/>
                  <a:gd name="connsiteX5" fmla="*/ 197195 w 258833"/>
                  <a:gd name="connsiteY5" fmla="*/ 154656 h 381437"/>
                  <a:gd name="connsiteX6" fmla="*/ 258578 w 258833"/>
                  <a:gd name="connsiteY6" fmla="*/ 139 h 38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833" h="381437">
                    <a:moveTo>
                      <a:pt x="258578" y="139"/>
                    </a:moveTo>
                    <a:cubicBezTo>
                      <a:pt x="254698" y="-4094"/>
                      <a:pt x="203545" y="89392"/>
                      <a:pt x="173912" y="129256"/>
                    </a:cubicBezTo>
                    <a:cubicBezTo>
                      <a:pt x="144279" y="169120"/>
                      <a:pt x="109706" y="197342"/>
                      <a:pt x="80778" y="239322"/>
                    </a:cubicBezTo>
                    <a:cubicBezTo>
                      <a:pt x="51850" y="281302"/>
                      <a:pt x="-4947" y="375495"/>
                      <a:pt x="345" y="381139"/>
                    </a:cubicBezTo>
                    <a:cubicBezTo>
                      <a:pt x="5637" y="386783"/>
                      <a:pt x="79720" y="310936"/>
                      <a:pt x="112528" y="273189"/>
                    </a:cubicBezTo>
                    <a:cubicBezTo>
                      <a:pt x="145336" y="235442"/>
                      <a:pt x="173206" y="199812"/>
                      <a:pt x="197195" y="154656"/>
                    </a:cubicBezTo>
                    <a:cubicBezTo>
                      <a:pt x="221184" y="109500"/>
                      <a:pt x="262458" y="4372"/>
                      <a:pt x="258578" y="13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F340C797-9F48-4635-8B6D-68DF4D78A4FE}"/>
                  </a:ext>
                </a:extLst>
              </p:cNvPr>
              <p:cNvSpPr/>
              <p:nvPr/>
            </p:nvSpPr>
            <p:spPr>
              <a:xfrm>
                <a:off x="5201920" y="1305560"/>
                <a:ext cx="386080" cy="1016000"/>
              </a:xfrm>
              <a:custGeom>
                <a:avLst/>
                <a:gdLst>
                  <a:gd name="connsiteX0" fmla="*/ 386080 w 386080"/>
                  <a:gd name="connsiteY0" fmla="*/ 0 h 1016000"/>
                  <a:gd name="connsiteX1" fmla="*/ 218440 w 386080"/>
                  <a:gd name="connsiteY1" fmla="*/ 254000 h 1016000"/>
                  <a:gd name="connsiteX2" fmla="*/ 60960 w 386080"/>
                  <a:gd name="connsiteY2" fmla="*/ 660400 h 1016000"/>
                  <a:gd name="connsiteX3" fmla="*/ 55880 w 386080"/>
                  <a:gd name="connsiteY3" fmla="*/ 909320 h 1016000"/>
                  <a:gd name="connsiteX4" fmla="*/ 0 w 386080"/>
                  <a:gd name="connsiteY4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80" h="1016000">
                    <a:moveTo>
                      <a:pt x="386080" y="0"/>
                    </a:moveTo>
                    <a:cubicBezTo>
                      <a:pt x="329353" y="71966"/>
                      <a:pt x="272627" y="143933"/>
                      <a:pt x="218440" y="254000"/>
                    </a:cubicBezTo>
                    <a:cubicBezTo>
                      <a:pt x="164253" y="364067"/>
                      <a:pt x="88053" y="551180"/>
                      <a:pt x="60960" y="660400"/>
                    </a:cubicBezTo>
                    <a:cubicBezTo>
                      <a:pt x="33867" y="769620"/>
                      <a:pt x="66040" y="850053"/>
                      <a:pt x="55880" y="909320"/>
                    </a:cubicBezTo>
                    <a:cubicBezTo>
                      <a:pt x="45720" y="968587"/>
                      <a:pt x="22860" y="992293"/>
                      <a:pt x="0" y="1016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290063C-84AA-4209-8B0F-536A42E36EE8}"/>
                  </a:ext>
                </a:extLst>
              </p:cNvPr>
              <p:cNvSpPr/>
              <p:nvPr/>
            </p:nvSpPr>
            <p:spPr>
              <a:xfrm>
                <a:off x="5806440" y="1244600"/>
                <a:ext cx="1813560" cy="1478280"/>
              </a:xfrm>
              <a:custGeom>
                <a:avLst/>
                <a:gdLst>
                  <a:gd name="connsiteX0" fmla="*/ 0 w 1813560"/>
                  <a:gd name="connsiteY0" fmla="*/ 0 h 1478280"/>
                  <a:gd name="connsiteX1" fmla="*/ 609600 w 1813560"/>
                  <a:gd name="connsiteY1" fmla="*/ 513080 h 1478280"/>
                  <a:gd name="connsiteX2" fmla="*/ 1214120 w 1813560"/>
                  <a:gd name="connsiteY2" fmla="*/ 894080 h 1478280"/>
                  <a:gd name="connsiteX3" fmla="*/ 1676400 w 1813560"/>
                  <a:gd name="connsiteY3" fmla="*/ 1254760 h 1478280"/>
                  <a:gd name="connsiteX4" fmla="*/ 1813560 w 1813560"/>
                  <a:gd name="connsiteY4" fmla="*/ 1478280 h 14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1478280">
                    <a:moveTo>
                      <a:pt x="0" y="0"/>
                    </a:moveTo>
                    <a:cubicBezTo>
                      <a:pt x="203623" y="182033"/>
                      <a:pt x="407247" y="364067"/>
                      <a:pt x="609600" y="513080"/>
                    </a:cubicBezTo>
                    <a:cubicBezTo>
                      <a:pt x="811953" y="662093"/>
                      <a:pt x="1036320" y="770467"/>
                      <a:pt x="1214120" y="894080"/>
                    </a:cubicBezTo>
                    <a:cubicBezTo>
                      <a:pt x="1391920" y="1017693"/>
                      <a:pt x="1576493" y="1157393"/>
                      <a:pt x="1676400" y="1254760"/>
                    </a:cubicBezTo>
                    <a:cubicBezTo>
                      <a:pt x="1776307" y="1352127"/>
                      <a:pt x="1794933" y="1415203"/>
                      <a:pt x="1813560" y="1478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8EB97D4F-5902-48F4-B8A8-BB94BFE8E9E2}"/>
                  </a:ext>
                </a:extLst>
              </p:cNvPr>
              <p:cNvSpPr/>
              <p:nvPr/>
            </p:nvSpPr>
            <p:spPr>
              <a:xfrm>
                <a:off x="4036774" y="289560"/>
                <a:ext cx="1825546" cy="2794000"/>
              </a:xfrm>
              <a:custGeom>
                <a:avLst/>
                <a:gdLst>
                  <a:gd name="connsiteX0" fmla="*/ 1825546 w 1825546"/>
                  <a:gd name="connsiteY0" fmla="*/ 0 h 2794000"/>
                  <a:gd name="connsiteX1" fmla="*/ 1129586 w 1825546"/>
                  <a:gd name="connsiteY1" fmla="*/ 213360 h 2794000"/>
                  <a:gd name="connsiteX2" fmla="*/ 494586 w 1825546"/>
                  <a:gd name="connsiteY2" fmla="*/ 812800 h 2794000"/>
                  <a:gd name="connsiteX3" fmla="*/ 6906 w 1825546"/>
                  <a:gd name="connsiteY3" fmla="*/ 1899920 h 2794000"/>
                  <a:gd name="connsiteX4" fmla="*/ 210106 w 1825546"/>
                  <a:gd name="connsiteY4" fmla="*/ 2794000 h 279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546" h="2794000">
                    <a:moveTo>
                      <a:pt x="1825546" y="0"/>
                    </a:moveTo>
                    <a:cubicBezTo>
                      <a:pt x="1588479" y="38946"/>
                      <a:pt x="1351413" y="77893"/>
                      <a:pt x="1129586" y="213360"/>
                    </a:cubicBezTo>
                    <a:cubicBezTo>
                      <a:pt x="907759" y="348827"/>
                      <a:pt x="681699" y="531707"/>
                      <a:pt x="494586" y="812800"/>
                    </a:cubicBezTo>
                    <a:cubicBezTo>
                      <a:pt x="307473" y="1093893"/>
                      <a:pt x="54319" y="1569720"/>
                      <a:pt x="6906" y="1899920"/>
                    </a:cubicBezTo>
                    <a:cubicBezTo>
                      <a:pt x="-40507" y="2230120"/>
                      <a:pt x="170313" y="2644987"/>
                      <a:pt x="210106" y="2794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A9A1D7EC-3B24-458B-AA67-86C006D18956}"/>
                  </a:ext>
                </a:extLst>
              </p:cNvPr>
              <p:cNvSpPr/>
              <p:nvPr/>
            </p:nvSpPr>
            <p:spPr>
              <a:xfrm>
                <a:off x="4236720" y="3093720"/>
                <a:ext cx="482600" cy="1351280"/>
              </a:xfrm>
              <a:custGeom>
                <a:avLst/>
                <a:gdLst>
                  <a:gd name="connsiteX0" fmla="*/ 0 w 482600"/>
                  <a:gd name="connsiteY0" fmla="*/ 0 h 1351280"/>
                  <a:gd name="connsiteX1" fmla="*/ 106680 w 482600"/>
                  <a:gd name="connsiteY1" fmla="*/ 502920 h 1351280"/>
                  <a:gd name="connsiteX2" fmla="*/ 375920 w 482600"/>
                  <a:gd name="connsiteY2" fmla="*/ 1046480 h 1351280"/>
                  <a:gd name="connsiteX3" fmla="*/ 482600 w 482600"/>
                  <a:gd name="connsiteY3" fmla="*/ 135128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00" h="1351280">
                    <a:moveTo>
                      <a:pt x="0" y="0"/>
                    </a:moveTo>
                    <a:cubicBezTo>
                      <a:pt x="22013" y="164253"/>
                      <a:pt x="44027" y="328507"/>
                      <a:pt x="106680" y="502920"/>
                    </a:cubicBezTo>
                    <a:cubicBezTo>
                      <a:pt x="169333" y="677333"/>
                      <a:pt x="313267" y="905087"/>
                      <a:pt x="375920" y="1046480"/>
                    </a:cubicBezTo>
                    <a:cubicBezTo>
                      <a:pt x="438573" y="1187873"/>
                      <a:pt x="460586" y="1269576"/>
                      <a:pt x="482600" y="1351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0FCC54AC-AA71-48B4-82A0-983BE6234035}"/>
                  </a:ext>
                </a:extLst>
              </p:cNvPr>
              <p:cNvSpPr/>
              <p:nvPr/>
            </p:nvSpPr>
            <p:spPr>
              <a:xfrm>
                <a:off x="5908040" y="116836"/>
                <a:ext cx="2575560" cy="2352044"/>
              </a:xfrm>
              <a:custGeom>
                <a:avLst/>
                <a:gdLst>
                  <a:gd name="connsiteX0" fmla="*/ 0 w 2575560"/>
                  <a:gd name="connsiteY0" fmla="*/ 142244 h 2352044"/>
                  <a:gd name="connsiteX1" fmla="*/ 55880 w 2575560"/>
                  <a:gd name="connsiteY1" fmla="*/ 152404 h 2352044"/>
                  <a:gd name="connsiteX2" fmla="*/ 177800 w 2575560"/>
                  <a:gd name="connsiteY2" fmla="*/ 111764 h 2352044"/>
                  <a:gd name="connsiteX3" fmla="*/ 375920 w 2575560"/>
                  <a:gd name="connsiteY3" fmla="*/ 4 h 2352044"/>
                  <a:gd name="connsiteX4" fmla="*/ 863600 w 2575560"/>
                  <a:gd name="connsiteY4" fmla="*/ 106684 h 2352044"/>
                  <a:gd name="connsiteX5" fmla="*/ 1539240 w 2575560"/>
                  <a:gd name="connsiteY5" fmla="*/ 259084 h 2352044"/>
                  <a:gd name="connsiteX6" fmla="*/ 2265680 w 2575560"/>
                  <a:gd name="connsiteY6" fmla="*/ 914404 h 2352044"/>
                  <a:gd name="connsiteX7" fmla="*/ 2514600 w 2575560"/>
                  <a:gd name="connsiteY7" fmla="*/ 1920244 h 2352044"/>
                  <a:gd name="connsiteX8" fmla="*/ 2575560 w 2575560"/>
                  <a:gd name="connsiteY8" fmla="*/ 2352044 h 235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5560" h="2352044">
                    <a:moveTo>
                      <a:pt x="0" y="142244"/>
                    </a:moveTo>
                    <a:cubicBezTo>
                      <a:pt x="13123" y="149864"/>
                      <a:pt x="26247" y="157484"/>
                      <a:pt x="55880" y="152404"/>
                    </a:cubicBezTo>
                    <a:cubicBezTo>
                      <a:pt x="85513" y="147324"/>
                      <a:pt x="124460" y="137164"/>
                      <a:pt x="177800" y="111764"/>
                    </a:cubicBezTo>
                    <a:cubicBezTo>
                      <a:pt x="231140" y="86364"/>
                      <a:pt x="261620" y="851"/>
                      <a:pt x="375920" y="4"/>
                    </a:cubicBezTo>
                    <a:cubicBezTo>
                      <a:pt x="490220" y="-843"/>
                      <a:pt x="863600" y="106684"/>
                      <a:pt x="863600" y="106684"/>
                    </a:cubicBezTo>
                    <a:cubicBezTo>
                      <a:pt x="1057487" y="149864"/>
                      <a:pt x="1305560" y="124464"/>
                      <a:pt x="1539240" y="259084"/>
                    </a:cubicBezTo>
                    <a:cubicBezTo>
                      <a:pt x="1772920" y="393704"/>
                      <a:pt x="2103120" y="637544"/>
                      <a:pt x="2265680" y="914404"/>
                    </a:cubicBezTo>
                    <a:cubicBezTo>
                      <a:pt x="2428240" y="1191264"/>
                      <a:pt x="2462953" y="1680638"/>
                      <a:pt x="2514600" y="1920244"/>
                    </a:cubicBezTo>
                    <a:cubicBezTo>
                      <a:pt x="2566247" y="2159850"/>
                      <a:pt x="2570903" y="2255947"/>
                      <a:pt x="2575560" y="235204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FCFA92F6-9FDF-4A9B-AE6C-7D2AAA93803C}"/>
                  </a:ext>
                </a:extLst>
              </p:cNvPr>
              <p:cNvSpPr/>
              <p:nvPr/>
            </p:nvSpPr>
            <p:spPr>
              <a:xfrm>
                <a:off x="8280400" y="2484120"/>
                <a:ext cx="310177" cy="1645920"/>
              </a:xfrm>
              <a:custGeom>
                <a:avLst/>
                <a:gdLst>
                  <a:gd name="connsiteX0" fmla="*/ 208280 w 310177"/>
                  <a:gd name="connsiteY0" fmla="*/ 0 h 1645920"/>
                  <a:gd name="connsiteX1" fmla="*/ 238760 w 310177"/>
                  <a:gd name="connsiteY1" fmla="*/ 477520 h 1645920"/>
                  <a:gd name="connsiteX2" fmla="*/ 299720 w 310177"/>
                  <a:gd name="connsiteY2" fmla="*/ 939800 h 1645920"/>
                  <a:gd name="connsiteX3" fmla="*/ 0 w 310177"/>
                  <a:gd name="connsiteY3" fmla="*/ 1645920 h 164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177" h="1645920">
                    <a:moveTo>
                      <a:pt x="208280" y="0"/>
                    </a:moveTo>
                    <a:cubicBezTo>
                      <a:pt x="215900" y="160443"/>
                      <a:pt x="223520" y="320887"/>
                      <a:pt x="238760" y="477520"/>
                    </a:cubicBezTo>
                    <a:cubicBezTo>
                      <a:pt x="254000" y="634153"/>
                      <a:pt x="339513" y="745067"/>
                      <a:pt x="299720" y="939800"/>
                    </a:cubicBezTo>
                    <a:cubicBezTo>
                      <a:pt x="259927" y="1134533"/>
                      <a:pt x="129963" y="1390226"/>
                      <a:pt x="0" y="16459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BCB9C12C-79C9-461E-984A-42510468A05F}"/>
                  </a:ext>
                </a:extLst>
              </p:cNvPr>
              <p:cNvSpPr/>
              <p:nvPr/>
            </p:nvSpPr>
            <p:spPr>
              <a:xfrm>
                <a:off x="8219440" y="3667760"/>
                <a:ext cx="101941" cy="457200"/>
              </a:xfrm>
              <a:custGeom>
                <a:avLst/>
                <a:gdLst>
                  <a:gd name="connsiteX0" fmla="*/ 81280 w 101941"/>
                  <a:gd name="connsiteY0" fmla="*/ 0 h 457200"/>
                  <a:gd name="connsiteX1" fmla="*/ 96520 w 101941"/>
                  <a:gd name="connsiteY1" fmla="*/ 218440 h 457200"/>
                  <a:gd name="connsiteX2" fmla="*/ 0 w 101941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41" h="457200">
                    <a:moveTo>
                      <a:pt x="81280" y="0"/>
                    </a:moveTo>
                    <a:cubicBezTo>
                      <a:pt x="95673" y="71120"/>
                      <a:pt x="110067" y="142240"/>
                      <a:pt x="96520" y="218440"/>
                    </a:cubicBezTo>
                    <a:cubicBezTo>
                      <a:pt x="82973" y="294640"/>
                      <a:pt x="41486" y="375920"/>
                      <a:pt x="0" y="4572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0A34E871-A6EE-4B26-8F03-88B12476ED94}"/>
                  </a:ext>
                </a:extLst>
              </p:cNvPr>
              <p:cNvSpPr/>
              <p:nvPr/>
            </p:nvSpPr>
            <p:spPr>
              <a:xfrm>
                <a:off x="7213600" y="3677920"/>
                <a:ext cx="1097280" cy="960120"/>
              </a:xfrm>
              <a:custGeom>
                <a:avLst/>
                <a:gdLst>
                  <a:gd name="connsiteX0" fmla="*/ 1097280 w 1097280"/>
                  <a:gd name="connsiteY0" fmla="*/ 0 h 960120"/>
                  <a:gd name="connsiteX1" fmla="*/ 894080 w 1097280"/>
                  <a:gd name="connsiteY1" fmla="*/ 248920 h 960120"/>
                  <a:gd name="connsiteX2" fmla="*/ 650240 w 1097280"/>
                  <a:gd name="connsiteY2" fmla="*/ 482600 h 960120"/>
                  <a:gd name="connsiteX3" fmla="*/ 543560 w 1097280"/>
                  <a:gd name="connsiteY3" fmla="*/ 680720 h 960120"/>
                  <a:gd name="connsiteX4" fmla="*/ 457200 w 1097280"/>
                  <a:gd name="connsiteY4" fmla="*/ 787400 h 960120"/>
                  <a:gd name="connsiteX5" fmla="*/ 416560 w 1097280"/>
                  <a:gd name="connsiteY5" fmla="*/ 807720 h 960120"/>
                  <a:gd name="connsiteX6" fmla="*/ 0 w 1097280"/>
                  <a:gd name="connsiteY6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7280" h="960120">
                    <a:moveTo>
                      <a:pt x="1097280" y="0"/>
                    </a:moveTo>
                    <a:cubicBezTo>
                      <a:pt x="1032933" y="84243"/>
                      <a:pt x="968587" y="168487"/>
                      <a:pt x="894080" y="248920"/>
                    </a:cubicBezTo>
                    <a:cubicBezTo>
                      <a:pt x="819573" y="329353"/>
                      <a:pt x="708660" y="410633"/>
                      <a:pt x="650240" y="482600"/>
                    </a:cubicBezTo>
                    <a:cubicBezTo>
                      <a:pt x="591820" y="554567"/>
                      <a:pt x="575733" y="629920"/>
                      <a:pt x="543560" y="680720"/>
                    </a:cubicBezTo>
                    <a:cubicBezTo>
                      <a:pt x="511387" y="731520"/>
                      <a:pt x="478367" y="766233"/>
                      <a:pt x="457200" y="787400"/>
                    </a:cubicBezTo>
                    <a:cubicBezTo>
                      <a:pt x="436033" y="808567"/>
                      <a:pt x="492760" y="778933"/>
                      <a:pt x="416560" y="807720"/>
                    </a:cubicBezTo>
                    <a:cubicBezTo>
                      <a:pt x="340360" y="836507"/>
                      <a:pt x="65193" y="936413"/>
                      <a:pt x="0" y="9601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435BC89-01D2-4DE8-9FCA-AB070C0CB3AA}"/>
                  </a:ext>
                </a:extLst>
              </p:cNvPr>
              <p:cNvSpPr/>
              <p:nvPr/>
            </p:nvSpPr>
            <p:spPr>
              <a:xfrm>
                <a:off x="5932172" y="1367478"/>
                <a:ext cx="623138" cy="791851"/>
              </a:xfrm>
              <a:custGeom>
                <a:avLst/>
                <a:gdLst>
                  <a:gd name="connsiteX0" fmla="*/ 265428 w 623138"/>
                  <a:gd name="connsiteY0" fmla="*/ 213672 h 791851"/>
                  <a:gd name="connsiteX1" fmla="*/ 328928 w 623138"/>
                  <a:gd name="connsiteY1" fmla="*/ 359722 h 791851"/>
                  <a:gd name="connsiteX2" fmla="*/ 446403 w 623138"/>
                  <a:gd name="connsiteY2" fmla="*/ 543872 h 791851"/>
                  <a:gd name="connsiteX3" fmla="*/ 560703 w 623138"/>
                  <a:gd name="connsiteY3" fmla="*/ 626422 h 791851"/>
                  <a:gd name="connsiteX4" fmla="*/ 617853 w 623138"/>
                  <a:gd name="connsiteY4" fmla="*/ 791522 h 791851"/>
                  <a:gd name="connsiteX5" fmla="*/ 430528 w 623138"/>
                  <a:gd name="connsiteY5" fmla="*/ 661347 h 791851"/>
                  <a:gd name="connsiteX6" fmla="*/ 249553 w 623138"/>
                  <a:gd name="connsiteY6" fmla="*/ 410522 h 791851"/>
                  <a:gd name="connsiteX7" fmla="*/ 163828 w 623138"/>
                  <a:gd name="connsiteY7" fmla="*/ 223197 h 791851"/>
                  <a:gd name="connsiteX8" fmla="*/ 52703 w 623138"/>
                  <a:gd name="connsiteY8" fmla="*/ 143822 h 791851"/>
                  <a:gd name="connsiteX9" fmla="*/ 11428 w 623138"/>
                  <a:gd name="connsiteY9" fmla="*/ 947 h 791851"/>
                  <a:gd name="connsiteX10" fmla="*/ 265428 w 623138"/>
                  <a:gd name="connsiteY10" fmla="*/ 213672 h 79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3138" h="791851">
                    <a:moveTo>
                      <a:pt x="265428" y="213672"/>
                    </a:moveTo>
                    <a:cubicBezTo>
                      <a:pt x="318345" y="273468"/>
                      <a:pt x="298766" y="304689"/>
                      <a:pt x="328928" y="359722"/>
                    </a:cubicBezTo>
                    <a:cubicBezTo>
                      <a:pt x="359091" y="414755"/>
                      <a:pt x="407774" y="499422"/>
                      <a:pt x="446403" y="543872"/>
                    </a:cubicBezTo>
                    <a:cubicBezTo>
                      <a:pt x="485032" y="588322"/>
                      <a:pt x="532128" y="585147"/>
                      <a:pt x="560703" y="626422"/>
                    </a:cubicBezTo>
                    <a:cubicBezTo>
                      <a:pt x="589278" y="667697"/>
                      <a:pt x="639549" y="785701"/>
                      <a:pt x="617853" y="791522"/>
                    </a:cubicBezTo>
                    <a:cubicBezTo>
                      <a:pt x="596157" y="797343"/>
                      <a:pt x="491911" y="724847"/>
                      <a:pt x="430528" y="661347"/>
                    </a:cubicBezTo>
                    <a:cubicBezTo>
                      <a:pt x="369145" y="597847"/>
                      <a:pt x="294003" y="483547"/>
                      <a:pt x="249553" y="410522"/>
                    </a:cubicBezTo>
                    <a:cubicBezTo>
                      <a:pt x="205103" y="337497"/>
                      <a:pt x="196636" y="267647"/>
                      <a:pt x="163828" y="223197"/>
                    </a:cubicBezTo>
                    <a:cubicBezTo>
                      <a:pt x="131020" y="178747"/>
                      <a:pt x="78103" y="180864"/>
                      <a:pt x="52703" y="143822"/>
                    </a:cubicBezTo>
                    <a:cubicBezTo>
                      <a:pt x="27303" y="106780"/>
                      <a:pt x="-22439" y="-11753"/>
                      <a:pt x="11428" y="947"/>
                    </a:cubicBezTo>
                    <a:cubicBezTo>
                      <a:pt x="45295" y="13647"/>
                      <a:pt x="212511" y="153876"/>
                      <a:pt x="265428" y="2136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5DE6B3C-76DB-46FB-8F8D-D3B277668B6F}"/>
                  </a:ext>
                </a:extLst>
              </p:cNvPr>
              <p:cNvSpPr/>
              <p:nvPr/>
            </p:nvSpPr>
            <p:spPr>
              <a:xfrm>
                <a:off x="6561427" y="1847482"/>
                <a:ext cx="322045" cy="366051"/>
              </a:xfrm>
              <a:custGeom>
                <a:avLst/>
                <a:gdLst>
                  <a:gd name="connsiteX0" fmla="*/ 6590 w 322045"/>
                  <a:gd name="connsiteY0" fmla="*/ 17301 h 366051"/>
                  <a:gd name="connsiteX1" fmla="*/ 226723 w 322045"/>
                  <a:gd name="connsiteY1" fmla="*/ 296701 h 366051"/>
                  <a:gd name="connsiteX2" fmla="*/ 321973 w 322045"/>
                  <a:gd name="connsiteY2" fmla="*/ 364435 h 366051"/>
                  <a:gd name="connsiteX3" fmla="*/ 214023 w 322045"/>
                  <a:gd name="connsiteY3" fmla="*/ 252251 h 366051"/>
                  <a:gd name="connsiteX4" fmla="*/ 91256 w 322045"/>
                  <a:gd name="connsiteY4" fmla="*/ 97735 h 366051"/>
                  <a:gd name="connsiteX5" fmla="*/ 59506 w 322045"/>
                  <a:gd name="connsiteY5" fmla="*/ 36351 h 366051"/>
                  <a:gd name="connsiteX6" fmla="*/ 6590 w 322045"/>
                  <a:gd name="connsiteY6" fmla="*/ 17301 h 36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45" h="366051">
                    <a:moveTo>
                      <a:pt x="6590" y="17301"/>
                    </a:moveTo>
                    <a:cubicBezTo>
                      <a:pt x="34459" y="60693"/>
                      <a:pt x="174159" y="238845"/>
                      <a:pt x="226723" y="296701"/>
                    </a:cubicBezTo>
                    <a:cubicBezTo>
                      <a:pt x="279287" y="354557"/>
                      <a:pt x="324090" y="371843"/>
                      <a:pt x="321973" y="364435"/>
                    </a:cubicBezTo>
                    <a:cubicBezTo>
                      <a:pt x="319856" y="357027"/>
                      <a:pt x="252476" y="296701"/>
                      <a:pt x="214023" y="252251"/>
                    </a:cubicBezTo>
                    <a:cubicBezTo>
                      <a:pt x="175570" y="207801"/>
                      <a:pt x="117009" y="133718"/>
                      <a:pt x="91256" y="97735"/>
                    </a:cubicBezTo>
                    <a:cubicBezTo>
                      <a:pt x="65503" y="61752"/>
                      <a:pt x="71500" y="48346"/>
                      <a:pt x="59506" y="36351"/>
                    </a:cubicBezTo>
                    <a:cubicBezTo>
                      <a:pt x="47512" y="24357"/>
                      <a:pt x="-21279" y="-26091"/>
                      <a:pt x="6590" y="173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D7DDD84C-8969-4EF8-BF35-A937174116CE}"/>
                  </a:ext>
                </a:extLst>
              </p:cNvPr>
              <p:cNvSpPr/>
              <p:nvPr/>
            </p:nvSpPr>
            <p:spPr>
              <a:xfrm>
                <a:off x="5596383" y="1337733"/>
                <a:ext cx="934663" cy="840317"/>
              </a:xfrm>
              <a:custGeom>
                <a:avLst/>
                <a:gdLst>
                  <a:gd name="connsiteX0" fmla="*/ 48767 w 934663"/>
                  <a:gd name="connsiteY0" fmla="*/ 0 h 840317"/>
                  <a:gd name="connsiteX1" fmla="*/ 203284 w 934663"/>
                  <a:gd name="connsiteY1" fmla="*/ 143934 h 840317"/>
                  <a:gd name="connsiteX2" fmla="*/ 258317 w 934663"/>
                  <a:gd name="connsiteY2" fmla="*/ 277284 h 840317"/>
                  <a:gd name="connsiteX3" fmla="*/ 472100 w 934663"/>
                  <a:gd name="connsiteY3" fmla="*/ 459317 h 840317"/>
                  <a:gd name="connsiteX4" fmla="*/ 649900 w 934663"/>
                  <a:gd name="connsiteY4" fmla="*/ 620184 h 840317"/>
                  <a:gd name="connsiteX5" fmla="*/ 804417 w 934663"/>
                  <a:gd name="connsiteY5" fmla="*/ 696384 h 840317"/>
                  <a:gd name="connsiteX6" fmla="*/ 929300 w 934663"/>
                  <a:gd name="connsiteY6" fmla="*/ 840317 h 840317"/>
                  <a:gd name="connsiteX7" fmla="*/ 620267 w 934663"/>
                  <a:gd name="connsiteY7" fmla="*/ 696384 h 840317"/>
                  <a:gd name="connsiteX8" fmla="*/ 349334 w 934663"/>
                  <a:gd name="connsiteY8" fmla="*/ 465667 h 840317"/>
                  <a:gd name="connsiteX9" fmla="*/ 192700 w 934663"/>
                  <a:gd name="connsiteY9" fmla="*/ 332317 h 840317"/>
                  <a:gd name="connsiteX10" fmla="*/ 65700 w 934663"/>
                  <a:gd name="connsiteY10" fmla="*/ 279400 h 840317"/>
                  <a:gd name="connsiteX11" fmla="*/ 84 w 934663"/>
                  <a:gd name="connsiteY11" fmla="*/ 146050 h 840317"/>
                  <a:gd name="connsiteX12" fmla="*/ 48767 w 934663"/>
                  <a:gd name="connsiteY12" fmla="*/ 0 h 84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4663" h="840317">
                    <a:moveTo>
                      <a:pt x="48767" y="0"/>
                    </a:moveTo>
                    <a:cubicBezTo>
                      <a:pt x="82634" y="-353"/>
                      <a:pt x="168359" y="97720"/>
                      <a:pt x="203284" y="143934"/>
                    </a:cubicBezTo>
                    <a:cubicBezTo>
                      <a:pt x="238209" y="190148"/>
                      <a:pt x="213514" y="224720"/>
                      <a:pt x="258317" y="277284"/>
                    </a:cubicBezTo>
                    <a:cubicBezTo>
                      <a:pt x="303120" y="329848"/>
                      <a:pt x="406836" y="402167"/>
                      <a:pt x="472100" y="459317"/>
                    </a:cubicBezTo>
                    <a:cubicBezTo>
                      <a:pt x="537364" y="516467"/>
                      <a:pt x="594514" y="580673"/>
                      <a:pt x="649900" y="620184"/>
                    </a:cubicBezTo>
                    <a:cubicBezTo>
                      <a:pt x="705286" y="659695"/>
                      <a:pt x="757851" y="659695"/>
                      <a:pt x="804417" y="696384"/>
                    </a:cubicBezTo>
                    <a:cubicBezTo>
                      <a:pt x="850983" y="733073"/>
                      <a:pt x="959992" y="840317"/>
                      <a:pt x="929300" y="840317"/>
                    </a:cubicBezTo>
                    <a:cubicBezTo>
                      <a:pt x="898608" y="840317"/>
                      <a:pt x="716928" y="758826"/>
                      <a:pt x="620267" y="696384"/>
                    </a:cubicBezTo>
                    <a:cubicBezTo>
                      <a:pt x="523606" y="633942"/>
                      <a:pt x="349334" y="465667"/>
                      <a:pt x="349334" y="465667"/>
                    </a:cubicBezTo>
                    <a:cubicBezTo>
                      <a:pt x="278073" y="404989"/>
                      <a:pt x="239972" y="363361"/>
                      <a:pt x="192700" y="332317"/>
                    </a:cubicBezTo>
                    <a:cubicBezTo>
                      <a:pt x="145428" y="301273"/>
                      <a:pt x="97803" y="310445"/>
                      <a:pt x="65700" y="279400"/>
                    </a:cubicBezTo>
                    <a:cubicBezTo>
                      <a:pt x="33597" y="248355"/>
                      <a:pt x="1495" y="191911"/>
                      <a:pt x="84" y="146050"/>
                    </a:cubicBezTo>
                    <a:cubicBezTo>
                      <a:pt x="-1327" y="100189"/>
                      <a:pt x="14900" y="353"/>
                      <a:pt x="48767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03860720-E4A0-4DD9-8389-1C70009C7308}"/>
                  </a:ext>
                </a:extLst>
              </p:cNvPr>
              <p:cNvSpPr/>
              <p:nvPr/>
            </p:nvSpPr>
            <p:spPr>
              <a:xfrm>
                <a:off x="5494712" y="1331382"/>
                <a:ext cx="142234" cy="330283"/>
              </a:xfrm>
              <a:custGeom>
                <a:avLst/>
                <a:gdLst>
                  <a:gd name="connsiteX0" fmla="*/ 141971 w 142234"/>
                  <a:gd name="connsiteY0" fmla="*/ 1 h 330283"/>
                  <a:gd name="connsiteX1" fmla="*/ 99638 w 142234"/>
                  <a:gd name="connsiteY1" fmla="*/ 131235 h 330283"/>
                  <a:gd name="connsiteX2" fmla="*/ 63655 w 142234"/>
                  <a:gd name="connsiteY2" fmla="*/ 260351 h 330283"/>
                  <a:gd name="connsiteX3" fmla="*/ 155 w 142234"/>
                  <a:gd name="connsiteY3" fmla="*/ 330201 h 330283"/>
                  <a:gd name="connsiteX4" fmla="*/ 46721 w 142234"/>
                  <a:gd name="connsiteY4" fmla="*/ 247651 h 330283"/>
                  <a:gd name="connsiteX5" fmla="*/ 78471 w 142234"/>
                  <a:gd name="connsiteY5" fmla="*/ 129118 h 330283"/>
                  <a:gd name="connsiteX6" fmla="*/ 141971 w 142234"/>
                  <a:gd name="connsiteY6" fmla="*/ 1 h 33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34" h="330283">
                    <a:moveTo>
                      <a:pt x="141971" y="1"/>
                    </a:moveTo>
                    <a:cubicBezTo>
                      <a:pt x="145499" y="354"/>
                      <a:pt x="112691" y="87843"/>
                      <a:pt x="99638" y="131235"/>
                    </a:cubicBezTo>
                    <a:cubicBezTo>
                      <a:pt x="86585" y="174627"/>
                      <a:pt x="80235" y="227190"/>
                      <a:pt x="63655" y="260351"/>
                    </a:cubicBezTo>
                    <a:cubicBezTo>
                      <a:pt x="47075" y="293512"/>
                      <a:pt x="2977" y="332318"/>
                      <a:pt x="155" y="330201"/>
                    </a:cubicBezTo>
                    <a:cubicBezTo>
                      <a:pt x="-2667" y="328084"/>
                      <a:pt x="33668" y="281165"/>
                      <a:pt x="46721" y="247651"/>
                    </a:cubicBezTo>
                    <a:cubicBezTo>
                      <a:pt x="59774" y="214137"/>
                      <a:pt x="62243" y="167924"/>
                      <a:pt x="78471" y="129118"/>
                    </a:cubicBezTo>
                    <a:cubicBezTo>
                      <a:pt x="94699" y="90312"/>
                      <a:pt x="138443" y="-352"/>
                      <a:pt x="14197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DD41111A-FF93-41BC-A029-9EC1B7170F5B}"/>
                  </a:ext>
                </a:extLst>
              </p:cNvPr>
              <p:cNvSpPr/>
              <p:nvPr/>
            </p:nvSpPr>
            <p:spPr>
              <a:xfrm>
                <a:off x="5237967" y="1303556"/>
                <a:ext cx="350183" cy="853964"/>
              </a:xfrm>
              <a:custGeom>
                <a:avLst/>
                <a:gdLst>
                  <a:gd name="connsiteX0" fmla="*/ 350033 w 350183"/>
                  <a:gd name="connsiteY0" fmla="*/ 311 h 853964"/>
                  <a:gd name="connsiteX1" fmla="*/ 301350 w 350183"/>
                  <a:gd name="connsiteY1" fmla="*/ 146361 h 853964"/>
                  <a:gd name="connsiteX2" fmla="*/ 267483 w 350183"/>
                  <a:gd name="connsiteY2" fmla="*/ 298761 h 853964"/>
                  <a:gd name="connsiteX3" fmla="*/ 259016 w 350183"/>
                  <a:gd name="connsiteY3" fmla="*/ 362261 h 853964"/>
                  <a:gd name="connsiteX4" fmla="*/ 201866 w 350183"/>
                  <a:gd name="connsiteY4" fmla="*/ 478677 h 853964"/>
                  <a:gd name="connsiteX5" fmla="*/ 121433 w 350183"/>
                  <a:gd name="connsiteY5" fmla="*/ 652244 h 853964"/>
                  <a:gd name="connsiteX6" fmla="*/ 49466 w 350183"/>
                  <a:gd name="connsiteY6" fmla="*/ 783477 h 853964"/>
                  <a:gd name="connsiteX7" fmla="*/ 2900 w 350183"/>
                  <a:gd name="connsiteY7" fmla="*/ 840627 h 853964"/>
                  <a:gd name="connsiteX8" fmla="*/ 134133 w 350183"/>
                  <a:gd name="connsiteY8" fmla="*/ 531594 h 853964"/>
                  <a:gd name="connsiteX9" fmla="*/ 229383 w 350183"/>
                  <a:gd name="connsiteY9" fmla="*/ 358027 h 853964"/>
                  <a:gd name="connsiteX10" fmla="*/ 284416 w 350183"/>
                  <a:gd name="connsiteY10" fmla="*/ 186577 h 853964"/>
                  <a:gd name="connsiteX11" fmla="*/ 350033 w 350183"/>
                  <a:gd name="connsiteY11" fmla="*/ 311 h 85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183" h="853964">
                    <a:moveTo>
                      <a:pt x="350033" y="311"/>
                    </a:moveTo>
                    <a:cubicBezTo>
                      <a:pt x="352855" y="-6392"/>
                      <a:pt x="315108" y="96619"/>
                      <a:pt x="301350" y="146361"/>
                    </a:cubicBezTo>
                    <a:cubicBezTo>
                      <a:pt x="287592" y="196103"/>
                      <a:pt x="274539" y="262778"/>
                      <a:pt x="267483" y="298761"/>
                    </a:cubicBezTo>
                    <a:cubicBezTo>
                      <a:pt x="260427" y="334744"/>
                      <a:pt x="269952" y="332275"/>
                      <a:pt x="259016" y="362261"/>
                    </a:cubicBezTo>
                    <a:cubicBezTo>
                      <a:pt x="248080" y="392247"/>
                      <a:pt x="224796" y="430347"/>
                      <a:pt x="201866" y="478677"/>
                    </a:cubicBezTo>
                    <a:cubicBezTo>
                      <a:pt x="178936" y="527007"/>
                      <a:pt x="146833" y="601444"/>
                      <a:pt x="121433" y="652244"/>
                    </a:cubicBezTo>
                    <a:cubicBezTo>
                      <a:pt x="96033" y="703044"/>
                      <a:pt x="69221" y="752080"/>
                      <a:pt x="49466" y="783477"/>
                    </a:cubicBezTo>
                    <a:cubicBezTo>
                      <a:pt x="29711" y="814874"/>
                      <a:pt x="-11211" y="882608"/>
                      <a:pt x="2900" y="840627"/>
                    </a:cubicBezTo>
                    <a:cubicBezTo>
                      <a:pt x="17011" y="798647"/>
                      <a:pt x="96386" y="612027"/>
                      <a:pt x="134133" y="531594"/>
                    </a:cubicBezTo>
                    <a:cubicBezTo>
                      <a:pt x="171880" y="451161"/>
                      <a:pt x="204336" y="415530"/>
                      <a:pt x="229383" y="358027"/>
                    </a:cubicBezTo>
                    <a:cubicBezTo>
                      <a:pt x="254430" y="300524"/>
                      <a:pt x="265719" y="241610"/>
                      <a:pt x="284416" y="186577"/>
                    </a:cubicBezTo>
                    <a:cubicBezTo>
                      <a:pt x="303113" y="131544"/>
                      <a:pt x="347211" y="7014"/>
                      <a:pt x="350033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8382FA1-0678-4231-A8D7-ACBE0F988B23}"/>
                  </a:ext>
                </a:extLst>
              </p:cNvPr>
              <p:cNvSpPr/>
              <p:nvPr/>
            </p:nvSpPr>
            <p:spPr>
              <a:xfrm>
                <a:off x="6130309" y="1083730"/>
                <a:ext cx="935554" cy="995452"/>
              </a:xfrm>
              <a:custGeom>
                <a:avLst/>
                <a:gdLst>
                  <a:gd name="connsiteX0" fmla="*/ 3791 w 935554"/>
                  <a:gd name="connsiteY0" fmla="*/ 3 h 995452"/>
                  <a:gd name="connsiteX1" fmla="*/ 228158 w 935554"/>
                  <a:gd name="connsiteY1" fmla="*/ 165103 h 995452"/>
                  <a:gd name="connsiteX2" fmla="*/ 410191 w 935554"/>
                  <a:gd name="connsiteY2" fmla="*/ 436037 h 995452"/>
                  <a:gd name="connsiteX3" fmla="*/ 617624 w 935554"/>
                  <a:gd name="connsiteY3" fmla="*/ 723903 h 995452"/>
                  <a:gd name="connsiteX4" fmla="*/ 935124 w 935554"/>
                  <a:gd name="connsiteY4" fmla="*/ 994837 h 995452"/>
                  <a:gd name="connsiteX5" fmla="*/ 545658 w 935554"/>
                  <a:gd name="connsiteY5" fmla="*/ 783170 h 995452"/>
                  <a:gd name="connsiteX6" fmla="*/ 245091 w 935554"/>
                  <a:gd name="connsiteY6" fmla="*/ 330203 h 995452"/>
                  <a:gd name="connsiteX7" fmla="*/ 96924 w 935554"/>
                  <a:gd name="connsiteY7" fmla="*/ 169337 h 995452"/>
                  <a:gd name="connsiteX8" fmla="*/ 3791 w 935554"/>
                  <a:gd name="connsiteY8" fmla="*/ 3 h 99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5554" h="995452">
                    <a:moveTo>
                      <a:pt x="3791" y="3"/>
                    </a:moveTo>
                    <a:cubicBezTo>
                      <a:pt x="25663" y="-703"/>
                      <a:pt x="160425" y="92431"/>
                      <a:pt x="228158" y="165103"/>
                    </a:cubicBezTo>
                    <a:cubicBezTo>
                      <a:pt x="295891" y="237775"/>
                      <a:pt x="345280" y="342904"/>
                      <a:pt x="410191" y="436037"/>
                    </a:cubicBezTo>
                    <a:cubicBezTo>
                      <a:pt x="475102" y="529170"/>
                      <a:pt x="530135" y="630770"/>
                      <a:pt x="617624" y="723903"/>
                    </a:cubicBezTo>
                    <a:cubicBezTo>
                      <a:pt x="705113" y="817036"/>
                      <a:pt x="947118" y="984959"/>
                      <a:pt x="935124" y="994837"/>
                    </a:cubicBezTo>
                    <a:cubicBezTo>
                      <a:pt x="923130" y="1004715"/>
                      <a:pt x="660663" y="893942"/>
                      <a:pt x="545658" y="783170"/>
                    </a:cubicBezTo>
                    <a:cubicBezTo>
                      <a:pt x="430653" y="672398"/>
                      <a:pt x="319880" y="432509"/>
                      <a:pt x="245091" y="330203"/>
                    </a:cubicBezTo>
                    <a:cubicBezTo>
                      <a:pt x="170302" y="227898"/>
                      <a:pt x="133613" y="221548"/>
                      <a:pt x="96924" y="169337"/>
                    </a:cubicBezTo>
                    <a:cubicBezTo>
                      <a:pt x="60235" y="117126"/>
                      <a:pt x="-18081" y="709"/>
                      <a:pt x="379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942F138-59E1-4910-907D-03F1C674B4BC}"/>
                  </a:ext>
                </a:extLst>
              </p:cNvPr>
              <p:cNvSpPr/>
              <p:nvPr/>
            </p:nvSpPr>
            <p:spPr>
              <a:xfrm>
                <a:off x="6711048" y="1111241"/>
                <a:ext cx="642289" cy="740512"/>
              </a:xfrm>
              <a:custGeom>
                <a:avLst/>
                <a:gdLst>
                  <a:gd name="connsiteX0" fmla="*/ 902 w 642289"/>
                  <a:gd name="connsiteY0" fmla="*/ 9 h 740512"/>
                  <a:gd name="connsiteX1" fmla="*/ 194577 w 642289"/>
                  <a:gd name="connsiteY1" fmla="*/ 79384 h 740512"/>
                  <a:gd name="connsiteX2" fmla="*/ 356502 w 642289"/>
                  <a:gd name="connsiteY2" fmla="*/ 346084 h 740512"/>
                  <a:gd name="connsiteX3" fmla="*/ 642252 w 642289"/>
                  <a:gd name="connsiteY3" fmla="*/ 739784 h 740512"/>
                  <a:gd name="connsiteX4" fmla="*/ 375552 w 642289"/>
                  <a:gd name="connsiteY4" fmla="*/ 438159 h 740512"/>
                  <a:gd name="connsiteX5" fmla="*/ 213627 w 642289"/>
                  <a:gd name="connsiteY5" fmla="*/ 225434 h 740512"/>
                  <a:gd name="connsiteX6" fmla="*/ 124727 w 642289"/>
                  <a:gd name="connsiteY6" fmla="*/ 82559 h 740512"/>
                  <a:gd name="connsiteX7" fmla="*/ 902 w 642289"/>
                  <a:gd name="connsiteY7" fmla="*/ 9 h 74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289" h="740512">
                    <a:moveTo>
                      <a:pt x="902" y="9"/>
                    </a:moveTo>
                    <a:cubicBezTo>
                      <a:pt x="12544" y="-520"/>
                      <a:pt x="135310" y="21705"/>
                      <a:pt x="194577" y="79384"/>
                    </a:cubicBezTo>
                    <a:cubicBezTo>
                      <a:pt x="253844" y="137063"/>
                      <a:pt x="281889" y="236017"/>
                      <a:pt x="356502" y="346084"/>
                    </a:cubicBezTo>
                    <a:cubicBezTo>
                      <a:pt x="431115" y="456151"/>
                      <a:pt x="639077" y="724438"/>
                      <a:pt x="642252" y="739784"/>
                    </a:cubicBezTo>
                    <a:cubicBezTo>
                      <a:pt x="645427" y="755130"/>
                      <a:pt x="446989" y="523884"/>
                      <a:pt x="375552" y="438159"/>
                    </a:cubicBezTo>
                    <a:cubicBezTo>
                      <a:pt x="304115" y="352434"/>
                      <a:pt x="255431" y="284701"/>
                      <a:pt x="213627" y="225434"/>
                    </a:cubicBezTo>
                    <a:cubicBezTo>
                      <a:pt x="171823" y="166167"/>
                      <a:pt x="155948" y="118542"/>
                      <a:pt x="124727" y="82559"/>
                    </a:cubicBezTo>
                    <a:cubicBezTo>
                      <a:pt x="93506" y="46576"/>
                      <a:pt x="-10740" y="538"/>
                      <a:pt x="902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C20F302-59BA-4F95-82C1-9C2E54698AE3}"/>
                  </a:ext>
                </a:extLst>
              </p:cNvPr>
              <p:cNvSpPr/>
              <p:nvPr/>
            </p:nvSpPr>
            <p:spPr>
              <a:xfrm>
                <a:off x="7450790" y="3082630"/>
                <a:ext cx="421092" cy="1142155"/>
              </a:xfrm>
              <a:custGeom>
                <a:avLst/>
                <a:gdLst>
                  <a:gd name="connsiteX0" fmla="*/ 416860 w 421092"/>
                  <a:gd name="connsiteY0" fmla="*/ 16170 h 1142155"/>
                  <a:gd name="connsiteX1" fmla="*/ 381935 w 421092"/>
                  <a:gd name="connsiteY1" fmla="*/ 524170 h 1142155"/>
                  <a:gd name="connsiteX2" fmla="*/ 223185 w 421092"/>
                  <a:gd name="connsiteY2" fmla="*/ 1032170 h 1142155"/>
                  <a:gd name="connsiteX3" fmla="*/ 935 w 421092"/>
                  <a:gd name="connsiteY3" fmla="*/ 1130595 h 1142155"/>
                  <a:gd name="connsiteX4" fmla="*/ 146985 w 421092"/>
                  <a:gd name="connsiteY4" fmla="*/ 851195 h 1142155"/>
                  <a:gd name="connsiteX5" fmla="*/ 232710 w 421092"/>
                  <a:gd name="connsiteY5" fmla="*/ 508295 h 1142155"/>
                  <a:gd name="connsiteX6" fmla="*/ 308910 w 421092"/>
                  <a:gd name="connsiteY6" fmla="*/ 159045 h 1142155"/>
                  <a:gd name="connsiteX7" fmla="*/ 416860 w 421092"/>
                  <a:gd name="connsiteY7" fmla="*/ 16170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092" h="1142155">
                    <a:moveTo>
                      <a:pt x="416860" y="16170"/>
                    </a:moveTo>
                    <a:cubicBezTo>
                      <a:pt x="429031" y="77024"/>
                      <a:pt x="414214" y="354837"/>
                      <a:pt x="381935" y="524170"/>
                    </a:cubicBezTo>
                    <a:cubicBezTo>
                      <a:pt x="349656" y="693503"/>
                      <a:pt x="286685" y="931099"/>
                      <a:pt x="223185" y="1032170"/>
                    </a:cubicBezTo>
                    <a:cubicBezTo>
                      <a:pt x="159685" y="1133241"/>
                      <a:pt x="13635" y="1160758"/>
                      <a:pt x="935" y="1130595"/>
                    </a:cubicBezTo>
                    <a:cubicBezTo>
                      <a:pt x="-11765" y="1100433"/>
                      <a:pt x="108356" y="954912"/>
                      <a:pt x="146985" y="851195"/>
                    </a:cubicBezTo>
                    <a:cubicBezTo>
                      <a:pt x="185614" y="747478"/>
                      <a:pt x="205722" y="623653"/>
                      <a:pt x="232710" y="508295"/>
                    </a:cubicBezTo>
                    <a:cubicBezTo>
                      <a:pt x="259697" y="392937"/>
                      <a:pt x="276631" y="237891"/>
                      <a:pt x="308910" y="159045"/>
                    </a:cubicBezTo>
                    <a:cubicBezTo>
                      <a:pt x="341189" y="80199"/>
                      <a:pt x="404689" y="-44684"/>
                      <a:pt x="416860" y="16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21D2C8B-9F1B-4D44-880F-9B14A0592033}"/>
                  </a:ext>
                </a:extLst>
              </p:cNvPr>
              <p:cNvSpPr/>
              <p:nvPr/>
            </p:nvSpPr>
            <p:spPr>
              <a:xfrm>
                <a:off x="5275786" y="1642873"/>
                <a:ext cx="263429" cy="523261"/>
              </a:xfrm>
              <a:custGeom>
                <a:avLst/>
                <a:gdLst>
                  <a:gd name="connsiteX0" fmla="*/ 261414 w 263429"/>
                  <a:gd name="connsiteY0" fmla="*/ 1777 h 523261"/>
                  <a:gd name="connsiteX1" fmla="*/ 201089 w 263429"/>
                  <a:gd name="connsiteY1" fmla="*/ 185927 h 523261"/>
                  <a:gd name="connsiteX2" fmla="*/ 153464 w 263429"/>
                  <a:gd name="connsiteY2" fmla="*/ 290702 h 523261"/>
                  <a:gd name="connsiteX3" fmla="*/ 67739 w 263429"/>
                  <a:gd name="connsiteY3" fmla="*/ 433577 h 523261"/>
                  <a:gd name="connsiteX4" fmla="*/ 1064 w 263429"/>
                  <a:gd name="connsiteY4" fmla="*/ 519302 h 523261"/>
                  <a:gd name="connsiteX5" fmla="*/ 121714 w 263429"/>
                  <a:gd name="connsiteY5" fmla="*/ 306577 h 523261"/>
                  <a:gd name="connsiteX6" fmla="*/ 261414 w 263429"/>
                  <a:gd name="connsiteY6" fmla="*/ 1777 h 52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29" h="523261">
                    <a:moveTo>
                      <a:pt x="261414" y="1777"/>
                    </a:moveTo>
                    <a:cubicBezTo>
                      <a:pt x="274643" y="-18331"/>
                      <a:pt x="219081" y="137773"/>
                      <a:pt x="201089" y="185927"/>
                    </a:cubicBezTo>
                    <a:cubicBezTo>
                      <a:pt x="183097" y="234081"/>
                      <a:pt x="175689" y="249427"/>
                      <a:pt x="153464" y="290702"/>
                    </a:cubicBezTo>
                    <a:cubicBezTo>
                      <a:pt x="131239" y="331977"/>
                      <a:pt x="93139" y="395477"/>
                      <a:pt x="67739" y="433577"/>
                    </a:cubicBezTo>
                    <a:cubicBezTo>
                      <a:pt x="42339" y="471677"/>
                      <a:pt x="-7932" y="540469"/>
                      <a:pt x="1064" y="519302"/>
                    </a:cubicBezTo>
                    <a:cubicBezTo>
                      <a:pt x="10060" y="498135"/>
                      <a:pt x="79910" y="394948"/>
                      <a:pt x="121714" y="306577"/>
                    </a:cubicBezTo>
                    <a:cubicBezTo>
                      <a:pt x="163518" y="218206"/>
                      <a:pt x="248185" y="21885"/>
                      <a:pt x="261414" y="177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F0DE322-D90A-4967-94D4-400E1980C6BD}"/>
                  </a:ext>
                </a:extLst>
              </p:cNvPr>
              <p:cNvSpPr/>
              <p:nvPr/>
            </p:nvSpPr>
            <p:spPr>
              <a:xfrm>
                <a:off x="5978317" y="302866"/>
                <a:ext cx="863896" cy="719792"/>
              </a:xfrm>
              <a:custGeom>
                <a:avLst/>
                <a:gdLst>
                  <a:gd name="connsiteX0" fmla="*/ 168483 w 863896"/>
                  <a:gd name="connsiteY0" fmla="*/ 10401 h 719792"/>
                  <a:gd name="connsiteX1" fmla="*/ 392850 w 863896"/>
                  <a:gd name="connsiteY1" fmla="*/ 213601 h 719792"/>
                  <a:gd name="connsiteX2" fmla="*/ 596050 w 863896"/>
                  <a:gd name="connsiteY2" fmla="*/ 471834 h 719792"/>
                  <a:gd name="connsiteX3" fmla="*/ 862750 w 863896"/>
                  <a:gd name="connsiteY3" fmla="*/ 717367 h 719792"/>
                  <a:gd name="connsiteX4" fmla="*/ 485983 w 863896"/>
                  <a:gd name="connsiteY4" fmla="*/ 577667 h 719792"/>
                  <a:gd name="connsiteX5" fmla="*/ 20316 w 863896"/>
                  <a:gd name="connsiteY5" fmla="*/ 264401 h 719792"/>
                  <a:gd name="connsiteX6" fmla="*/ 88050 w 863896"/>
                  <a:gd name="connsiteY6" fmla="*/ 52734 h 719792"/>
                  <a:gd name="connsiteX7" fmla="*/ 168483 w 863896"/>
                  <a:gd name="connsiteY7" fmla="*/ 10401 h 7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896" h="719792">
                    <a:moveTo>
                      <a:pt x="168483" y="10401"/>
                    </a:moveTo>
                    <a:cubicBezTo>
                      <a:pt x="219283" y="37212"/>
                      <a:pt x="321589" y="136696"/>
                      <a:pt x="392850" y="213601"/>
                    </a:cubicBezTo>
                    <a:cubicBezTo>
                      <a:pt x="464111" y="290506"/>
                      <a:pt x="517733" y="387873"/>
                      <a:pt x="596050" y="471834"/>
                    </a:cubicBezTo>
                    <a:cubicBezTo>
                      <a:pt x="674367" y="555795"/>
                      <a:pt x="881095" y="699728"/>
                      <a:pt x="862750" y="717367"/>
                    </a:cubicBezTo>
                    <a:cubicBezTo>
                      <a:pt x="844406" y="735006"/>
                      <a:pt x="626389" y="653161"/>
                      <a:pt x="485983" y="577667"/>
                    </a:cubicBezTo>
                    <a:cubicBezTo>
                      <a:pt x="345577" y="502173"/>
                      <a:pt x="86638" y="351890"/>
                      <a:pt x="20316" y="264401"/>
                    </a:cubicBezTo>
                    <a:cubicBezTo>
                      <a:pt x="-46006" y="176912"/>
                      <a:pt x="69706" y="92951"/>
                      <a:pt x="88050" y="52734"/>
                    </a:cubicBezTo>
                    <a:cubicBezTo>
                      <a:pt x="106394" y="12517"/>
                      <a:pt x="117683" y="-16410"/>
                      <a:pt x="168483" y="104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F5447C7D-687A-4320-A156-A78B6988288D}"/>
                  </a:ext>
                </a:extLst>
              </p:cNvPr>
              <p:cNvSpPr/>
              <p:nvPr/>
            </p:nvSpPr>
            <p:spPr>
              <a:xfrm>
                <a:off x="7145623" y="2129972"/>
                <a:ext cx="592923" cy="487421"/>
              </a:xfrm>
              <a:custGeom>
                <a:avLst/>
                <a:gdLst>
                  <a:gd name="connsiteX0" fmla="*/ 244 w 592923"/>
                  <a:gd name="connsiteY0" fmla="*/ 3628 h 487421"/>
                  <a:gd name="connsiteX1" fmla="*/ 250010 w 592923"/>
                  <a:gd name="connsiteY1" fmla="*/ 206828 h 487421"/>
                  <a:gd name="connsiteX2" fmla="*/ 415110 w 592923"/>
                  <a:gd name="connsiteY2" fmla="*/ 435428 h 487421"/>
                  <a:gd name="connsiteX3" fmla="*/ 592910 w 592923"/>
                  <a:gd name="connsiteY3" fmla="*/ 481995 h 487421"/>
                  <a:gd name="connsiteX4" fmla="*/ 423577 w 592923"/>
                  <a:gd name="connsiteY4" fmla="*/ 346528 h 487421"/>
                  <a:gd name="connsiteX5" fmla="*/ 207677 w 592923"/>
                  <a:gd name="connsiteY5" fmla="*/ 96761 h 487421"/>
                  <a:gd name="connsiteX6" fmla="*/ 244 w 592923"/>
                  <a:gd name="connsiteY6" fmla="*/ 3628 h 4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923" h="487421">
                    <a:moveTo>
                      <a:pt x="244" y="3628"/>
                    </a:moveTo>
                    <a:cubicBezTo>
                      <a:pt x="7300" y="21973"/>
                      <a:pt x="180866" y="134861"/>
                      <a:pt x="250010" y="206828"/>
                    </a:cubicBezTo>
                    <a:cubicBezTo>
                      <a:pt x="319154" y="278795"/>
                      <a:pt x="357960" y="389567"/>
                      <a:pt x="415110" y="435428"/>
                    </a:cubicBezTo>
                    <a:cubicBezTo>
                      <a:pt x="472260" y="481289"/>
                      <a:pt x="591499" y="496811"/>
                      <a:pt x="592910" y="481995"/>
                    </a:cubicBezTo>
                    <a:cubicBezTo>
                      <a:pt x="594321" y="467179"/>
                      <a:pt x="487782" y="410734"/>
                      <a:pt x="423577" y="346528"/>
                    </a:cubicBezTo>
                    <a:cubicBezTo>
                      <a:pt x="359372" y="282322"/>
                      <a:pt x="274705" y="153911"/>
                      <a:pt x="207677" y="96761"/>
                    </a:cubicBezTo>
                    <a:cubicBezTo>
                      <a:pt x="140649" y="39611"/>
                      <a:pt x="-6812" y="-14717"/>
                      <a:pt x="244" y="36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5006ADB2-26E8-4C6A-B1F7-8E2F7E423323}"/>
                  </a:ext>
                </a:extLst>
              </p:cNvPr>
              <p:cNvSpPr/>
              <p:nvPr/>
            </p:nvSpPr>
            <p:spPr>
              <a:xfrm>
                <a:off x="5425492" y="815345"/>
                <a:ext cx="391075" cy="630646"/>
              </a:xfrm>
              <a:custGeom>
                <a:avLst/>
                <a:gdLst>
                  <a:gd name="connsiteX0" fmla="*/ 158275 w 391075"/>
                  <a:gd name="connsiteY0" fmla="*/ 48255 h 630646"/>
                  <a:gd name="connsiteX1" fmla="*/ 82075 w 391075"/>
                  <a:gd name="connsiteY1" fmla="*/ 192188 h 630646"/>
                  <a:gd name="connsiteX2" fmla="*/ 82075 w 391075"/>
                  <a:gd name="connsiteY2" fmla="*/ 361522 h 630646"/>
                  <a:gd name="connsiteX3" fmla="*/ 1641 w 391075"/>
                  <a:gd name="connsiteY3" fmla="*/ 628222 h 630646"/>
                  <a:gd name="connsiteX4" fmla="*/ 166741 w 391075"/>
                  <a:gd name="connsiteY4" fmla="*/ 492755 h 630646"/>
                  <a:gd name="connsiteX5" fmla="*/ 297975 w 391075"/>
                  <a:gd name="connsiteY5" fmla="*/ 480055 h 630646"/>
                  <a:gd name="connsiteX6" fmla="*/ 386875 w 391075"/>
                  <a:gd name="connsiteY6" fmla="*/ 399622 h 630646"/>
                  <a:gd name="connsiteX7" fmla="*/ 369941 w 391075"/>
                  <a:gd name="connsiteY7" fmla="*/ 145622 h 630646"/>
                  <a:gd name="connsiteX8" fmla="*/ 310675 w 391075"/>
                  <a:gd name="connsiteY8" fmla="*/ 5922 h 630646"/>
                  <a:gd name="connsiteX9" fmla="*/ 158275 w 391075"/>
                  <a:gd name="connsiteY9" fmla="*/ 48255 h 63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075" h="630646">
                    <a:moveTo>
                      <a:pt x="158275" y="48255"/>
                    </a:moveTo>
                    <a:cubicBezTo>
                      <a:pt x="120175" y="79299"/>
                      <a:pt x="94775" y="139977"/>
                      <a:pt x="82075" y="192188"/>
                    </a:cubicBezTo>
                    <a:cubicBezTo>
                      <a:pt x="69375" y="244399"/>
                      <a:pt x="95481" y="288850"/>
                      <a:pt x="82075" y="361522"/>
                    </a:cubicBezTo>
                    <a:cubicBezTo>
                      <a:pt x="68669" y="434194"/>
                      <a:pt x="-12470" y="606350"/>
                      <a:pt x="1641" y="628222"/>
                    </a:cubicBezTo>
                    <a:cubicBezTo>
                      <a:pt x="15752" y="650094"/>
                      <a:pt x="117352" y="517450"/>
                      <a:pt x="166741" y="492755"/>
                    </a:cubicBezTo>
                    <a:cubicBezTo>
                      <a:pt x="216130" y="468060"/>
                      <a:pt x="261286" y="495577"/>
                      <a:pt x="297975" y="480055"/>
                    </a:cubicBezTo>
                    <a:cubicBezTo>
                      <a:pt x="334664" y="464533"/>
                      <a:pt x="374881" y="455361"/>
                      <a:pt x="386875" y="399622"/>
                    </a:cubicBezTo>
                    <a:cubicBezTo>
                      <a:pt x="398869" y="343883"/>
                      <a:pt x="382641" y="211239"/>
                      <a:pt x="369941" y="145622"/>
                    </a:cubicBezTo>
                    <a:cubicBezTo>
                      <a:pt x="357241" y="80005"/>
                      <a:pt x="338897" y="24972"/>
                      <a:pt x="310675" y="5922"/>
                    </a:cubicBezTo>
                    <a:cubicBezTo>
                      <a:pt x="282453" y="-13128"/>
                      <a:pt x="196375" y="17211"/>
                      <a:pt x="158275" y="4825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9E39FB86-6A2F-42AC-BCDF-D8A0C6DCAACA}"/>
                  </a:ext>
                </a:extLst>
              </p:cNvPr>
              <p:cNvSpPr/>
              <p:nvPr/>
            </p:nvSpPr>
            <p:spPr>
              <a:xfrm>
                <a:off x="4476758" y="703144"/>
                <a:ext cx="781970" cy="1163765"/>
              </a:xfrm>
              <a:custGeom>
                <a:avLst/>
                <a:gdLst>
                  <a:gd name="connsiteX0" fmla="*/ 781042 w 781970"/>
                  <a:gd name="connsiteY0" fmla="*/ 3823 h 1163765"/>
                  <a:gd name="connsiteX1" fmla="*/ 560909 w 781970"/>
                  <a:gd name="connsiteY1" fmla="*/ 308623 h 1163765"/>
                  <a:gd name="connsiteX2" fmla="*/ 370409 w 781970"/>
                  <a:gd name="connsiteY2" fmla="*/ 659989 h 1163765"/>
                  <a:gd name="connsiteX3" fmla="*/ 209542 w 781970"/>
                  <a:gd name="connsiteY3" fmla="*/ 897056 h 1163765"/>
                  <a:gd name="connsiteX4" fmla="*/ 6342 w 781970"/>
                  <a:gd name="connsiteY4" fmla="*/ 1163756 h 1163765"/>
                  <a:gd name="connsiteX5" fmla="*/ 65609 w 781970"/>
                  <a:gd name="connsiteY5" fmla="*/ 905523 h 1163765"/>
                  <a:gd name="connsiteX6" fmla="*/ 209542 w 781970"/>
                  <a:gd name="connsiteY6" fmla="*/ 545689 h 1163765"/>
                  <a:gd name="connsiteX7" fmla="*/ 472009 w 781970"/>
                  <a:gd name="connsiteY7" fmla="*/ 164689 h 1163765"/>
                  <a:gd name="connsiteX8" fmla="*/ 781042 w 781970"/>
                  <a:gd name="connsiteY8" fmla="*/ 3823 h 116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970" h="1163765">
                    <a:moveTo>
                      <a:pt x="781042" y="3823"/>
                    </a:moveTo>
                    <a:cubicBezTo>
                      <a:pt x="795859" y="27812"/>
                      <a:pt x="629348" y="199262"/>
                      <a:pt x="560909" y="308623"/>
                    </a:cubicBezTo>
                    <a:cubicBezTo>
                      <a:pt x="492470" y="417984"/>
                      <a:pt x="428970" y="561917"/>
                      <a:pt x="370409" y="659989"/>
                    </a:cubicBezTo>
                    <a:cubicBezTo>
                      <a:pt x="311848" y="758061"/>
                      <a:pt x="270220" y="813095"/>
                      <a:pt x="209542" y="897056"/>
                    </a:cubicBezTo>
                    <a:cubicBezTo>
                      <a:pt x="148864" y="981017"/>
                      <a:pt x="30331" y="1162345"/>
                      <a:pt x="6342" y="1163756"/>
                    </a:cubicBezTo>
                    <a:cubicBezTo>
                      <a:pt x="-17647" y="1165167"/>
                      <a:pt x="31742" y="1008534"/>
                      <a:pt x="65609" y="905523"/>
                    </a:cubicBezTo>
                    <a:cubicBezTo>
                      <a:pt x="99476" y="802512"/>
                      <a:pt x="141809" y="669161"/>
                      <a:pt x="209542" y="545689"/>
                    </a:cubicBezTo>
                    <a:cubicBezTo>
                      <a:pt x="277275" y="422217"/>
                      <a:pt x="377465" y="256411"/>
                      <a:pt x="472009" y="164689"/>
                    </a:cubicBezTo>
                    <a:cubicBezTo>
                      <a:pt x="566553" y="72967"/>
                      <a:pt x="766225" y="-20166"/>
                      <a:pt x="781042" y="382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58954EB4-F158-43AE-9DB1-EB130DA4498B}"/>
                  </a:ext>
                </a:extLst>
              </p:cNvPr>
              <p:cNvSpPr/>
              <p:nvPr/>
            </p:nvSpPr>
            <p:spPr>
              <a:xfrm>
                <a:off x="5122228" y="732755"/>
                <a:ext cx="372838" cy="627995"/>
              </a:xfrm>
              <a:custGeom>
                <a:avLst/>
                <a:gdLst>
                  <a:gd name="connsiteX0" fmla="*/ 372639 w 372838"/>
                  <a:gd name="connsiteY0" fmla="*/ 3845 h 627995"/>
                  <a:gd name="connsiteX1" fmla="*/ 139805 w 372838"/>
                  <a:gd name="connsiteY1" fmla="*/ 219745 h 627995"/>
                  <a:gd name="connsiteX2" fmla="*/ 4339 w 372838"/>
                  <a:gd name="connsiteY2" fmla="*/ 626145 h 627995"/>
                  <a:gd name="connsiteX3" fmla="*/ 46672 w 372838"/>
                  <a:gd name="connsiteY3" fmla="*/ 359445 h 627995"/>
                  <a:gd name="connsiteX4" fmla="*/ 177905 w 372838"/>
                  <a:gd name="connsiteY4" fmla="*/ 101212 h 627995"/>
                  <a:gd name="connsiteX5" fmla="*/ 372639 w 372838"/>
                  <a:gd name="connsiteY5" fmla="*/ 3845 h 62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38" h="627995">
                    <a:moveTo>
                      <a:pt x="372639" y="3845"/>
                    </a:moveTo>
                    <a:cubicBezTo>
                      <a:pt x="366289" y="23600"/>
                      <a:pt x="201188" y="116028"/>
                      <a:pt x="139805" y="219745"/>
                    </a:cubicBezTo>
                    <a:cubicBezTo>
                      <a:pt x="78422" y="323462"/>
                      <a:pt x="19861" y="602862"/>
                      <a:pt x="4339" y="626145"/>
                    </a:cubicBezTo>
                    <a:cubicBezTo>
                      <a:pt x="-11183" y="649428"/>
                      <a:pt x="17744" y="446934"/>
                      <a:pt x="46672" y="359445"/>
                    </a:cubicBezTo>
                    <a:cubicBezTo>
                      <a:pt x="75600" y="271956"/>
                      <a:pt x="123577" y="158362"/>
                      <a:pt x="177905" y="101212"/>
                    </a:cubicBezTo>
                    <a:cubicBezTo>
                      <a:pt x="232233" y="44062"/>
                      <a:pt x="378989" y="-15910"/>
                      <a:pt x="372639" y="38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272863E4-301C-4AFA-A22D-C7B914021F1B}"/>
                  </a:ext>
                </a:extLst>
              </p:cNvPr>
              <p:cNvSpPr/>
              <p:nvPr/>
            </p:nvSpPr>
            <p:spPr>
              <a:xfrm>
                <a:off x="4995876" y="911489"/>
                <a:ext cx="205543" cy="416157"/>
              </a:xfrm>
              <a:custGeom>
                <a:avLst/>
                <a:gdLst>
                  <a:gd name="connsiteX0" fmla="*/ 202657 w 205543"/>
                  <a:gd name="connsiteY0" fmla="*/ 2911 h 416157"/>
                  <a:gd name="connsiteX1" fmla="*/ 122224 w 205543"/>
                  <a:gd name="connsiteY1" fmla="*/ 142611 h 416157"/>
                  <a:gd name="connsiteX2" fmla="*/ 20624 w 205543"/>
                  <a:gd name="connsiteY2" fmla="*/ 413544 h 416157"/>
                  <a:gd name="connsiteX3" fmla="*/ 16391 w 205543"/>
                  <a:gd name="connsiteY3" fmla="*/ 265378 h 416157"/>
                  <a:gd name="connsiteX4" fmla="*/ 202657 w 205543"/>
                  <a:gd name="connsiteY4" fmla="*/ 2911 h 4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543" h="416157">
                    <a:moveTo>
                      <a:pt x="202657" y="2911"/>
                    </a:moveTo>
                    <a:cubicBezTo>
                      <a:pt x="220296" y="-17550"/>
                      <a:pt x="152563" y="74172"/>
                      <a:pt x="122224" y="142611"/>
                    </a:cubicBezTo>
                    <a:cubicBezTo>
                      <a:pt x="91885" y="211050"/>
                      <a:pt x="38263" y="393083"/>
                      <a:pt x="20624" y="413544"/>
                    </a:cubicBezTo>
                    <a:cubicBezTo>
                      <a:pt x="2985" y="434005"/>
                      <a:pt x="-13242" y="329583"/>
                      <a:pt x="16391" y="265378"/>
                    </a:cubicBezTo>
                    <a:cubicBezTo>
                      <a:pt x="46024" y="201173"/>
                      <a:pt x="185018" y="23372"/>
                      <a:pt x="202657" y="29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5CF65FAC-754A-47C7-8AB1-9808AA2D8C67}"/>
                  </a:ext>
                </a:extLst>
              </p:cNvPr>
              <p:cNvSpPr/>
              <p:nvPr/>
            </p:nvSpPr>
            <p:spPr>
              <a:xfrm>
                <a:off x="4211205" y="1586768"/>
                <a:ext cx="524248" cy="2494753"/>
              </a:xfrm>
              <a:custGeom>
                <a:avLst/>
                <a:gdLst>
                  <a:gd name="connsiteX0" fmla="*/ 523355 w 524248"/>
                  <a:gd name="connsiteY0" fmla="*/ 3272 h 2494753"/>
                  <a:gd name="connsiteX1" fmla="*/ 254115 w 524248"/>
                  <a:gd name="connsiteY1" fmla="*/ 541752 h 2494753"/>
                  <a:gd name="connsiteX2" fmla="*/ 177915 w 524248"/>
                  <a:gd name="connsiteY2" fmla="*/ 1390112 h 2494753"/>
                  <a:gd name="connsiteX3" fmla="*/ 381115 w 524248"/>
                  <a:gd name="connsiteY3" fmla="*/ 2492472 h 2494753"/>
                  <a:gd name="connsiteX4" fmla="*/ 132195 w 524248"/>
                  <a:gd name="connsiteY4" fmla="*/ 1659352 h 2494753"/>
                  <a:gd name="connsiteX5" fmla="*/ 115 w 524248"/>
                  <a:gd name="connsiteY5" fmla="*/ 998952 h 2494753"/>
                  <a:gd name="connsiteX6" fmla="*/ 152515 w 524248"/>
                  <a:gd name="connsiteY6" fmla="*/ 348712 h 2494753"/>
                  <a:gd name="connsiteX7" fmla="*/ 523355 w 524248"/>
                  <a:gd name="connsiteY7" fmla="*/ 3272 h 2494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248" h="2494753">
                    <a:moveTo>
                      <a:pt x="523355" y="3272"/>
                    </a:moveTo>
                    <a:cubicBezTo>
                      <a:pt x="540288" y="35445"/>
                      <a:pt x="311688" y="310612"/>
                      <a:pt x="254115" y="541752"/>
                    </a:cubicBezTo>
                    <a:cubicBezTo>
                      <a:pt x="196542" y="772892"/>
                      <a:pt x="156748" y="1064992"/>
                      <a:pt x="177915" y="1390112"/>
                    </a:cubicBezTo>
                    <a:cubicBezTo>
                      <a:pt x="199082" y="1715232"/>
                      <a:pt x="388735" y="2447599"/>
                      <a:pt x="381115" y="2492472"/>
                    </a:cubicBezTo>
                    <a:cubicBezTo>
                      <a:pt x="373495" y="2537345"/>
                      <a:pt x="195695" y="1908272"/>
                      <a:pt x="132195" y="1659352"/>
                    </a:cubicBezTo>
                    <a:cubicBezTo>
                      <a:pt x="68695" y="1410432"/>
                      <a:pt x="-3272" y="1217392"/>
                      <a:pt x="115" y="998952"/>
                    </a:cubicBezTo>
                    <a:cubicBezTo>
                      <a:pt x="3502" y="780512"/>
                      <a:pt x="68695" y="514659"/>
                      <a:pt x="152515" y="348712"/>
                    </a:cubicBezTo>
                    <a:cubicBezTo>
                      <a:pt x="236335" y="182765"/>
                      <a:pt x="506422" y="-28901"/>
                      <a:pt x="523355" y="3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6ABFCE1B-6940-4DF6-B2D1-EDF435C7ED6E}"/>
                  </a:ext>
                </a:extLst>
              </p:cNvPr>
              <p:cNvSpPr/>
              <p:nvPr/>
            </p:nvSpPr>
            <p:spPr>
              <a:xfrm>
                <a:off x="6505713" y="263966"/>
                <a:ext cx="1543612" cy="914715"/>
              </a:xfrm>
              <a:custGeom>
                <a:avLst/>
                <a:gdLst>
                  <a:gd name="connsiteX0" fmla="*/ 1767 w 1543612"/>
                  <a:gd name="connsiteY0" fmla="*/ 10354 h 914715"/>
                  <a:gd name="connsiteX1" fmla="*/ 469127 w 1543612"/>
                  <a:gd name="connsiteY1" fmla="*/ 106874 h 914715"/>
                  <a:gd name="connsiteX2" fmla="*/ 1114287 w 1543612"/>
                  <a:gd name="connsiteY2" fmla="*/ 508194 h 914715"/>
                  <a:gd name="connsiteX3" fmla="*/ 1541007 w 1543612"/>
                  <a:gd name="connsiteY3" fmla="*/ 914594 h 914715"/>
                  <a:gd name="connsiteX4" fmla="*/ 1261607 w 1543612"/>
                  <a:gd name="connsiteY4" fmla="*/ 467554 h 914715"/>
                  <a:gd name="connsiteX5" fmla="*/ 636767 w 1543612"/>
                  <a:gd name="connsiteY5" fmla="*/ 56074 h 914715"/>
                  <a:gd name="connsiteX6" fmla="*/ 1767 w 1543612"/>
                  <a:gd name="connsiteY6" fmla="*/ 10354 h 91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612" h="914715">
                    <a:moveTo>
                      <a:pt x="1767" y="10354"/>
                    </a:moveTo>
                    <a:cubicBezTo>
                      <a:pt x="-26173" y="18821"/>
                      <a:pt x="283707" y="23901"/>
                      <a:pt x="469127" y="106874"/>
                    </a:cubicBezTo>
                    <a:cubicBezTo>
                      <a:pt x="654547" y="189847"/>
                      <a:pt x="935640" y="373574"/>
                      <a:pt x="1114287" y="508194"/>
                    </a:cubicBezTo>
                    <a:cubicBezTo>
                      <a:pt x="1292934" y="642814"/>
                      <a:pt x="1516454" y="921367"/>
                      <a:pt x="1541007" y="914594"/>
                    </a:cubicBezTo>
                    <a:cubicBezTo>
                      <a:pt x="1565560" y="907821"/>
                      <a:pt x="1412314" y="610641"/>
                      <a:pt x="1261607" y="467554"/>
                    </a:cubicBezTo>
                    <a:cubicBezTo>
                      <a:pt x="1110900" y="324467"/>
                      <a:pt x="839120" y="134814"/>
                      <a:pt x="636767" y="56074"/>
                    </a:cubicBezTo>
                    <a:cubicBezTo>
                      <a:pt x="434414" y="-22666"/>
                      <a:pt x="29707" y="1887"/>
                      <a:pt x="1767" y="10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8D6A1728-38A1-48CE-9A67-C258FF842C7A}"/>
                  </a:ext>
                </a:extLst>
              </p:cNvPr>
              <p:cNvSpPr/>
              <p:nvPr/>
            </p:nvSpPr>
            <p:spPr>
              <a:xfrm>
                <a:off x="5514020" y="479749"/>
                <a:ext cx="564343" cy="302896"/>
              </a:xfrm>
              <a:custGeom>
                <a:avLst/>
                <a:gdLst>
                  <a:gd name="connsiteX0" fmla="*/ 216220 w 564343"/>
                  <a:gd name="connsiteY0" fmla="*/ 2851 h 302896"/>
                  <a:gd name="connsiteX1" fmla="*/ 424500 w 564343"/>
                  <a:gd name="connsiteY1" fmla="*/ 226371 h 302896"/>
                  <a:gd name="connsiteX2" fmla="*/ 561660 w 564343"/>
                  <a:gd name="connsiteY2" fmla="*/ 302571 h 302896"/>
                  <a:gd name="connsiteX3" fmla="*/ 302580 w 564343"/>
                  <a:gd name="connsiteY3" fmla="*/ 251771 h 302896"/>
                  <a:gd name="connsiteX4" fmla="*/ 2860 w 564343"/>
                  <a:gd name="connsiteY4" fmla="*/ 200971 h 302896"/>
                  <a:gd name="connsiteX5" fmla="*/ 155260 w 564343"/>
                  <a:gd name="connsiteY5" fmla="*/ 104451 h 302896"/>
                  <a:gd name="connsiteX6" fmla="*/ 216220 w 564343"/>
                  <a:gd name="connsiteY6" fmla="*/ 2851 h 30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343" h="302896">
                    <a:moveTo>
                      <a:pt x="216220" y="2851"/>
                    </a:moveTo>
                    <a:cubicBezTo>
                      <a:pt x="261093" y="23171"/>
                      <a:pt x="366927" y="176418"/>
                      <a:pt x="424500" y="226371"/>
                    </a:cubicBezTo>
                    <a:cubicBezTo>
                      <a:pt x="482073" y="276324"/>
                      <a:pt x="581980" y="298338"/>
                      <a:pt x="561660" y="302571"/>
                    </a:cubicBezTo>
                    <a:cubicBezTo>
                      <a:pt x="541340" y="306804"/>
                      <a:pt x="395713" y="268704"/>
                      <a:pt x="302580" y="251771"/>
                    </a:cubicBezTo>
                    <a:cubicBezTo>
                      <a:pt x="209447" y="234838"/>
                      <a:pt x="27413" y="225524"/>
                      <a:pt x="2860" y="200971"/>
                    </a:cubicBezTo>
                    <a:cubicBezTo>
                      <a:pt x="-21693" y="176418"/>
                      <a:pt x="118853" y="132391"/>
                      <a:pt x="155260" y="104451"/>
                    </a:cubicBezTo>
                    <a:cubicBezTo>
                      <a:pt x="191667" y="76511"/>
                      <a:pt x="171347" y="-17469"/>
                      <a:pt x="216220" y="28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65CFBE9D-09DB-4B9B-BF43-4CDA5350E11C}"/>
                  </a:ext>
                </a:extLst>
              </p:cNvPr>
              <p:cNvSpPr/>
              <p:nvPr/>
            </p:nvSpPr>
            <p:spPr>
              <a:xfrm>
                <a:off x="4597200" y="1788158"/>
                <a:ext cx="478542" cy="2347242"/>
              </a:xfrm>
              <a:custGeom>
                <a:avLst/>
                <a:gdLst>
                  <a:gd name="connsiteX0" fmla="*/ 244040 w 478542"/>
                  <a:gd name="connsiteY0" fmla="*/ 2 h 2347242"/>
                  <a:gd name="connsiteX1" fmla="*/ 462480 w 478542"/>
                  <a:gd name="connsiteY1" fmla="*/ 279402 h 2347242"/>
                  <a:gd name="connsiteX2" fmla="*/ 381200 w 478542"/>
                  <a:gd name="connsiteY2" fmla="*/ 472442 h 2347242"/>
                  <a:gd name="connsiteX3" fmla="*/ 249120 w 478542"/>
                  <a:gd name="connsiteY3" fmla="*/ 767082 h 2347242"/>
                  <a:gd name="connsiteX4" fmla="*/ 198320 w 478542"/>
                  <a:gd name="connsiteY4" fmla="*/ 1112522 h 2347242"/>
                  <a:gd name="connsiteX5" fmla="*/ 198320 w 478542"/>
                  <a:gd name="connsiteY5" fmla="*/ 1620522 h 2347242"/>
                  <a:gd name="connsiteX6" fmla="*/ 477720 w 478542"/>
                  <a:gd name="connsiteY6" fmla="*/ 2346962 h 2347242"/>
                  <a:gd name="connsiteX7" fmla="*/ 96720 w 478542"/>
                  <a:gd name="connsiteY7" fmla="*/ 1696722 h 2347242"/>
                  <a:gd name="connsiteX8" fmla="*/ 5280 w 478542"/>
                  <a:gd name="connsiteY8" fmla="*/ 899162 h 2347242"/>
                  <a:gd name="connsiteX9" fmla="*/ 35760 w 478542"/>
                  <a:gd name="connsiteY9" fmla="*/ 284482 h 2347242"/>
                  <a:gd name="connsiteX10" fmla="*/ 244040 w 478542"/>
                  <a:gd name="connsiteY10" fmla="*/ 2 h 234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542" h="2347242">
                    <a:moveTo>
                      <a:pt x="244040" y="2"/>
                    </a:moveTo>
                    <a:cubicBezTo>
                      <a:pt x="315160" y="-845"/>
                      <a:pt x="439620" y="200662"/>
                      <a:pt x="462480" y="279402"/>
                    </a:cubicBezTo>
                    <a:cubicBezTo>
                      <a:pt x="485340" y="358142"/>
                      <a:pt x="416760" y="391162"/>
                      <a:pt x="381200" y="472442"/>
                    </a:cubicBezTo>
                    <a:cubicBezTo>
                      <a:pt x="345640" y="553722"/>
                      <a:pt x="279600" y="660402"/>
                      <a:pt x="249120" y="767082"/>
                    </a:cubicBezTo>
                    <a:cubicBezTo>
                      <a:pt x="218640" y="873762"/>
                      <a:pt x="206787" y="970282"/>
                      <a:pt x="198320" y="1112522"/>
                    </a:cubicBezTo>
                    <a:cubicBezTo>
                      <a:pt x="189853" y="1254762"/>
                      <a:pt x="151753" y="1414782"/>
                      <a:pt x="198320" y="1620522"/>
                    </a:cubicBezTo>
                    <a:cubicBezTo>
                      <a:pt x="244887" y="1826262"/>
                      <a:pt x="494653" y="2334262"/>
                      <a:pt x="477720" y="2346962"/>
                    </a:cubicBezTo>
                    <a:cubicBezTo>
                      <a:pt x="460787" y="2359662"/>
                      <a:pt x="175460" y="1938022"/>
                      <a:pt x="96720" y="1696722"/>
                    </a:cubicBezTo>
                    <a:cubicBezTo>
                      <a:pt x="17980" y="1455422"/>
                      <a:pt x="15440" y="1134535"/>
                      <a:pt x="5280" y="899162"/>
                    </a:cubicBezTo>
                    <a:cubicBezTo>
                      <a:pt x="-4880" y="663789"/>
                      <a:pt x="-3187" y="430955"/>
                      <a:pt x="35760" y="284482"/>
                    </a:cubicBezTo>
                    <a:cubicBezTo>
                      <a:pt x="74707" y="138009"/>
                      <a:pt x="172920" y="849"/>
                      <a:pt x="244040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61DB450-3338-42CC-8695-26F95BF0356F}"/>
                  </a:ext>
                </a:extLst>
              </p:cNvPr>
              <p:cNvSpPr/>
              <p:nvPr/>
            </p:nvSpPr>
            <p:spPr>
              <a:xfrm>
                <a:off x="7863181" y="1269473"/>
                <a:ext cx="531402" cy="1148618"/>
              </a:xfrm>
              <a:custGeom>
                <a:avLst/>
                <a:gdLst>
                  <a:gd name="connsiteX0" fmla="*/ 659 w 531402"/>
                  <a:gd name="connsiteY0" fmla="*/ 527 h 1148618"/>
                  <a:gd name="connsiteX1" fmla="*/ 315619 w 531402"/>
                  <a:gd name="connsiteY1" fmla="*/ 224047 h 1148618"/>
                  <a:gd name="connsiteX2" fmla="*/ 473099 w 531402"/>
                  <a:gd name="connsiteY2" fmla="*/ 569487 h 1148618"/>
                  <a:gd name="connsiteX3" fmla="*/ 523899 w 531402"/>
                  <a:gd name="connsiteY3" fmla="*/ 1148607 h 1148618"/>
                  <a:gd name="connsiteX4" fmla="*/ 325779 w 531402"/>
                  <a:gd name="connsiteY4" fmla="*/ 554247 h 1148618"/>
                  <a:gd name="connsiteX5" fmla="*/ 234339 w 531402"/>
                  <a:gd name="connsiteY5" fmla="*/ 285007 h 1148618"/>
                  <a:gd name="connsiteX6" fmla="*/ 659 w 531402"/>
                  <a:gd name="connsiteY6" fmla="*/ 527 h 114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1402" h="1148618">
                    <a:moveTo>
                      <a:pt x="659" y="527"/>
                    </a:moveTo>
                    <a:cubicBezTo>
                      <a:pt x="14206" y="-9633"/>
                      <a:pt x="236879" y="129220"/>
                      <a:pt x="315619" y="224047"/>
                    </a:cubicBezTo>
                    <a:cubicBezTo>
                      <a:pt x="394359" y="318874"/>
                      <a:pt x="438386" y="415394"/>
                      <a:pt x="473099" y="569487"/>
                    </a:cubicBezTo>
                    <a:cubicBezTo>
                      <a:pt x="507812" y="723580"/>
                      <a:pt x="548452" y="1151147"/>
                      <a:pt x="523899" y="1148607"/>
                    </a:cubicBezTo>
                    <a:cubicBezTo>
                      <a:pt x="499346" y="1146067"/>
                      <a:pt x="374039" y="698180"/>
                      <a:pt x="325779" y="554247"/>
                    </a:cubicBezTo>
                    <a:cubicBezTo>
                      <a:pt x="277519" y="410314"/>
                      <a:pt x="282599" y="374754"/>
                      <a:pt x="234339" y="285007"/>
                    </a:cubicBezTo>
                    <a:cubicBezTo>
                      <a:pt x="186079" y="195260"/>
                      <a:pt x="-12888" y="10687"/>
                      <a:pt x="659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320D30B-74D3-4813-AA9C-4BDDB2DE02FF}"/>
                  </a:ext>
                </a:extLst>
              </p:cNvPr>
              <p:cNvSpPr/>
              <p:nvPr/>
            </p:nvSpPr>
            <p:spPr>
              <a:xfrm>
                <a:off x="7063637" y="950655"/>
                <a:ext cx="760739" cy="964661"/>
              </a:xfrm>
              <a:custGeom>
                <a:avLst/>
                <a:gdLst>
                  <a:gd name="connsiteX0" fmla="*/ 2643 w 760739"/>
                  <a:gd name="connsiteY0" fmla="*/ 9465 h 964661"/>
                  <a:gd name="connsiteX1" fmla="*/ 104243 w 760739"/>
                  <a:gd name="connsiteY1" fmla="*/ 339665 h 964661"/>
                  <a:gd name="connsiteX2" fmla="*/ 216003 w 760739"/>
                  <a:gd name="connsiteY2" fmla="*/ 634305 h 964661"/>
                  <a:gd name="connsiteX3" fmla="*/ 754483 w 760739"/>
                  <a:gd name="connsiteY3" fmla="*/ 964505 h 964661"/>
                  <a:gd name="connsiteX4" fmla="*/ 495403 w 760739"/>
                  <a:gd name="connsiteY4" fmla="*/ 674945 h 964661"/>
                  <a:gd name="connsiteX5" fmla="*/ 276963 w 760739"/>
                  <a:gd name="connsiteY5" fmla="*/ 471745 h 964661"/>
                  <a:gd name="connsiteX6" fmla="*/ 216003 w 760739"/>
                  <a:gd name="connsiteY6" fmla="*/ 126305 h 964661"/>
                  <a:gd name="connsiteX7" fmla="*/ 2643 w 760739"/>
                  <a:gd name="connsiteY7" fmla="*/ 9465 h 96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0739" h="964661">
                    <a:moveTo>
                      <a:pt x="2643" y="9465"/>
                    </a:moveTo>
                    <a:cubicBezTo>
                      <a:pt x="-15984" y="45025"/>
                      <a:pt x="68683" y="235525"/>
                      <a:pt x="104243" y="339665"/>
                    </a:cubicBezTo>
                    <a:cubicBezTo>
                      <a:pt x="139803" y="443805"/>
                      <a:pt x="107630" y="530165"/>
                      <a:pt x="216003" y="634305"/>
                    </a:cubicBezTo>
                    <a:cubicBezTo>
                      <a:pt x="324376" y="738445"/>
                      <a:pt x="707916" y="957732"/>
                      <a:pt x="754483" y="964505"/>
                    </a:cubicBezTo>
                    <a:cubicBezTo>
                      <a:pt x="801050" y="971278"/>
                      <a:pt x="574990" y="757072"/>
                      <a:pt x="495403" y="674945"/>
                    </a:cubicBezTo>
                    <a:cubicBezTo>
                      <a:pt x="415816" y="592818"/>
                      <a:pt x="323530" y="563185"/>
                      <a:pt x="276963" y="471745"/>
                    </a:cubicBezTo>
                    <a:cubicBezTo>
                      <a:pt x="230396" y="380305"/>
                      <a:pt x="259183" y="208432"/>
                      <a:pt x="216003" y="126305"/>
                    </a:cubicBezTo>
                    <a:cubicBezTo>
                      <a:pt x="172823" y="44178"/>
                      <a:pt x="21270" y="-26095"/>
                      <a:pt x="2643" y="94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E3C81661-D19C-429A-83C2-E309D7E4E544}"/>
                  </a:ext>
                </a:extLst>
              </p:cNvPr>
              <p:cNvSpPr/>
              <p:nvPr/>
            </p:nvSpPr>
            <p:spPr>
              <a:xfrm>
                <a:off x="7871657" y="2834433"/>
                <a:ext cx="509077" cy="742239"/>
              </a:xfrm>
              <a:custGeom>
                <a:avLst/>
                <a:gdLst>
                  <a:gd name="connsiteX0" fmla="*/ 7423 w 509077"/>
                  <a:gd name="connsiteY0" fmla="*/ 207 h 742239"/>
                  <a:gd name="connsiteX1" fmla="*/ 363023 w 509077"/>
                  <a:gd name="connsiteY1" fmla="*/ 244047 h 742239"/>
                  <a:gd name="connsiteX2" fmla="*/ 505263 w 509077"/>
                  <a:gd name="connsiteY2" fmla="*/ 498047 h 742239"/>
                  <a:gd name="connsiteX3" fmla="*/ 469703 w 509077"/>
                  <a:gd name="connsiteY3" fmla="*/ 741887 h 742239"/>
                  <a:gd name="connsiteX4" fmla="*/ 484943 w 509077"/>
                  <a:gd name="connsiteY4" fmla="*/ 548847 h 742239"/>
                  <a:gd name="connsiteX5" fmla="*/ 439223 w 509077"/>
                  <a:gd name="connsiteY5" fmla="*/ 411687 h 742239"/>
                  <a:gd name="connsiteX6" fmla="*/ 241103 w 509077"/>
                  <a:gd name="connsiteY6" fmla="*/ 371047 h 742239"/>
                  <a:gd name="connsiteX7" fmla="*/ 114103 w 509077"/>
                  <a:gd name="connsiteY7" fmla="*/ 310087 h 742239"/>
                  <a:gd name="connsiteX8" fmla="*/ 119183 w 509077"/>
                  <a:gd name="connsiteY8" fmla="*/ 203407 h 742239"/>
                  <a:gd name="connsiteX9" fmla="*/ 7423 w 509077"/>
                  <a:gd name="connsiteY9" fmla="*/ 207 h 74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9077" h="742239">
                    <a:moveTo>
                      <a:pt x="7423" y="207"/>
                    </a:moveTo>
                    <a:cubicBezTo>
                      <a:pt x="48063" y="6980"/>
                      <a:pt x="280050" y="161074"/>
                      <a:pt x="363023" y="244047"/>
                    </a:cubicBezTo>
                    <a:cubicBezTo>
                      <a:pt x="445996" y="327020"/>
                      <a:pt x="487483" y="415074"/>
                      <a:pt x="505263" y="498047"/>
                    </a:cubicBezTo>
                    <a:cubicBezTo>
                      <a:pt x="523043" y="581020"/>
                      <a:pt x="473090" y="733420"/>
                      <a:pt x="469703" y="741887"/>
                    </a:cubicBezTo>
                    <a:cubicBezTo>
                      <a:pt x="466316" y="750354"/>
                      <a:pt x="490023" y="603880"/>
                      <a:pt x="484943" y="548847"/>
                    </a:cubicBezTo>
                    <a:cubicBezTo>
                      <a:pt x="479863" y="493814"/>
                      <a:pt x="479863" y="441320"/>
                      <a:pt x="439223" y="411687"/>
                    </a:cubicBezTo>
                    <a:cubicBezTo>
                      <a:pt x="398583" y="382054"/>
                      <a:pt x="295290" y="387980"/>
                      <a:pt x="241103" y="371047"/>
                    </a:cubicBezTo>
                    <a:cubicBezTo>
                      <a:pt x="186916" y="354114"/>
                      <a:pt x="134423" y="338027"/>
                      <a:pt x="114103" y="310087"/>
                    </a:cubicBezTo>
                    <a:cubicBezTo>
                      <a:pt x="93783" y="282147"/>
                      <a:pt x="132730" y="252514"/>
                      <a:pt x="119183" y="203407"/>
                    </a:cubicBezTo>
                    <a:cubicBezTo>
                      <a:pt x="105636" y="154300"/>
                      <a:pt x="-33217" y="-6566"/>
                      <a:pt x="7423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3CE2BCBF-CBA8-413F-A40C-B2B68678A830}"/>
                  </a:ext>
                </a:extLst>
              </p:cNvPr>
              <p:cNvSpPr/>
              <p:nvPr/>
            </p:nvSpPr>
            <p:spPr>
              <a:xfrm>
                <a:off x="7401287" y="2087714"/>
                <a:ext cx="905746" cy="851813"/>
              </a:xfrm>
              <a:custGeom>
                <a:avLst/>
                <a:gdLst>
                  <a:gd name="connsiteX0" fmla="*/ 273 w 905746"/>
                  <a:gd name="connsiteY0" fmla="*/ 166 h 851813"/>
                  <a:gd name="connsiteX1" fmla="*/ 157753 w 905746"/>
                  <a:gd name="connsiteY1" fmla="*/ 203366 h 851813"/>
                  <a:gd name="connsiteX2" fmla="*/ 366033 w 905746"/>
                  <a:gd name="connsiteY2" fmla="*/ 330366 h 851813"/>
                  <a:gd name="connsiteX3" fmla="*/ 614953 w 905746"/>
                  <a:gd name="connsiteY3" fmla="*/ 467526 h 851813"/>
                  <a:gd name="connsiteX4" fmla="*/ 899433 w 905746"/>
                  <a:gd name="connsiteY4" fmla="*/ 843446 h 851813"/>
                  <a:gd name="connsiteX5" fmla="*/ 792753 w 905746"/>
                  <a:gd name="connsiteY5" fmla="*/ 711366 h 851813"/>
                  <a:gd name="connsiteX6" fmla="*/ 569233 w 905746"/>
                  <a:gd name="connsiteY6" fmla="*/ 513246 h 851813"/>
                  <a:gd name="connsiteX7" fmla="*/ 132353 w 905746"/>
                  <a:gd name="connsiteY7" fmla="*/ 238926 h 851813"/>
                  <a:gd name="connsiteX8" fmla="*/ 273 w 905746"/>
                  <a:gd name="connsiteY8" fmla="*/ 166 h 85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746" h="851813">
                    <a:moveTo>
                      <a:pt x="273" y="166"/>
                    </a:moveTo>
                    <a:cubicBezTo>
                      <a:pt x="4506" y="-5761"/>
                      <a:pt x="96793" y="148333"/>
                      <a:pt x="157753" y="203366"/>
                    </a:cubicBezTo>
                    <a:cubicBezTo>
                      <a:pt x="218713" y="258399"/>
                      <a:pt x="289833" y="286339"/>
                      <a:pt x="366033" y="330366"/>
                    </a:cubicBezTo>
                    <a:cubicBezTo>
                      <a:pt x="442233" y="374393"/>
                      <a:pt x="526053" y="382013"/>
                      <a:pt x="614953" y="467526"/>
                    </a:cubicBezTo>
                    <a:cubicBezTo>
                      <a:pt x="703853" y="553039"/>
                      <a:pt x="869800" y="802806"/>
                      <a:pt x="899433" y="843446"/>
                    </a:cubicBezTo>
                    <a:cubicBezTo>
                      <a:pt x="929066" y="884086"/>
                      <a:pt x="847786" y="766399"/>
                      <a:pt x="792753" y="711366"/>
                    </a:cubicBezTo>
                    <a:cubicBezTo>
                      <a:pt x="737720" y="656333"/>
                      <a:pt x="679300" y="591986"/>
                      <a:pt x="569233" y="513246"/>
                    </a:cubicBezTo>
                    <a:cubicBezTo>
                      <a:pt x="459166" y="434506"/>
                      <a:pt x="223793" y="319359"/>
                      <a:pt x="132353" y="238926"/>
                    </a:cubicBezTo>
                    <a:cubicBezTo>
                      <a:pt x="40913" y="158493"/>
                      <a:pt x="-3960" y="6093"/>
                      <a:pt x="273" y="16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527FF49B-D81D-421B-AD6E-0599155D4A38}"/>
                  </a:ext>
                </a:extLst>
              </p:cNvPr>
              <p:cNvSpPr/>
              <p:nvPr/>
            </p:nvSpPr>
            <p:spPr>
              <a:xfrm>
                <a:off x="7760550" y="3166552"/>
                <a:ext cx="236472" cy="1265219"/>
              </a:xfrm>
              <a:custGeom>
                <a:avLst/>
                <a:gdLst>
                  <a:gd name="connsiteX0" fmla="*/ 220130 w 236472"/>
                  <a:gd name="connsiteY0" fmla="*/ 526608 h 1265219"/>
                  <a:gd name="connsiteX1" fmla="*/ 149010 w 236472"/>
                  <a:gd name="connsiteY1" fmla="*/ 750128 h 1265219"/>
                  <a:gd name="connsiteX2" fmla="*/ 52490 w 236472"/>
                  <a:gd name="connsiteY2" fmla="*/ 912688 h 1265219"/>
                  <a:gd name="connsiteX3" fmla="*/ 6770 w 236472"/>
                  <a:gd name="connsiteY3" fmla="*/ 1263208 h 1265219"/>
                  <a:gd name="connsiteX4" fmla="*/ 11850 w 236472"/>
                  <a:gd name="connsiteY4" fmla="*/ 1044768 h 1265219"/>
                  <a:gd name="connsiteX5" fmla="*/ 6770 w 236472"/>
                  <a:gd name="connsiteY5" fmla="*/ 806008 h 1265219"/>
                  <a:gd name="connsiteX6" fmla="*/ 118530 w 236472"/>
                  <a:gd name="connsiteY6" fmla="*/ 506288 h 1265219"/>
                  <a:gd name="connsiteX7" fmla="*/ 194730 w 236472"/>
                  <a:gd name="connsiteY7" fmla="*/ 3368 h 1265219"/>
                  <a:gd name="connsiteX8" fmla="*/ 235370 w 236472"/>
                  <a:gd name="connsiteY8" fmla="*/ 298008 h 1265219"/>
                  <a:gd name="connsiteX9" fmla="*/ 220130 w 236472"/>
                  <a:gd name="connsiteY9" fmla="*/ 526608 h 126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72" h="1265219">
                    <a:moveTo>
                      <a:pt x="220130" y="526608"/>
                    </a:moveTo>
                    <a:cubicBezTo>
                      <a:pt x="205737" y="601961"/>
                      <a:pt x="176950" y="685781"/>
                      <a:pt x="149010" y="750128"/>
                    </a:cubicBezTo>
                    <a:cubicBezTo>
                      <a:pt x="121070" y="814475"/>
                      <a:pt x="76197" y="827175"/>
                      <a:pt x="52490" y="912688"/>
                    </a:cubicBezTo>
                    <a:cubicBezTo>
                      <a:pt x="28783" y="998201"/>
                      <a:pt x="13543" y="1241195"/>
                      <a:pt x="6770" y="1263208"/>
                    </a:cubicBezTo>
                    <a:cubicBezTo>
                      <a:pt x="-3" y="1285221"/>
                      <a:pt x="11850" y="1120968"/>
                      <a:pt x="11850" y="1044768"/>
                    </a:cubicBezTo>
                    <a:cubicBezTo>
                      <a:pt x="11850" y="968568"/>
                      <a:pt x="-11010" y="895755"/>
                      <a:pt x="6770" y="806008"/>
                    </a:cubicBezTo>
                    <a:cubicBezTo>
                      <a:pt x="24550" y="716261"/>
                      <a:pt x="87203" y="640061"/>
                      <a:pt x="118530" y="506288"/>
                    </a:cubicBezTo>
                    <a:cubicBezTo>
                      <a:pt x="149857" y="372515"/>
                      <a:pt x="175257" y="38081"/>
                      <a:pt x="194730" y="3368"/>
                    </a:cubicBezTo>
                    <a:cubicBezTo>
                      <a:pt x="214203" y="-31345"/>
                      <a:pt x="231983" y="211648"/>
                      <a:pt x="235370" y="298008"/>
                    </a:cubicBezTo>
                    <a:cubicBezTo>
                      <a:pt x="238757" y="384368"/>
                      <a:pt x="234523" y="451255"/>
                      <a:pt x="220130" y="5266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60B70B4E-0563-410F-96B0-7D58C012DDA9}"/>
                  </a:ext>
                </a:extLst>
              </p:cNvPr>
              <p:cNvSpPr/>
              <p:nvPr/>
            </p:nvSpPr>
            <p:spPr>
              <a:xfrm>
                <a:off x="6954664" y="508727"/>
                <a:ext cx="348044" cy="451794"/>
              </a:xfrm>
              <a:custGeom>
                <a:avLst/>
                <a:gdLst>
                  <a:gd name="connsiteX0" fmla="*/ 4936 w 348044"/>
                  <a:gd name="connsiteY0" fmla="*/ 14513 h 451794"/>
                  <a:gd name="connsiteX1" fmla="*/ 50656 w 348044"/>
                  <a:gd name="connsiteY1" fmla="*/ 39913 h 451794"/>
                  <a:gd name="connsiteX2" fmla="*/ 319896 w 348044"/>
                  <a:gd name="connsiteY2" fmla="*/ 238033 h 451794"/>
                  <a:gd name="connsiteX3" fmla="*/ 330056 w 348044"/>
                  <a:gd name="connsiteY3" fmla="*/ 441233 h 451794"/>
                  <a:gd name="connsiteX4" fmla="*/ 233536 w 348044"/>
                  <a:gd name="connsiteY4" fmla="*/ 415833 h 451794"/>
                  <a:gd name="connsiteX5" fmla="*/ 131936 w 348044"/>
                  <a:gd name="connsiteY5" fmla="*/ 354873 h 451794"/>
                  <a:gd name="connsiteX6" fmla="*/ 116696 w 348044"/>
                  <a:gd name="connsiteY6" fmla="*/ 212633 h 451794"/>
                  <a:gd name="connsiteX7" fmla="*/ 4936 w 348044"/>
                  <a:gd name="connsiteY7" fmla="*/ 14513 h 45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044" h="451794">
                    <a:moveTo>
                      <a:pt x="4936" y="14513"/>
                    </a:moveTo>
                    <a:cubicBezTo>
                      <a:pt x="-6071" y="-14274"/>
                      <a:pt x="-1837" y="2660"/>
                      <a:pt x="50656" y="39913"/>
                    </a:cubicBezTo>
                    <a:cubicBezTo>
                      <a:pt x="103149" y="77166"/>
                      <a:pt x="273329" y="171146"/>
                      <a:pt x="319896" y="238033"/>
                    </a:cubicBezTo>
                    <a:cubicBezTo>
                      <a:pt x="366463" y="304920"/>
                      <a:pt x="344449" y="411600"/>
                      <a:pt x="330056" y="441233"/>
                    </a:cubicBezTo>
                    <a:cubicBezTo>
                      <a:pt x="315663" y="470866"/>
                      <a:pt x="266556" y="430226"/>
                      <a:pt x="233536" y="415833"/>
                    </a:cubicBezTo>
                    <a:cubicBezTo>
                      <a:pt x="200516" y="401440"/>
                      <a:pt x="151409" y="388740"/>
                      <a:pt x="131936" y="354873"/>
                    </a:cubicBezTo>
                    <a:cubicBezTo>
                      <a:pt x="112463" y="321006"/>
                      <a:pt x="133629" y="266820"/>
                      <a:pt x="116696" y="212633"/>
                    </a:cubicBezTo>
                    <a:cubicBezTo>
                      <a:pt x="99763" y="158446"/>
                      <a:pt x="15943" y="43300"/>
                      <a:pt x="4936" y="145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66E99F45-70BA-410B-ACEF-443F1239E4B1}"/>
                  </a:ext>
                </a:extLst>
              </p:cNvPr>
              <p:cNvSpPr/>
              <p:nvPr/>
            </p:nvSpPr>
            <p:spPr>
              <a:xfrm>
                <a:off x="4728633" y="4445000"/>
                <a:ext cx="643467" cy="243016"/>
              </a:xfrm>
              <a:custGeom>
                <a:avLst/>
                <a:gdLst>
                  <a:gd name="connsiteX0" fmla="*/ 0 w 643467"/>
                  <a:gd name="connsiteY0" fmla="*/ 0 h 243016"/>
                  <a:gd name="connsiteX1" fmla="*/ 237067 w 643467"/>
                  <a:gd name="connsiteY1" fmla="*/ 127000 h 243016"/>
                  <a:gd name="connsiteX2" fmla="*/ 524934 w 643467"/>
                  <a:gd name="connsiteY2" fmla="*/ 232833 h 243016"/>
                  <a:gd name="connsiteX3" fmla="*/ 643467 w 643467"/>
                  <a:gd name="connsiteY3" fmla="*/ 232833 h 24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67" h="243016">
                    <a:moveTo>
                      <a:pt x="0" y="0"/>
                    </a:moveTo>
                    <a:cubicBezTo>
                      <a:pt x="74789" y="44097"/>
                      <a:pt x="149578" y="88194"/>
                      <a:pt x="237067" y="127000"/>
                    </a:cubicBezTo>
                    <a:cubicBezTo>
                      <a:pt x="324556" y="165806"/>
                      <a:pt x="457201" y="215194"/>
                      <a:pt x="524934" y="232833"/>
                    </a:cubicBezTo>
                    <a:cubicBezTo>
                      <a:pt x="592667" y="250472"/>
                      <a:pt x="618067" y="241652"/>
                      <a:pt x="643467" y="2328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A4A6B61-6C03-491D-938B-E54C4D90883E}"/>
                  </a:ext>
                </a:extLst>
              </p:cNvPr>
              <p:cNvSpPr/>
              <p:nvPr/>
            </p:nvSpPr>
            <p:spPr>
              <a:xfrm>
                <a:off x="7120467" y="4563533"/>
                <a:ext cx="84666" cy="1024467"/>
              </a:xfrm>
              <a:custGeom>
                <a:avLst/>
                <a:gdLst>
                  <a:gd name="connsiteX0" fmla="*/ 84666 w 84666"/>
                  <a:gd name="connsiteY0" fmla="*/ 0 h 1024467"/>
                  <a:gd name="connsiteX1" fmla="*/ 59266 w 84666"/>
                  <a:gd name="connsiteY1" fmla="*/ 245534 h 1024467"/>
                  <a:gd name="connsiteX2" fmla="*/ 71966 w 84666"/>
                  <a:gd name="connsiteY2" fmla="*/ 457200 h 1024467"/>
                  <a:gd name="connsiteX3" fmla="*/ 63500 w 84666"/>
                  <a:gd name="connsiteY3" fmla="*/ 622300 h 1024467"/>
                  <a:gd name="connsiteX4" fmla="*/ 0 w 84666"/>
                  <a:gd name="connsiteY4" fmla="*/ 1024467 h 102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66" h="1024467">
                    <a:moveTo>
                      <a:pt x="84666" y="0"/>
                    </a:moveTo>
                    <a:cubicBezTo>
                      <a:pt x="73024" y="84667"/>
                      <a:pt x="61383" y="169334"/>
                      <a:pt x="59266" y="245534"/>
                    </a:cubicBezTo>
                    <a:cubicBezTo>
                      <a:pt x="57149" y="321734"/>
                      <a:pt x="71260" y="394406"/>
                      <a:pt x="71966" y="457200"/>
                    </a:cubicBezTo>
                    <a:cubicBezTo>
                      <a:pt x="72672" y="519994"/>
                      <a:pt x="75494" y="527756"/>
                      <a:pt x="63500" y="622300"/>
                    </a:cubicBezTo>
                    <a:cubicBezTo>
                      <a:pt x="51506" y="716844"/>
                      <a:pt x="25753" y="870655"/>
                      <a:pt x="0" y="102446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3F7C2249-A1CF-4F2F-B3BE-8052A43FD7B5}"/>
                  </a:ext>
                </a:extLst>
              </p:cNvPr>
              <p:cNvSpPr/>
              <p:nvPr/>
            </p:nvSpPr>
            <p:spPr>
              <a:xfrm>
                <a:off x="5350933" y="4470400"/>
                <a:ext cx="17178" cy="474133"/>
              </a:xfrm>
              <a:custGeom>
                <a:avLst/>
                <a:gdLst>
                  <a:gd name="connsiteX0" fmla="*/ 8467 w 17178"/>
                  <a:gd name="connsiteY0" fmla="*/ 0 h 474133"/>
                  <a:gd name="connsiteX1" fmla="*/ 16934 w 17178"/>
                  <a:gd name="connsiteY1" fmla="*/ 283633 h 474133"/>
                  <a:gd name="connsiteX2" fmla="*/ 0 w 17178"/>
                  <a:gd name="connsiteY2" fmla="*/ 474133 h 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8" h="474133">
                    <a:moveTo>
                      <a:pt x="8467" y="0"/>
                    </a:moveTo>
                    <a:cubicBezTo>
                      <a:pt x="13406" y="102305"/>
                      <a:pt x="18345" y="204611"/>
                      <a:pt x="16934" y="283633"/>
                    </a:cubicBezTo>
                    <a:cubicBezTo>
                      <a:pt x="15523" y="362655"/>
                      <a:pt x="7761" y="418394"/>
                      <a:pt x="0" y="474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D95AB663-188D-48DE-8A01-4F683549E63E}"/>
                  </a:ext>
                </a:extLst>
              </p:cNvPr>
              <p:cNvSpPr/>
              <p:nvPr/>
            </p:nvSpPr>
            <p:spPr>
              <a:xfrm>
                <a:off x="4123975" y="857795"/>
                <a:ext cx="742021" cy="1565930"/>
              </a:xfrm>
              <a:custGeom>
                <a:avLst/>
                <a:gdLst>
                  <a:gd name="connsiteX0" fmla="*/ 740125 w 742021"/>
                  <a:gd name="connsiteY0" fmla="*/ 14272 h 1565930"/>
                  <a:gd name="connsiteX1" fmla="*/ 524225 w 742021"/>
                  <a:gd name="connsiteY1" fmla="*/ 323305 h 1565930"/>
                  <a:gd name="connsiteX2" fmla="*/ 333725 w 742021"/>
                  <a:gd name="connsiteY2" fmla="*/ 683138 h 1565930"/>
                  <a:gd name="connsiteX3" fmla="*/ 177092 w 742021"/>
                  <a:gd name="connsiteY3" fmla="*/ 992172 h 1565930"/>
                  <a:gd name="connsiteX4" fmla="*/ 7758 w 742021"/>
                  <a:gd name="connsiteY4" fmla="*/ 1563672 h 1565930"/>
                  <a:gd name="connsiteX5" fmla="*/ 58558 w 742021"/>
                  <a:gd name="connsiteY5" fmla="*/ 1165738 h 1565930"/>
                  <a:gd name="connsiteX6" fmla="*/ 321025 w 742021"/>
                  <a:gd name="connsiteY6" fmla="*/ 534972 h 1565930"/>
                  <a:gd name="connsiteX7" fmla="*/ 613125 w 742021"/>
                  <a:gd name="connsiteY7" fmla="*/ 98938 h 1565930"/>
                  <a:gd name="connsiteX8" fmla="*/ 740125 w 742021"/>
                  <a:gd name="connsiteY8" fmla="*/ 14272 h 156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021" h="1565930">
                    <a:moveTo>
                      <a:pt x="740125" y="14272"/>
                    </a:moveTo>
                    <a:cubicBezTo>
                      <a:pt x="725308" y="51667"/>
                      <a:pt x="591958" y="211827"/>
                      <a:pt x="524225" y="323305"/>
                    </a:cubicBezTo>
                    <a:cubicBezTo>
                      <a:pt x="456492" y="434783"/>
                      <a:pt x="391580" y="571660"/>
                      <a:pt x="333725" y="683138"/>
                    </a:cubicBezTo>
                    <a:cubicBezTo>
                      <a:pt x="275870" y="794616"/>
                      <a:pt x="231420" y="845416"/>
                      <a:pt x="177092" y="992172"/>
                    </a:cubicBezTo>
                    <a:cubicBezTo>
                      <a:pt x="122764" y="1138928"/>
                      <a:pt x="27514" y="1534744"/>
                      <a:pt x="7758" y="1563672"/>
                    </a:cubicBezTo>
                    <a:cubicBezTo>
                      <a:pt x="-11998" y="1592600"/>
                      <a:pt x="6347" y="1337188"/>
                      <a:pt x="58558" y="1165738"/>
                    </a:cubicBezTo>
                    <a:cubicBezTo>
                      <a:pt x="110769" y="994288"/>
                      <a:pt x="228597" y="712772"/>
                      <a:pt x="321025" y="534972"/>
                    </a:cubicBezTo>
                    <a:cubicBezTo>
                      <a:pt x="413453" y="357172"/>
                      <a:pt x="546097" y="182194"/>
                      <a:pt x="613125" y="98938"/>
                    </a:cubicBezTo>
                    <a:cubicBezTo>
                      <a:pt x="680153" y="15682"/>
                      <a:pt x="754942" y="-23123"/>
                      <a:pt x="740125" y="14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385D53-2DA0-4117-ADF8-C0CC0A550C1D}"/>
                  </a:ext>
                </a:extLst>
              </p:cNvPr>
              <p:cNvSpPr/>
              <p:nvPr/>
            </p:nvSpPr>
            <p:spPr>
              <a:xfrm>
                <a:off x="6201806" y="211455"/>
                <a:ext cx="584937" cy="627409"/>
              </a:xfrm>
              <a:custGeom>
                <a:avLst/>
                <a:gdLst>
                  <a:gd name="connsiteX0" fmla="*/ 27 w 584937"/>
                  <a:gd name="connsiteY0" fmla="*/ 51012 h 627409"/>
                  <a:gd name="connsiteX1" fmla="*/ 215927 w 584937"/>
                  <a:gd name="connsiteY1" fmla="*/ 266912 h 627409"/>
                  <a:gd name="connsiteX2" fmla="*/ 575761 w 584937"/>
                  <a:gd name="connsiteY2" fmla="*/ 626745 h 627409"/>
                  <a:gd name="connsiteX3" fmla="*/ 457227 w 584937"/>
                  <a:gd name="connsiteY3" fmla="*/ 347345 h 627409"/>
                  <a:gd name="connsiteX4" fmla="*/ 232861 w 584937"/>
                  <a:gd name="connsiteY4" fmla="*/ 25612 h 627409"/>
                  <a:gd name="connsiteX5" fmla="*/ 27 w 584937"/>
                  <a:gd name="connsiteY5" fmla="*/ 51012 h 62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937" h="627409">
                    <a:moveTo>
                      <a:pt x="27" y="51012"/>
                    </a:moveTo>
                    <a:cubicBezTo>
                      <a:pt x="-2795" y="91229"/>
                      <a:pt x="215927" y="266912"/>
                      <a:pt x="215927" y="266912"/>
                    </a:cubicBezTo>
                    <a:cubicBezTo>
                      <a:pt x="311883" y="362867"/>
                      <a:pt x="535544" y="613340"/>
                      <a:pt x="575761" y="626745"/>
                    </a:cubicBezTo>
                    <a:cubicBezTo>
                      <a:pt x="615978" y="640150"/>
                      <a:pt x="514377" y="447534"/>
                      <a:pt x="457227" y="347345"/>
                    </a:cubicBezTo>
                    <a:cubicBezTo>
                      <a:pt x="400077" y="247156"/>
                      <a:pt x="306944" y="77823"/>
                      <a:pt x="232861" y="25612"/>
                    </a:cubicBezTo>
                    <a:cubicBezTo>
                      <a:pt x="158778" y="-26599"/>
                      <a:pt x="2849" y="10795"/>
                      <a:pt x="27" y="510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C25A65D8-CA8B-43F9-B92B-D4202ABDFC03}"/>
                  </a:ext>
                </a:extLst>
              </p:cNvPr>
              <p:cNvSpPr/>
              <p:nvPr/>
            </p:nvSpPr>
            <p:spPr>
              <a:xfrm>
                <a:off x="5239449" y="349408"/>
                <a:ext cx="565822" cy="214272"/>
              </a:xfrm>
              <a:custGeom>
                <a:avLst/>
                <a:gdLst>
                  <a:gd name="connsiteX0" fmla="*/ 564451 w 565822"/>
                  <a:gd name="connsiteY0" fmla="*/ 1959 h 214272"/>
                  <a:gd name="connsiteX1" fmla="*/ 331618 w 565822"/>
                  <a:gd name="connsiteY1" fmla="*/ 171292 h 214272"/>
                  <a:gd name="connsiteX2" fmla="*/ 1418 w 565822"/>
                  <a:gd name="connsiteY2" fmla="*/ 209392 h 214272"/>
                  <a:gd name="connsiteX3" fmla="*/ 225784 w 565822"/>
                  <a:gd name="connsiteY3" fmla="*/ 86625 h 214272"/>
                  <a:gd name="connsiteX4" fmla="*/ 564451 w 565822"/>
                  <a:gd name="connsiteY4" fmla="*/ 1959 h 21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2" h="214272">
                    <a:moveTo>
                      <a:pt x="564451" y="1959"/>
                    </a:moveTo>
                    <a:cubicBezTo>
                      <a:pt x="582090" y="16070"/>
                      <a:pt x="425457" y="136720"/>
                      <a:pt x="331618" y="171292"/>
                    </a:cubicBezTo>
                    <a:cubicBezTo>
                      <a:pt x="237779" y="205864"/>
                      <a:pt x="19057" y="223503"/>
                      <a:pt x="1418" y="209392"/>
                    </a:cubicBezTo>
                    <a:cubicBezTo>
                      <a:pt x="-16221" y="195281"/>
                      <a:pt x="134767" y="119786"/>
                      <a:pt x="225784" y="86625"/>
                    </a:cubicBezTo>
                    <a:cubicBezTo>
                      <a:pt x="316801" y="53464"/>
                      <a:pt x="546812" y="-12152"/>
                      <a:pt x="564451" y="195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6A8962E4-C5AD-4AFF-965B-17018A50195A}"/>
                  </a:ext>
                </a:extLst>
              </p:cNvPr>
              <p:cNvSpPr/>
              <p:nvPr/>
            </p:nvSpPr>
            <p:spPr>
              <a:xfrm>
                <a:off x="7432193" y="884719"/>
                <a:ext cx="701126" cy="922920"/>
              </a:xfrm>
              <a:custGeom>
                <a:avLst/>
                <a:gdLst>
                  <a:gd name="connsiteX0" fmla="*/ 10007 w 701126"/>
                  <a:gd name="connsiteY0" fmla="*/ 48 h 922920"/>
                  <a:gd name="connsiteX1" fmla="*/ 289407 w 701126"/>
                  <a:gd name="connsiteY1" fmla="*/ 215948 h 922920"/>
                  <a:gd name="connsiteX2" fmla="*/ 462974 w 701126"/>
                  <a:gd name="connsiteY2" fmla="*/ 580014 h 922920"/>
                  <a:gd name="connsiteX3" fmla="*/ 700040 w 701126"/>
                  <a:gd name="connsiteY3" fmla="*/ 922914 h 922920"/>
                  <a:gd name="connsiteX4" fmla="*/ 361374 w 701126"/>
                  <a:gd name="connsiteY4" fmla="*/ 588481 h 922920"/>
                  <a:gd name="connsiteX5" fmla="*/ 90440 w 701126"/>
                  <a:gd name="connsiteY5" fmla="*/ 232881 h 922920"/>
                  <a:gd name="connsiteX6" fmla="*/ 10007 w 701126"/>
                  <a:gd name="connsiteY6" fmla="*/ 48 h 9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1126" h="922920">
                    <a:moveTo>
                      <a:pt x="10007" y="48"/>
                    </a:moveTo>
                    <a:cubicBezTo>
                      <a:pt x="43168" y="-2774"/>
                      <a:pt x="213913" y="119287"/>
                      <a:pt x="289407" y="215948"/>
                    </a:cubicBezTo>
                    <a:cubicBezTo>
                      <a:pt x="364901" y="312609"/>
                      <a:pt x="394535" y="462186"/>
                      <a:pt x="462974" y="580014"/>
                    </a:cubicBezTo>
                    <a:cubicBezTo>
                      <a:pt x="531413" y="697842"/>
                      <a:pt x="716973" y="921503"/>
                      <a:pt x="700040" y="922914"/>
                    </a:cubicBezTo>
                    <a:cubicBezTo>
                      <a:pt x="683107" y="924325"/>
                      <a:pt x="462974" y="703486"/>
                      <a:pt x="361374" y="588481"/>
                    </a:cubicBezTo>
                    <a:cubicBezTo>
                      <a:pt x="259774" y="473476"/>
                      <a:pt x="149001" y="331659"/>
                      <a:pt x="90440" y="232881"/>
                    </a:cubicBezTo>
                    <a:cubicBezTo>
                      <a:pt x="31879" y="134103"/>
                      <a:pt x="-23154" y="2870"/>
                      <a:pt x="10007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CC920379-078B-42AC-9EBC-21D7E5BEECA0}"/>
                  </a:ext>
                </a:extLst>
              </p:cNvPr>
              <p:cNvSpPr/>
              <p:nvPr/>
            </p:nvSpPr>
            <p:spPr>
              <a:xfrm>
                <a:off x="5756863" y="1244544"/>
                <a:ext cx="555329" cy="1135058"/>
              </a:xfrm>
              <a:custGeom>
                <a:avLst/>
                <a:gdLst>
                  <a:gd name="connsiteX0" fmla="*/ 470 w 555329"/>
                  <a:gd name="connsiteY0" fmla="*/ 56 h 1135058"/>
                  <a:gd name="connsiteX1" fmla="*/ 17404 w 555329"/>
                  <a:gd name="connsiteY1" fmla="*/ 296389 h 1135058"/>
                  <a:gd name="connsiteX2" fmla="*/ 47037 w 555329"/>
                  <a:gd name="connsiteY2" fmla="*/ 465723 h 1135058"/>
                  <a:gd name="connsiteX3" fmla="*/ 237537 w 555329"/>
                  <a:gd name="connsiteY3" fmla="*/ 787456 h 1135058"/>
                  <a:gd name="connsiteX4" fmla="*/ 555037 w 555329"/>
                  <a:gd name="connsiteY4" fmla="*/ 1134589 h 1135058"/>
                  <a:gd name="connsiteX5" fmla="*/ 178270 w 555329"/>
                  <a:gd name="connsiteY5" fmla="*/ 711256 h 1135058"/>
                  <a:gd name="connsiteX6" fmla="*/ 21637 w 555329"/>
                  <a:gd name="connsiteY6" fmla="*/ 275223 h 1135058"/>
                  <a:gd name="connsiteX7" fmla="*/ 470 w 555329"/>
                  <a:gd name="connsiteY7" fmla="*/ 56 h 113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329" h="1135058">
                    <a:moveTo>
                      <a:pt x="470" y="56"/>
                    </a:moveTo>
                    <a:cubicBezTo>
                      <a:pt x="-235" y="3584"/>
                      <a:pt x="9643" y="218778"/>
                      <a:pt x="17404" y="296389"/>
                    </a:cubicBezTo>
                    <a:cubicBezTo>
                      <a:pt x="25165" y="374000"/>
                      <a:pt x="10348" y="383879"/>
                      <a:pt x="47037" y="465723"/>
                    </a:cubicBezTo>
                    <a:cubicBezTo>
                      <a:pt x="83726" y="547567"/>
                      <a:pt x="152870" y="675978"/>
                      <a:pt x="237537" y="787456"/>
                    </a:cubicBezTo>
                    <a:cubicBezTo>
                      <a:pt x="322204" y="898934"/>
                      <a:pt x="564915" y="1147289"/>
                      <a:pt x="555037" y="1134589"/>
                    </a:cubicBezTo>
                    <a:cubicBezTo>
                      <a:pt x="545159" y="1121889"/>
                      <a:pt x="267170" y="854484"/>
                      <a:pt x="178270" y="711256"/>
                    </a:cubicBezTo>
                    <a:cubicBezTo>
                      <a:pt x="89370" y="568028"/>
                      <a:pt x="49859" y="390934"/>
                      <a:pt x="21637" y="275223"/>
                    </a:cubicBezTo>
                    <a:cubicBezTo>
                      <a:pt x="-6585" y="159512"/>
                      <a:pt x="1175" y="-3472"/>
                      <a:pt x="470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DA6CDF3-1625-4990-AF9F-8E5054016641}"/>
                  </a:ext>
                </a:extLst>
              </p:cNvPr>
              <p:cNvSpPr/>
              <p:nvPr/>
            </p:nvSpPr>
            <p:spPr>
              <a:xfrm>
                <a:off x="6049056" y="858069"/>
                <a:ext cx="708032" cy="804337"/>
              </a:xfrm>
              <a:custGeom>
                <a:avLst/>
                <a:gdLst>
                  <a:gd name="connsiteX0" fmla="*/ 38477 w 708032"/>
                  <a:gd name="connsiteY0" fmla="*/ 1298 h 804337"/>
                  <a:gd name="connsiteX1" fmla="*/ 368677 w 708032"/>
                  <a:gd name="connsiteY1" fmla="*/ 187564 h 804337"/>
                  <a:gd name="connsiteX2" fmla="*/ 707344 w 708032"/>
                  <a:gd name="connsiteY2" fmla="*/ 801398 h 804337"/>
                  <a:gd name="connsiteX3" fmla="*/ 444877 w 708032"/>
                  <a:gd name="connsiteY3" fmla="*/ 407698 h 804337"/>
                  <a:gd name="connsiteX4" fmla="*/ 51177 w 708032"/>
                  <a:gd name="connsiteY4" fmla="*/ 119831 h 804337"/>
                  <a:gd name="connsiteX5" fmla="*/ 38477 w 708032"/>
                  <a:gd name="connsiteY5" fmla="*/ 1298 h 80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32" h="804337">
                    <a:moveTo>
                      <a:pt x="38477" y="1298"/>
                    </a:moveTo>
                    <a:cubicBezTo>
                      <a:pt x="91394" y="12587"/>
                      <a:pt x="257199" y="54214"/>
                      <a:pt x="368677" y="187564"/>
                    </a:cubicBezTo>
                    <a:cubicBezTo>
                      <a:pt x="480155" y="320914"/>
                      <a:pt x="694644" y="764709"/>
                      <a:pt x="707344" y="801398"/>
                    </a:cubicBezTo>
                    <a:cubicBezTo>
                      <a:pt x="720044" y="838087"/>
                      <a:pt x="554238" y="521293"/>
                      <a:pt x="444877" y="407698"/>
                    </a:cubicBezTo>
                    <a:cubicBezTo>
                      <a:pt x="335516" y="294103"/>
                      <a:pt x="117499" y="185448"/>
                      <a:pt x="51177" y="119831"/>
                    </a:cubicBezTo>
                    <a:cubicBezTo>
                      <a:pt x="-15145" y="54214"/>
                      <a:pt x="-14440" y="-9991"/>
                      <a:pt x="38477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72B1BDC-D3F9-4AA1-9990-DEB10AE69827}"/>
                  </a:ext>
                </a:extLst>
              </p:cNvPr>
              <p:cNvSpPr/>
              <p:nvPr/>
            </p:nvSpPr>
            <p:spPr>
              <a:xfrm>
                <a:off x="5110581" y="1006143"/>
                <a:ext cx="279235" cy="949691"/>
              </a:xfrm>
              <a:custGeom>
                <a:avLst/>
                <a:gdLst>
                  <a:gd name="connsiteX0" fmla="*/ 278452 w 279235"/>
                  <a:gd name="connsiteY0" fmla="*/ 1390 h 949691"/>
                  <a:gd name="connsiteX1" fmla="*/ 109119 w 279235"/>
                  <a:gd name="connsiteY1" fmla="*/ 373924 h 949691"/>
                  <a:gd name="connsiteX2" fmla="*/ 58319 w 279235"/>
                  <a:gd name="connsiteY2" fmla="*/ 754924 h 949691"/>
                  <a:gd name="connsiteX3" fmla="*/ 92186 w 279235"/>
                  <a:gd name="connsiteY3" fmla="*/ 945424 h 949691"/>
                  <a:gd name="connsiteX4" fmla="*/ 7519 w 279235"/>
                  <a:gd name="connsiteY4" fmla="*/ 581357 h 949691"/>
                  <a:gd name="connsiteX5" fmla="*/ 32919 w 279235"/>
                  <a:gd name="connsiteY5" fmla="*/ 259624 h 949691"/>
                  <a:gd name="connsiteX6" fmla="*/ 278452 w 279235"/>
                  <a:gd name="connsiteY6" fmla="*/ 1390 h 94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35" h="949691">
                    <a:moveTo>
                      <a:pt x="278452" y="1390"/>
                    </a:moveTo>
                    <a:cubicBezTo>
                      <a:pt x="291152" y="20440"/>
                      <a:pt x="145808" y="248335"/>
                      <a:pt x="109119" y="373924"/>
                    </a:cubicBezTo>
                    <a:cubicBezTo>
                      <a:pt x="72430" y="499513"/>
                      <a:pt x="61141" y="659674"/>
                      <a:pt x="58319" y="754924"/>
                    </a:cubicBezTo>
                    <a:cubicBezTo>
                      <a:pt x="55497" y="850174"/>
                      <a:pt x="100653" y="974352"/>
                      <a:pt x="92186" y="945424"/>
                    </a:cubicBezTo>
                    <a:cubicBezTo>
                      <a:pt x="83719" y="916496"/>
                      <a:pt x="17397" y="695657"/>
                      <a:pt x="7519" y="581357"/>
                    </a:cubicBezTo>
                    <a:cubicBezTo>
                      <a:pt x="-2359" y="467057"/>
                      <a:pt x="-9414" y="355580"/>
                      <a:pt x="32919" y="259624"/>
                    </a:cubicBezTo>
                    <a:cubicBezTo>
                      <a:pt x="75252" y="163669"/>
                      <a:pt x="265752" y="-17660"/>
                      <a:pt x="278452" y="139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25A3B935-BA80-4D37-9158-130350F444C5}"/>
                  </a:ext>
                </a:extLst>
              </p:cNvPr>
              <p:cNvSpPr/>
              <p:nvPr/>
            </p:nvSpPr>
            <p:spPr>
              <a:xfrm>
                <a:off x="7469148" y="1772519"/>
                <a:ext cx="718153" cy="764060"/>
              </a:xfrm>
              <a:custGeom>
                <a:avLst/>
                <a:gdLst>
                  <a:gd name="connsiteX0" fmla="*/ 66185 w 718153"/>
                  <a:gd name="connsiteY0" fmla="*/ 60514 h 764060"/>
                  <a:gd name="connsiteX1" fmla="*/ 362519 w 718153"/>
                  <a:gd name="connsiteY1" fmla="*/ 361081 h 764060"/>
                  <a:gd name="connsiteX2" fmla="*/ 599585 w 718153"/>
                  <a:gd name="connsiteY2" fmla="*/ 471148 h 764060"/>
                  <a:gd name="connsiteX3" fmla="*/ 718119 w 718153"/>
                  <a:gd name="connsiteY3" fmla="*/ 763248 h 764060"/>
                  <a:gd name="connsiteX4" fmla="*/ 608052 w 718153"/>
                  <a:gd name="connsiteY4" fmla="*/ 551581 h 764060"/>
                  <a:gd name="connsiteX5" fmla="*/ 299019 w 718153"/>
                  <a:gd name="connsiteY5" fmla="*/ 348381 h 764060"/>
                  <a:gd name="connsiteX6" fmla="*/ 116985 w 718153"/>
                  <a:gd name="connsiteY6" fmla="*/ 98614 h 764060"/>
                  <a:gd name="connsiteX7" fmla="*/ 2685 w 718153"/>
                  <a:gd name="connsiteY7" fmla="*/ 1248 h 764060"/>
                  <a:gd name="connsiteX8" fmla="*/ 66185 w 718153"/>
                  <a:gd name="connsiteY8" fmla="*/ 60514 h 76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153" h="764060">
                    <a:moveTo>
                      <a:pt x="66185" y="60514"/>
                    </a:moveTo>
                    <a:cubicBezTo>
                      <a:pt x="126157" y="120486"/>
                      <a:pt x="273619" y="292642"/>
                      <a:pt x="362519" y="361081"/>
                    </a:cubicBezTo>
                    <a:cubicBezTo>
                      <a:pt x="451419" y="429520"/>
                      <a:pt x="540318" y="404120"/>
                      <a:pt x="599585" y="471148"/>
                    </a:cubicBezTo>
                    <a:cubicBezTo>
                      <a:pt x="658852" y="538176"/>
                      <a:pt x="716708" y="749843"/>
                      <a:pt x="718119" y="763248"/>
                    </a:cubicBezTo>
                    <a:cubicBezTo>
                      <a:pt x="719530" y="776653"/>
                      <a:pt x="677902" y="620725"/>
                      <a:pt x="608052" y="551581"/>
                    </a:cubicBezTo>
                    <a:cubicBezTo>
                      <a:pt x="538202" y="482437"/>
                      <a:pt x="380863" y="423875"/>
                      <a:pt x="299019" y="348381"/>
                    </a:cubicBezTo>
                    <a:cubicBezTo>
                      <a:pt x="217175" y="272887"/>
                      <a:pt x="166374" y="156469"/>
                      <a:pt x="116985" y="98614"/>
                    </a:cubicBezTo>
                    <a:cubicBezTo>
                      <a:pt x="67596" y="40759"/>
                      <a:pt x="11857" y="5481"/>
                      <a:pt x="2685" y="1248"/>
                    </a:cubicBezTo>
                    <a:cubicBezTo>
                      <a:pt x="-6487" y="-2985"/>
                      <a:pt x="6213" y="542"/>
                      <a:pt x="66185" y="6051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9C48088F-ECC7-4E82-90EA-2F488B86E5B0}"/>
                  </a:ext>
                </a:extLst>
              </p:cNvPr>
              <p:cNvSpPr/>
              <p:nvPr/>
            </p:nvSpPr>
            <p:spPr>
              <a:xfrm>
                <a:off x="6609704" y="1106779"/>
                <a:ext cx="565807" cy="549855"/>
              </a:xfrm>
              <a:custGeom>
                <a:avLst/>
                <a:gdLst>
                  <a:gd name="connsiteX0" fmla="*/ 2763 w 565807"/>
                  <a:gd name="connsiteY0" fmla="*/ 2354 h 549855"/>
                  <a:gd name="connsiteX1" fmla="*/ 189029 w 565807"/>
                  <a:gd name="connsiteY1" fmla="*/ 256354 h 549855"/>
                  <a:gd name="connsiteX2" fmla="*/ 332963 w 565807"/>
                  <a:gd name="connsiteY2" fmla="*/ 362188 h 549855"/>
                  <a:gd name="connsiteX3" fmla="*/ 565796 w 565807"/>
                  <a:gd name="connsiteY3" fmla="*/ 548454 h 549855"/>
                  <a:gd name="connsiteX4" fmla="*/ 341429 w 565807"/>
                  <a:gd name="connsiteY4" fmla="*/ 421454 h 549855"/>
                  <a:gd name="connsiteX5" fmla="*/ 2763 w 565807"/>
                  <a:gd name="connsiteY5" fmla="*/ 2354 h 54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807" h="549855">
                    <a:moveTo>
                      <a:pt x="2763" y="2354"/>
                    </a:moveTo>
                    <a:cubicBezTo>
                      <a:pt x="-22637" y="-25163"/>
                      <a:pt x="133996" y="196382"/>
                      <a:pt x="189029" y="256354"/>
                    </a:cubicBezTo>
                    <a:cubicBezTo>
                      <a:pt x="244062" y="316326"/>
                      <a:pt x="270169" y="313505"/>
                      <a:pt x="332963" y="362188"/>
                    </a:cubicBezTo>
                    <a:cubicBezTo>
                      <a:pt x="395757" y="410871"/>
                      <a:pt x="564385" y="538576"/>
                      <a:pt x="565796" y="548454"/>
                    </a:cubicBezTo>
                    <a:cubicBezTo>
                      <a:pt x="567207" y="558332"/>
                      <a:pt x="433857" y="515998"/>
                      <a:pt x="341429" y="421454"/>
                    </a:cubicBezTo>
                    <a:cubicBezTo>
                      <a:pt x="249001" y="326910"/>
                      <a:pt x="28163" y="29871"/>
                      <a:pt x="2763" y="2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BC41743C-8503-4070-A46C-AB973297683A}"/>
                  </a:ext>
                </a:extLst>
              </p:cNvPr>
              <p:cNvSpPr/>
              <p:nvPr/>
            </p:nvSpPr>
            <p:spPr>
              <a:xfrm>
                <a:off x="4439411" y="1860723"/>
                <a:ext cx="946594" cy="2786569"/>
              </a:xfrm>
              <a:custGeom>
                <a:avLst/>
                <a:gdLst>
                  <a:gd name="connsiteX0" fmla="*/ 183389 w 946594"/>
                  <a:gd name="connsiteY0" fmla="*/ 963757 h 2786569"/>
                  <a:gd name="connsiteX1" fmla="*/ 203709 w 946594"/>
                  <a:gd name="connsiteY1" fmla="*/ 1563197 h 2786569"/>
                  <a:gd name="connsiteX2" fmla="*/ 432309 w 946594"/>
                  <a:gd name="connsiteY2" fmla="*/ 2213437 h 2786569"/>
                  <a:gd name="connsiteX3" fmla="*/ 940309 w 946594"/>
                  <a:gd name="connsiteY3" fmla="*/ 2777317 h 2786569"/>
                  <a:gd name="connsiteX4" fmla="*/ 681229 w 946594"/>
                  <a:gd name="connsiteY4" fmla="*/ 2518237 h 2786569"/>
                  <a:gd name="connsiteX5" fmla="*/ 173229 w 946594"/>
                  <a:gd name="connsiteY5" fmla="*/ 1928957 h 2786569"/>
                  <a:gd name="connsiteX6" fmla="*/ 509 w 946594"/>
                  <a:gd name="connsiteY6" fmla="*/ 857077 h 2786569"/>
                  <a:gd name="connsiteX7" fmla="*/ 127509 w 946594"/>
                  <a:gd name="connsiteY7" fmla="*/ 125557 h 2786569"/>
                  <a:gd name="connsiteX8" fmla="*/ 330709 w 946594"/>
                  <a:gd name="connsiteY8" fmla="*/ 84917 h 2786569"/>
                  <a:gd name="connsiteX9" fmla="*/ 193549 w 946594"/>
                  <a:gd name="connsiteY9" fmla="*/ 450677 h 2786569"/>
                  <a:gd name="connsiteX10" fmla="*/ 168149 w 946594"/>
                  <a:gd name="connsiteY10" fmla="*/ 694517 h 2786569"/>
                  <a:gd name="connsiteX11" fmla="*/ 157989 w 946594"/>
                  <a:gd name="connsiteY11" fmla="*/ 816437 h 2786569"/>
                  <a:gd name="connsiteX12" fmla="*/ 234189 w 946594"/>
                  <a:gd name="connsiteY12" fmla="*/ 201757 h 2786569"/>
                  <a:gd name="connsiteX13" fmla="*/ 244349 w 946594"/>
                  <a:gd name="connsiteY13" fmla="*/ 95077 h 2786569"/>
                  <a:gd name="connsiteX14" fmla="*/ 254509 w 946594"/>
                  <a:gd name="connsiteY14" fmla="*/ 34117 h 2786569"/>
                  <a:gd name="connsiteX15" fmla="*/ 224029 w 946594"/>
                  <a:gd name="connsiteY15" fmla="*/ 658957 h 278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6594" h="2786569">
                    <a:moveTo>
                      <a:pt x="183389" y="963757"/>
                    </a:moveTo>
                    <a:cubicBezTo>
                      <a:pt x="172805" y="1159337"/>
                      <a:pt x="162222" y="1354917"/>
                      <a:pt x="203709" y="1563197"/>
                    </a:cubicBezTo>
                    <a:cubicBezTo>
                      <a:pt x="245196" y="1771477"/>
                      <a:pt x="309542" y="2011084"/>
                      <a:pt x="432309" y="2213437"/>
                    </a:cubicBezTo>
                    <a:cubicBezTo>
                      <a:pt x="555076" y="2415790"/>
                      <a:pt x="898822" y="2726517"/>
                      <a:pt x="940309" y="2777317"/>
                    </a:cubicBezTo>
                    <a:cubicBezTo>
                      <a:pt x="981796" y="2828117"/>
                      <a:pt x="809076" y="2659630"/>
                      <a:pt x="681229" y="2518237"/>
                    </a:cubicBezTo>
                    <a:cubicBezTo>
                      <a:pt x="553382" y="2376844"/>
                      <a:pt x="286682" y="2205817"/>
                      <a:pt x="173229" y="1928957"/>
                    </a:cubicBezTo>
                    <a:cubicBezTo>
                      <a:pt x="59776" y="1652097"/>
                      <a:pt x="8129" y="1157644"/>
                      <a:pt x="509" y="857077"/>
                    </a:cubicBezTo>
                    <a:cubicBezTo>
                      <a:pt x="-7111" y="556510"/>
                      <a:pt x="72476" y="254250"/>
                      <a:pt x="127509" y="125557"/>
                    </a:cubicBezTo>
                    <a:cubicBezTo>
                      <a:pt x="182542" y="-3136"/>
                      <a:pt x="319702" y="30730"/>
                      <a:pt x="330709" y="84917"/>
                    </a:cubicBezTo>
                    <a:cubicBezTo>
                      <a:pt x="341716" y="139104"/>
                      <a:pt x="220642" y="349077"/>
                      <a:pt x="193549" y="450677"/>
                    </a:cubicBezTo>
                    <a:cubicBezTo>
                      <a:pt x="166456" y="552277"/>
                      <a:pt x="174076" y="633557"/>
                      <a:pt x="168149" y="694517"/>
                    </a:cubicBezTo>
                    <a:cubicBezTo>
                      <a:pt x="162222" y="755477"/>
                      <a:pt x="146982" y="898564"/>
                      <a:pt x="157989" y="816437"/>
                    </a:cubicBezTo>
                    <a:cubicBezTo>
                      <a:pt x="168996" y="734310"/>
                      <a:pt x="219796" y="321984"/>
                      <a:pt x="234189" y="201757"/>
                    </a:cubicBezTo>
                    <a:cubicBezTo>
                      <a:pt x="248582" y="81530"/>
                      <a:pt x="240962" y="123017"/>
                      <a:pt x="244349" y="95077"/>
                    </a:cubicBezTo>
                    <a:cubicBezTo>
                      <a:pt x="247736" y="67137"/>
                      <a:pt x="257896" y="-59863"/>
                      <a:pt x="254509" y="34117"/>
                    </a:cubicBezTo>
                    <a:cubicBezTo>
                      <a:pt x="251122" y="128097"/>
                      <a:pt x="237575" y="393527"/>
                      <a:pt x="224029" y="658957"/>
                    </a:cubicBezTo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4E0B0096-6CCE-410F-A9E5-50473920DF90}"/>
                  </a:ext>
                </a:extLst>
              </p:cNvPr>
              <p:cNvSpPr/>
              <p:nvPr/>
            </p:nvSpPr>
            <p:spPr>
              <a:xfrm>
                <a:off x="7358430" y="1018552"/>
                <a:ext cx="825092" cy="1186507"/>
              </a:xfrm>
              <a:custGeom>
                <a:avLst/>
                <a:gdLst>
                  <a:gd name="connsiteX0" fmla="*/ 3337 w 825092"/>
                  <a:gd name="connsiteY0" fmla="*/ 5915 h 1186507"/>
                  <a:gd name="connsiteX1" fmla="*/ 367403 w 825092"/>
                  <a:gd name="connsiteY1" fmla="*/ 446181 h 1186507"/>
                  <a:gd name="connsiteX2" fmla="*/ 811903 w 825092"/>
                  <a:gd name="connsiteY2" fmla="*/ 1165848 h 1186507"/>
                  <a:gd name="connsiteX3" fmla="*/ 667970 w 825092"/>
                  <a:gd name="connsiteY3" fmla="*/ 945715 h 1186507"/>
                  <a:gd name="connsiteX4" fmla="*/ 261570 w 825092"/>
                  <a:gd name="connsiteY4" fmla="*/ 471581 h 1186507"/>
                  <a:gd name="connsiteX5" fmla="*/ 189603 w 825092"/>
                  <a:gd name="connsiteY5" fmla="*/ 209115 h 1186507"/>
                  <a:gd name="connsiteX6" fmla="*/ 3337 w 825092"/>
                  <a:gd name="connsiteY6" fmla="*/ 5915 h 11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092" h="1186507">
                    <a:moveTo>
                      <a:pt x="3337" y="5915"/>
                    </a:moveTo>
                    <a:cubicBezTo>
                      <a:pt x="32970" y="45426"/>
                      <a:pt x="232642" y="252859"/>
                      <a:pt x="367403" y="446181"/>
                    </a:cubicBezTo>
                    <a:cubicBezTo>
                      <a:pt x="502164" y="639503"/>
                      <a:pt x="761809" y="1082592"/>
                      <a:pt x="811903" y="1165848"/>
                    </a:cubicBezTo>
                    <a:cubicBezTo>
                      <a:pt x="861997" y="1249104"/>
                      <a:pt x="759692" y="1061426"/>
                      <a:pt x="667970" y="945715"/>
                    </a:cubicBezTo>
                    <a:cubicBezTo>
                      <a:pt x="576248" y="830004"/>
                      <a:pt x="341298" y="594348"/>
                      <a:pt x="261570" y="471581"/>
                    </a:cubicBezTo>
                    <a:cubicBezTo>
                      <a:pt x="181842" y="348814"/>
                      <a:pt x="229114" y="283198"/>
                      <a:pt x="189603" y="209115"/>
                    </a:cubicBezTo>
                    <a:cubicBezTo>
                      <a:pt x="150092" y="135032"/>
                      <a:pt x="-26296" y="-33596"/>
                      <a:pt x="3337" y="591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86F2F67-41CC-409F-940E-9A5ACD594527}"/>
                  </a:ext>
                </a:extLst>
              </p:cNvPr>
              <p:cNvSpPr/>
              <p:nvPr/>
            </p:nvSpPr>
            <p:spPr>
              <a:xfrm>
                <a:off x="7196665" y="536949"/>
                <a:ext cx="199002" cy="305988"/>
              </a:xfrm>
              <a:custGeom>
                <a:avLst/>
                <a:gdLst>
                  <a:gd name="connsiteX0" fmla="*/ 2 w 199002"/>
                  <a:gd name="connsiteY0" fmla="*/ 684 h 305988"/>
                  <a:gd name="connsiteX1" fmla="*/ 156635 w 199002"/>
                  <a:gd name="connsiteY1" fmla="*/ 114984 h 305988"/>
                  <a:gd name="connsiteX2" fmla="*/ 198968 w 199002"/>
                  <a:gd name="connsiteY2" fmla="*/ 305484 h 305988"/>
                  <a:gd name="connsiteX3" fmla="*/ 152402 w 199002"/>
                  <a:gd name="connsiteY3" fmla="*/ 165784 h 305988"/>
                  <a:gd name="connsiteX4" fmla="*/ 2 w 199002"/>
                  <a:gd name="connsiteY4" fmla="*/ 684 h 3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02" h="305988">
                    <a:moveTo>
                      <a:pt x="2" y="684"/>
                    </a:moveTo>
                    <a:cubicBezTo>
                      <a:pt x="708" y="-7783"/>
                      <a:pt x="123474" y="64184"/>
                      <a:pt x="156635" y="114984"/>
                    </a:cubicBezTo>
                    <a:cubicBezTo>
                      <a:pt x="189796" y="165784"/>
                      <a:pt x="199674" y="297017"/>
                      <a:pt x="198968" y="305484"/>
                    </a:cubicBezTo>
                    <a:cubicBezTo>
                      <a:pt x="198262" y="313951"/>
                      <a:pt x="179919" y="213762"/>
                      <a:pt x="152402" y="165784"/>
                    </a:cubicBezTo>
                    <a:cubicBezTo>
                      <a:pt x="124885" y="117806"/>
                      <a:pt x="-704" y="9151"/>
                      <a:pt x="2" y="6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6D353E36-1716-45DE-9539-252204824759}"/>
                  </a:ext>
                </a:extLst>
              </p:cNvPr>
              <p:cNvSpPr/>
              <p:nvPr/>
            </p:nvSpPr>
            <p:spPr>
              <a:xfrm>
                <a:off x="8242300" y="1147233"/>
                <a:ext cx="318583" cy="1089787"/>
              </a:xfrm>
              <a:custGeom>
                <a:avLst/>
                <a:gdLst>
                  <a:gd name="connsiteX0" fmla="*/ 0 w 318583"/>
                  <a:gd name="connsiteY0" fmla="*/ 0 h 1089787"/>
                  <a:gd name="connsiteX1" fmla="*/ 127000 w 318583"/>
                  <a:gd name="connsiteY1" fmla="*/ 325967 h 1089787"/>
                  <a:gd name="connsiteX2" fmla="*/ 254000 w 318583"/>
                  <a:gd name="connsiteY2" fmla="*/ 588434 h 1089787"/>
                  <a:gd name="connsiteX3" fmla="*/ 313267 w 318583"/>
                  <a:gd name="connsiteY3" fmla="*/ 833967 h 1089787"/>
                  <a:gd name="connsiteX4" fmla="*/ 309033 w 318583"/>
                  <a:gd name="connsiteY4" fmla="*/ 1087967 h 1089787"/>
                  <a:gd name="connsiteX5" fmla="*/ 254000 w 318583"/>
                  <a:gd name="connsiteY5" fmla="*/ 698500 h 1089787"/>
                  <a:gd name="connsiteX6" fmla="*/ 143933 w 318583"/>
                  <a:gd name="connsiteY6" fmla="*/ 385234 h 1089787"/>
                  <a:gd name="connsiteX7" fmla="*/ 16933 w 318583"/>
                  <a:gd name="connsiteY7" fmla="*/ 93134 h 1089787"/>
                  <a:gd name="connsiteX8" fmla="*/ 63500 w 318583"/>
                  <a:gd name="connsiteY8" fmla="*/ 71967 h 10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583" h="1089787">
                    <a:moveTo>
                      <a:pt x="0" y="0"/>
                    </a:moveTo>
                    <a:cubicBezTo>
                      <a:pt x="42333" y="113947"/>
                      <a:pt x="84667" y="227895"/>
                      <a:pt x="127000" y="325967"/>
                    </a:cubicBezTo>
                    <a:cubicBezTo>
                      <a:pt x="169333" y="424039"/>
                      <a:pt x="222956" y="503767"/>
                      <a:pt x="254000" y="588434"/>
                    </a:cubicBezTo>
                    <a:cubicBezTo>
                      <a:pt x="285044" y="673101"/>
                      <a:pt x="304095" y="750712"/>
                      <a:pt x="313267" y="833967"/>
                    </a:cubicBezTo>
                    <a:cubicBezTo>
                      <a:pt x="322439" y="917222"/>
                      <a:pt x="318911" y="1110545"/>
                      <a:pt x="309033" y="1087967"/>
                    </a:cubicBezTo>
                    <a:cubicBezTo>
                      <a:pt x="299155" y="1065389"/>
                      <a:pt x="281517" y="815622"/>
                      <a:pt x="254000" y="698500"/>
                    </a:cubicBezTo>
                    <a:cubicBezTo>
                      <a:pt x="226483" y="581378"/>
                      <a:pt x="183444" y="486128"/>
                      <a:pt x="143933" y="385234"/>
                    </a:cubicBezTo>
                    <a:cubicBezTo>
                      <a:pt x="104422" y="284340"/>
                      <a:pt x="30338" y="145345"/>
                      <a:pt x="16933" y="93134"/>
                    </a:cubicBezTo>
                    <a:cubicBezTo>
                      <a:pt x="3528" y="40923"/>
                      <a:pt x="33514" y="56445"/>
                      <a:pt x="63500" y="71967"/>
                    </a:cubicBezTo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9F862504-D317-4089-98AA-000FB8DB05B8}"/>
                  </a:ext>
                </a:extLst>
              </p:cNvPr>
              <p:cNvSpPr/>
              <p:nvPr/>
            </p:nvSpPr>
            <p:spPr>
              <a:xfrm>
                <a:off x="7365960" y="1921414"/>
                <a:ext cx="635061" cy="403364"/>
              </a:xfrm>
              <a:custGeom>
                <a:avLst/>
                <a:gdLst>
                  <a:gd name="connsiteX0" fmla="*/ 40 w 635061"/>
                  <a:gd name="connsiteY0" fmla="*/ 519 h 403364"/>
                  <a:gd name="connsiteX1" fmla="*/ 249807 w 635061"/>
                  <a:gd name="connsiteY1" fmla="*/ 191019 h 403364"/>
                  <a:gd name="connsiteX2" fmla="*/ 635040 w 635061"/>
                  <a:gd name="connsiteY2" fmla="*/ 402686 h 403364"/>
                  <a:gd name="connsiteX3" fmla="*/ 266740 w 635061"/>
                  <a:gd name="connsiteY3" fmla="*/ 250286 h 403364"/>
                  <a:gd name="connsiteX4" fmla="*/ 40 w 635061"/>
                  <a:gd name="connsiteY4" fmla="*/ 519 h 40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061" h="403364">
                    <a:moveTo>
                      <a:pt x="40" y="519"/>
                    </a:moveTo>
                    <a:cubicBezTo>
                      <a:pt x="-2782" y="-9359"/>
                      <a:pt x="143974" y="123991"/>
                      <a:pt x="249807" y="191019"/>
                    </a:cubicBezTo>
                    <a:cubicBezTo>
                      <a:pt x="355640" y="258047"/>
                      <a:pt x="632218" y="392808"/>
                      <a:pt x="635040" y="402686"/>
                    </a:cubicBezTo>
                    <a:cubicBezTo>
                      <a:pt x="637862" y="412564"/>
                      <a:pt x="366223" y="312375"/>
                      <a:pt x="266740" y="250286"/>
                    </a:cubicBezTo>
                    <a:cubicBezTo>
                      <a:pt x="167257" y="188197"/>
                      <a:pt x="2862" y="10397"/>
                      <a:pt x="40" y="51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BFDFF733-5A66-4E94-8CBF-7A553F22418B}"/>
                  </a:ext>
                </a:extLst>
              </p:cNvPr>
              <p:cNvSpPr/>
              <p:nvPr/>
            </p:nvSpPr>
            <p:spPr>
              <a:xfrm>
                <a:off x="6723400" y="1415068"/>
                <a:ext cx="888176" cy="792904"/>
              </a:xfrm>
              <a:custGeom>
                <a:avLst/>
                <a:gdLst>
                  <a:gd name="connsiteX0" fmla="*/ 3367 w 888176"/>
                  <a:gd name="connsiteY0" fmla="*/ 3099 h 792904"/>
                  <a:gd name="connsiteX1" fmla="*/ 104967 w 888176"/>
                  <a:gd name="connsiteY1" fmla="*/ 210532 h 792904"/>
                  <a:gd name="connsiteX2" fmla="*/ 164233 w 888176"/>
                  <a:gd name="connsiteY2" fmla="*/ 384099 h 792904"/>
                  <a:gd name="connsiteX3" fmla="*/ 452100 w 888176"/>
                  <a:gd name="connsiteY3" fmla="*/ 676199 h 792904"/>
                  <a:gd name="connsiteX4" fmla="*/ 888133 w 888176"/>
                  <a:gd name="connsiteY4" fmla="*/ 790499 h 792904"/>
                  <a:gd name="connsiteX5" fmla="*/ 477500 w 888176"/>
                  <a:gd name="connsiteY5" fmla="*/ 583065 h 792904"/>
                  <a:gd name="connsiteX6" fmla="*/ 240433 w 888176"/>
                  <a:gd name="connsiteY6" fmla="*/ 379865 h 792904"/>
                  <a:gd name="connsiteX7" fmla="*/ 3367 w 888176"/>
                  <a:gd name="connsiteY7" fmla="*/ 3099 h 79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8176" h="792904">
                    <a:moveTo>
                      <a:pt x="3367" y="3099"/>
                    </a:moveTo>
                    <a:cubicBezTo>
                      <a:pt x="-19211" y="-25123"/>
                      <a:pt x="78156" y="147032"/>
                      <a:pt x="104967" y="210532"/>
                    </a:cubicBezTo>
                    <a:cubicBezTo>
                      <a:pt x="131778" y="274032"/>
                      <a:pt x="106378" y="306488"/>
                      <a:pt x="164233" y="384099"/>
                    </a:cubicBezTo>
                    <a:cubicBezTo>
                      <a:pt x="222088" y="461710"/>
                      <a:pt x="331450" y="608466"/>
                      <a:pt x="452100" y="676199"/>
                    </a:cubicBezTo>
                    <a:cubicBezTo>
                      <a:pt x="572750" y="743932"/>
                      <a:pt x="883900" y="806021"/>
                      <a:pt x="888133" y="790499"/>
                    </a:cubicBezTo>
                    <a:cubicBezTo>
                      <a:pt x="892366" y="774977"/>
                      <a:pt x="585450" y="651504"/>
                      <a:pt x="477500" y="583065"/>
                    </a:cubicBezTo>
                    <a:cubicBezTo>
                      <a:pt x="369550" y="514626"/>
                      <a:pt x="317338" y="472293"/>
                      <a:pt x="240433" y="379865"/>
                    </a:cubicBezTo>
                    <a:cubicBezTo>
                      <a:pt x="163528" y="287437"/>
                      <a:pt x="25945" y="31321"/>
                      <a:pt x="3367" y="30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4A19D2A4-38F3-4C79-BD98-B4B6052AEBA8}"/>
                  </a:ext>
                </a:extLst>
              </p:cNvPr>
              <p:cNvSpPr/>
              <p:nvPr/>
            </p:nvSpPr>
            <p:spPr>
              <a:xfrm>
                <a:off x="7756524" y="1736815"/>
                <a:ext cx="698175" cy="680718"/>
              </a:xfrm>
              <a:custGeom>
                <a:avLst/>
                <a:gdLst>
                  <a:gd name="connsiteX0" fmla="*/ 11643 w 698175"/>
                  <a:gd name="connsiteY0" fmla="*/ 11552 h 680718"/>
                  <a:gd name="connsiteX1" fmla="*/ 197909 w 698175"/>
                  <a:gd name="connsiteY1" fmla="*/ 206285 h 680718"/>
                  <a:gd name="connsiteX2" fmla="*/ 286809 w 698175"/>
                  <a:gd name="connsiteY2" fmla="*/ 430652 h 680718"/>
                  <a:gd name="connsiteX3" fmla="*/ 697443 w 698175"/>
                  <a:gd name="connsiteY3" fmla="*/ 680418 h 680718"/>
                  <a:gd name="connsiteX4" fmla="*/ 384176 w 698175"/>
                  <a:gd name="connsiteY4" fmla="*/ 477218 h 680718"/>
                  <a:gd name="connsiteX5" fmla="*/ 269876 w 698175"/>
                  <a:gd name="connsiteY5" fmla="*/ 282485 h 680718"/>
                  <a:gd name="connsiteX6" fmla="*/ 45509 w 698175"/>
                  <a:gd name="connsiteY6" fmla="*/ 49652 h 680718"/>
                  <a:gd name="connsiteX7" fmla="*/ 11643 w 698175"/>
                  <a:gd name="connsiteY7" fmla="*/ 11552 h 68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175" h="680718">
                    <a:moveTo>
                      <a:pt x="11643" y="11552"/>
                    </a:moveTo>
                    <a:cubicBezTo>
                      <a:pt x="37043" y="37658"/>
                      <a:pt x="152048" y="136435"/>
                      <a:pt x="197909" y="206285"/>
                    </a:cubicBezTo>
                    <a:cubicBezTo>
                      <a:pt x="243770" y="276135"/>
                      <a:pt x="203553" y="351630"/>
                      <a:pt x="286809" y="430652"/>
                    </a:cubicBezTo>
                    <a:cubicBezTo>
                      <a:pt x="370065" y="509674"/>
                      <a:pt x="681215" y="672657"/>
                      <a:pt x="697443" y="680418"/>
                    </a:cubicBezTo>
                    <a:cubicBezTo>
                      <a:pt x="713671" y="688179"/>
                      <a:pt x="455437" y="543540"/>
                      <a:pt x="384176" y="477218"/>
                    </a:cubicBezTo>
                    <a:cubicBezTo>
                      <a:pt x="312915" y="410896"/>
                      <a:pt x="326321" y="353746"/>
                      <a:pt x="269876" y="282485"/>
                    </a:cubicBezTo>
                    <a:cubicBezTo>
                      <a:pt x="213432" y="211224"/>
                      <a:pt x="86431" y="93397"/>
                      <a:pt x="45509" y="49652"/>
                    </a:cubicBezTo>
                    <a:cubicBezTo>
                      <a:pt x="4587" y="5907"/>
                      <a:pt x="-13757" y="-14554"/>
                      <a:pt x="11643" y="1155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1B8C44-ECEB-49B4-BAAF-691F10843AD8}"/>
                  </a:ext>
                </a:extLst>
              </p:cNvPr>
              <p:cNvSpPr/>
              <p:nvPr/>
            </p:nvSpPr>
            <p:spPr>
              <a:xfrm>
                <a:off x="6599621" y="331992"/>
                <a:ext cx="355842" cy="221393"/>
              </a:xfrm>
              <a:custGeom>
                <a:avLst/>
                <a:gdLst>
                  <a:gd name="connsiteX0" fmla="*/ 146 w 355842"/>
                  <a:gd name="connsiteY0" fmla="*/ 2441 h 221393"/>
                  <a:gd name="connsiteX1" fmla="*/ 165246 w 355842"/>
                  <a:gd name="connsiteY1" fmla="*/ 159075 h 221393"/>
                  <a:gd name="connsiteX2" fmla="*/ 355746 w 355842"/>
                  <a:gd name="connsiteY2" fmla="*/ 218341 h 221393"/>
                  <a:gd name="connsiteX3" fmla="*/ 139846 w 355842"/>
                  <a:gd name="connsiteY3" fmla="*/ 74408 h 221393"/>
                  <a:gd name="connsiteX4" fmla="*/ 146 w 355842"/>
                  <a:gd name="connsiteY4" fmla="*/ 2441 h 22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842" h="221393">
                    <a:moveTo>
                      <a:pt x="146" y="2441"/>
                    </a:moveTo>
                    <a:cubicBezTo>
                      <a:pt x="4379" y="16552"/>
                      <a:pt x="105979" y="123092"/>
                      <a:pt x="165246" y="159075"/>
                    </a:cubicBezTo>
                    <a:cubicBezTo>
                      <a:pt x="224513" y="195058"/>
                      <a:pt x="359979" y="232452"/>
                      <a:pt x="355746" y="218341"/>
                    </a:cubicBezTo>
                    <a:cubicBezTo>
                      <a:pt x="351513" y="204230"/>
                      <a:pt x="195585" y="110391"/>
                      <a:pt x="139846" y="74408"/>
                    </a:cubicBezTo>
                    <a:cubicBezTo>
                      <a:pt x="84107" y="38425"/>
                      <a:pt x="-4087" y="-11670"/>
                      <a:pt x="146" y="244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676F706-9C9D-4593-B616-1E73257983EF}"/>
                  </a:ext>
                </a:extLst>
              </p:cNvPr>
              <p:cNvSpPr/>
              <p:nvPr/>
            </p:nvSpPr>
            <p:spPr>
              <a:xfrm>
                <a:off x="4858108" y="888709"/>
                <a:ext cx="353347" cy="849647"/>
              </a:xfrm>
              <a:custGeom>
                <a:avLst/>
                <a:gdLst>
                  <a:gd name="connsiteX0" fmla="*/ 353125 w 353347"/>
                  <a:gd name="connsiteY0" fmla="*/ 4524 h 849647"/>
                  <a:gd name="connsiteX1" fmla="*/ 192259 w 353347"/>
                  <a:gd name="connsiteY1" fmla="*/ 351658 h 849647"/>
                  <a:gd name="connsiteX2" fmla="*/ 137225 w 353347"/>
                  <a:gd name="connsiteY2" fmla="*/ 817324 h 849647"/>
                  <a:gd name="connsiteX3" fmla="*/ 103359 w 353347"/>
                  <a:gd name="connsiteY3" fmla="*/ 787691 h 849647"/>
                  <a:gd name="connsiteX4" fmla="*/ 14459 w 353347"/>
                  <a:gd name="connsiteY4" fmla="*/ 609891 h 849647"/>
                  <a:gd name="connsiteX5" fmla="*/ 14459 w 353347"/>
                  <a:gd name="connsiteY5" fmla="*/ 491358 h 849647"/>
                  <a:gd name="connsiteX6" fmla="*/ 154159 w 353347"/>
                  <a:gd name="connsiteY6" fmla="*/ 173858 h 849647"/>
                  <a:gd name="connsiteX7" fmla="*/ 353125 w 353347"/>
                  <a:gd name="connsiteY7" fmla="*/ 4524 h 84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347" h="849647">
                    <a:moveTo>
                      <a:pt x="353125" y="4524"/>
                    </a:moveTo>
                    <a:cubicBezTo>
                      <a:pt x="359475" y="34157"/>
                      <a:pt x="228242" y="216191"/>
                      <a:pt x="192259" y="351658"/>
                    </a:cubicBezTo>
                    <a:cubicBezTo>
                      <a:pt x="156276" y="487125"/>
                      <a:pt x="152042" y="744652"/>
                      <a:pt x="137225" y="817324"/>
                    </a:cubicBezTo>
                    <a:cubicBezTo>
                      <a:pt x="122408" y="889996"/>
                      <a:pt x="123820" y="822263"/>
                      <a:pt x="103359" y="787691"/>
                    </a:cubicBezTo>
                    <a:cubicBezTo>
                      <a:pt x="82898" y="753119"/>
                      <a:pt x="29276" y="659280"/>
                      <a:pt x="14459" y="609891"/>
                    </a:cubicBezTo>
                    <a:cubicBezTo>
                      <a:pt x="-358" y="560502"/>
                      <a:pt x="-8824" y="564030"/>
                      <a:pt x="14459" y="491358"/>
                    </a:cubicBezTo>
                    <a:cubicBezTo>
                      <a:pt x="37742" y="418686"/>
                      <a:pt x="98420" y="250058"/>
                      <a:pt x="154159" y="173858"/>
                    </a:cubicBezTo>
                    <a:cubicBezTo>
                      <a:pt x="209898" y="97658"/>
                      <a:pt x="346775" y="-25109"/>
                      <a:pt x="353125" y="45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0C80EED-E21A-4380-9A4B-D525B558B4B0}"/>
                  </a:ext>
                </a:extLst>
              </p:cNvPr>
              <p:cNvSpPr/>
              <p:nvPr/>
            </p:nvSpPr>
            <p:spPr>
              <a:xfrm>
                <a:off x="5968696" y="1075062"/>
                <a:ext cx="381327" cy="562236"/>
              </a:xfrm>
              <a:custGeom>
                <a:avLst/>
                <a:gdLst>
                  <a:gd name="connsiteX0" fmla="*/ 304 w 381327"/>
                  <a:gd name="connsiteY0" fmla="*/ 205 h 562236"/>
                  <a:gd name="connsiteX1" fmla="*/ 178104 w 381327"/>
                  <a:gd name="connsiteY1" fmla="*/ 199171 h 562236"/>
                  <a:gd name="connsiteX2" fmla="*/ 381304 w 381327"/>
                  <a:gd name="connsiteY2" fmla="*/ 559005 h 562236"/>
                  <a:gd name="connsiteX3" fmla="*/ 165404 w 381327"/>
                  <a:gd name="connsiteY3" fmla="*/ 368505 h 562236"/>
                  <a:gd name="connsiteX4" fmla="*/ 135771 w 381327"/>
                  <a:gd name="connsiteY4" fmla="*/ 233038 h 562236"/>
                  <a:gd name="connsiteX5" fmla="*/ 304 w 381327"/>
                  <a:gd name="connsiteY5" fmla="*/ 205 h 56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327" h="562236">
                    <a:moveTo>
                      <a:pt x="304" y="205"/>
                    </a:moveTo>
                    <a:cubicBezTo>
                      <a:pt x="7359" y="-5439"/>
                      <a:pt x="114604" y="106038"/>
                      <a:pt x="178104" y="199171"/>
                    </a:cubicBezTo>
                    <a:cubicBezTo>
                      <a:pt x="241604" y="292304"/>
                      <a:pt x="383421" y="530783"/>
                      <a:pt x="381304" y="559005"/>
                    </a:cubicBezTo>
                    <a:cubicBezTo>
                      <a:pt x="379187" y="587227"/>
                      <a:pt x="206326" y="422833"/>
                      <a:pt x="165404" y="368505"/>
                    </a:cubicBezTo>
                    <a:cubicBezTo>
                      <a:pt x="124482" y="314177"/>
                      <a:pt x="160465" y="289482"/>
                      <a:pt x="135771" y="233038"/>
                    </a:cubicBezTo>
                    <a:cubicBezTo>
                      <a:pt x="111077" y="176594"/>
                      <a:pt x="-6751" y="5849"/>
                      <a:pt x="304" y="20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B28A7567-B66B-44ED-AFD2-34E49C3BAB98}"/>
                  </a:ext>
                </a:extLst>
              </p:cNvPr>
              <p:cNvSpPr/>
              <p:nvPr/>
            </p:nvSpPr>
            <p:spPr>
              <a:xfrm>
                <a:off x="4550593" y="256172"/>
                <a:ext cx="1135433" cy="849541"/>
              </a:xfrm>
              <a:custGeom>
                <a:avLst/>
                <a:gdLst>
                  <a:gd name="connsiteX0" fmla="*/ 1130540 w 1135433"/>
                  <a:gd name="connsiteY0" fmla="*/ 61328 h 849541"/>
                  <a:gd name="connsiteX1" fmla="*/ 923107 w 1135433"/>
                  <a:gd name="connsiteY1" fmla="*/ 14761 h 849541"/>
                  <a:gd name="connsiteX2" fmla="*/ 660640 w 1135433"/>
                  <a:gd name="connsiteY2" fmla="*/ 14761 h 849541"/>
                  <a:gd name="connsiteX3" fmla="*/ 364307 w 1135433"/>
                  <a:gd name="connsiteY3" fmla="*/ 188328 h 849541"/>
                  <a:gd name="connsiteX4" fmla="*/ 135707 w 1135433"/>
                  <a:gd name="connsiteY4" fmla="*/ 505828 h 849541"/>
                  <a:gd name="connsiteX5" fmla="*/ 240 w 1135433"/>
                  <a:gd name="connsiteY5" fmla="*/ 848728 h 849541"/>
                  <a:gd name="connsiteX6" fmla="*/ 110307 w 1135433"/>
                  <a:gd name="connsiteY6" fmla="*/ 590495 h 849541"/>
                  <a:gd name="connsiteX7" fmla="*/ 372774 w 1135433"/>
                  <a:gd name="connsiteY7" fmla="*/ 251828 h 849541"/>
                  <a:gd name="connsiteX8" fmla="*/ 711440 w 1135433"/>
                  <a:gd name="connsiteY8" fmla="*/ 74028 h 849541"/>
                  <a:gd name="connsiteX9" fmla="*/ 1130540 w 1135433"/>
                  <a:gd name="connsiteY9" fmla="*/ 61328 h 8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5433" h="849541">
                    <a:moveTo>
                      <a:pt x="1130540" y="61328"/>
                    </a:moveTo>
                    <a:cubicBezTo>
                      <a:pt x="1165818" y="51450"/>
                      <a:pt x="1001424" y="22522"/>
                      <a:pt x="923107" y="14761"/>
                    </a:cubicBezTo>
                    <a:cubicBezTo>
                      <a:pt x="844790" y="7000"/>
                      <a:pt x="753773" y="-14167"/>
                      <a:pt x="660640" y="14761"/>
                    </a:cubicBezTo>
                    <a:cubicBezTo>
                      <a:pt x="567507" y="43689"/>
                      <a:pt x="451796" y="106484"/>
                      <a:pt x="364307" y="188328"/>
                    </a:cubicBezTo>
                    <a:cubicBezTo>
                      <a:pt x="276818" y="270172"/>
                      <a:pt x="196385" y="395761"/>
                      <a:pt x="135707" y="505828"/>
                    </a:cubicBezTo>
                    <a:cubicBezTo>
                      <a:pt x="75029" y="615895"/>
                      <a:pt x="4473" y="834617"/>
                      <a:pt x="240" y="848728"/>
                    </a:cubicBezTo>
                    <a:cubicBezTo>
                      <a:pt x="-3993" y="862839"/>
                      <a:pt x="48218" y="689978"/>
                      <a:pt x="110307" y="590495"/>
                    </a:cubicBezTo>
                    <a:cubicBezTo>
                      <a:pt x="172396" y="491012"/>
                      <a:pt x="272585" y="337906"/>
                      <a:pt x="372774" y="251828"/>
                    </a:cubicBezTo>
                    <a:cubicBezTo>
                      <a:pt x="472963" y="165750"/>
                      <a:pt x="587968" y="105778"/>
                      <a:pt x="711440" y="74028"/>
                    </a:cubicBezTo>
                    <a:cubicBezTo>
                      <a:pt x="834912" y="42278"/>
                      <a:pt x="1095262" y="71206"/>
                      <a:pt x="1130540" y="613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5F1A5100-87CE-4B60-9698-7FD02F403BFC}"/>
                  </a:ext>
                </a:extLst>
              </p:cNvPr>
              <p:cNvSpPr/>
              <p:nvPr/>
            </p:nvSpPr>
            <p:spPr>
              <a:xfrm>
                <a:off x="8065865" y="2717240"/>
                <a:ext cx="449274" cy="1512626"/>
              </a:xfrm>
              <a:custGeom>
                <a:avLst/>
                <a:gdLst>
                  <a:gd name="connsiteX0" fmla="*/ 294978 w 449274"/>
                  <a:gd name="connsiteY0" fmla="*/ 334999 h 1512626"/>
                  <a:gd name="connsiteX1" fmla="*/ 409278 w 449274"/>
                  <a:gd name="connsiteY1" fmla="*/ 572066 h 1512626"/>
                  <a:gd name="connsiteX2" fmla="*/ 447378 w 449274"/>
                  <a:gd name="connsiteY2" fmla="*/ 804899 h 1512626"/>
                  <a:gd name="connsiteX3" fmla="*/ 358478 w 449274"/>
                  <a:gd name="connsiteY3" fmla="*/ 1156266 h 1512626"/>
                  <a:gd name="connsiteX4" fmla="*/ 2878 w 449274"/>
                  <a:gd name="connsiteY4" fmla="*/ 1507633 h 1512626"/>
                  <a:gd name="connsiteX5" fmla="*/ 193378 w 449274"/>
                  <a:gd name="connsiteY5" fmla="*/ 1334066 h 1512626"/>
                  <a:gd name="connsiteX6" fmla="*/ 244178 w 449274"/>
                  <a:gd name="connsiteY6" fmla="*/ 936133 h 1512626"/>
                  <a:gd name="connsiteX7" fmla="*/ 117178 w 449274"/>
                  <a:gd name="connsiteY7" fmla="*/ 406966 h 1512626"/>
                  <a:gd name="connsiteX8" fmla="*/ 134111 w 449274"/>
                  <a:gd name="connsiteY8" fmla="*/ 566 h 1512626"/>
                  <a:gd name="connsiteX9" fmla="*/ 294978 w 449274"/>
                  <a:gd name="connsiteY9" fmla="*/ 334999 h 15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74" h="1512626">
                    <a:moveTo>
                      <a:pt x="294978" y="334999"/>
                    </a:moveTo>
                    <a:cubicBezTo>
                      <a:pt x="340839" y="430249"/>
                      <a:pt x="383878" y="493749"/>
                      <a:pt x="409278" y="572066"/>
                    </a:cubicBezTo>
                    <a:cubicBezTo>
                      <a:pt x="434678" y="650383"/>
                      <a:pt x="455845" y="707532"/>
                      <a:pt x="447378" y="804899"/>
                    </a:cubicBezTo>
                    <a:cubicBezTo>
                      <a:pt x="438911" y="902266"/>
                      <a:pt x="432561" y="1039144"/>
                      <a:pt x="358478" y="1156266"/>
                    </a:cubicBezTo>
                    <a:cubicBezTo>
                      <a:pt x="284395" y="1273388"/>
                      <a:pt x="30395" y="1478000"/>
                      <a:pt x="2878" y="1507633"/>
                    </a:cubicBezTo>
                    <a:cubicBezTo>
                      <a:pt x="-24639" y="1537266"/>
                      <a:pt x="153161" y="1429316"/>
                      <a:pt x="193378" y="1334066"/>
                    </a:cubicBezTo>
                    <a:cubicBezTo>
                      <a:pt x="233595" y="1238816"/>
                      <a:pt x="256878" y="1090650"/>
                      <a:pt x="244178" y="936133"/>
                    </a:cubicBezTo>
                    <a:cubicBezTo>
                      <a:pt x="231478" y="781616"/>
                      <a:pt x="135522" y="562894"/>
                      <a:pt x="117178" y="406966"/>
                    </a:cubicBezTo>
                    <a:cubicBezTo>
                      <a:pt x="98833" y="251038"/>
                      <a:pt x="100950" y="14677"/>
                      <a:pt x="134111" y="566"/>
                    </a:cubicBezTo>
                    <a:cubicBezTo>
                      <a:pt x="167272" y="-13545"/>
                      <a:pt x="249117" y="239749"/>
                      <a:pt x="294978" y="3349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351B901C-4DA9-4881-A589-FBB347EA6E50}"/>
                  </a:ext>
                </a:extLst>
              </p:cNvPr>
              <p:cNvSpPr/>
              <p:nvPr/>
            </p:nvSpPr>
            <p:spPr>
              <a:xfrm>
                <a:off x="7731659" y="2581274"/>
                <a:ext cx="383592" cy="392976"/>
              </a:xfrm>
              <a:custGeom>
                <a:avLst/>
                <a:gdLst>
                  <a:gd name="connsiteX0" fmla="*/ 8991 w 383592"/>
                  <a:gd name="connsiteY0" fmla="*/ 19051 h 392976"/>
                  <a:gd name="connsiteX1" fmla="*/ 196316 w 383592"/>
                  <a:gd name="connsiteY1" fmla="*/ 101601 h 392976"/>
                  <a:gd name="connsiteX2" fmla="*/ 358241 w 383592"/>
                  <a:gd name="connsiteY2" fmla="*/ 390526 h 392976"/>
                  <a:gd name="connsiteX3" fmla="*/ 351891 w 383592"/>
                  <a:gd name="connsiteY3" fmla="*/ 228601 h 392976"/>
                  <a:gd name="connsiteX4" fmla="*/ 59791 w 383592"/>
                  <a:gd name="connsiteY4" fmla="*/ 19051 h 392976"/>
                  <a:gd name="connsiteX5" fmla="*/ 8991 w 383592"/>
                  <a:gd name="connsiteY5" fmla="*/ 19051 h 3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592" h="392976">
                    <a:moveTo>
                      <a:pt x="8991" y="19051"/>
                    </a:moveTo>
                    <a:cubicBezTo>
                      <a:pt x="31745" y="32809"/>
                      <a:pt x="138108" y="39689"/>
                      <a:pt x="196316" y="101601"/>
                    </a:cubicBezTo>
                    <a:cubicBezTo>
                      <a:pt x="254524" y="163513"/>
                      <a:pt x="332312" y="369359"/>
                      <a:pt x="358241" y="390526"/>
                    </a:cubicBezTo>
                    <a:cubicBezTo>
                      <a:pt x="384170" y="411693"/>
                      <a:pt x="401633" y="290514"/>
                      <a:pt x="351891" y="228601"/>
                    </a:cubicBezTo>
                    <a:cubicBezTo>
                      <a:pt x="302149" y="166688"/>
                      <a:pt x="111649" y="53976"/>
                      <a:pt x="59791" y="19051"/>
                    </a:cubicBezTo>
                    <a:cubicBezTo>
                      <a:pt x="7933" y="-15874"/>
                      <a:pt x="-13763" y="5293"/>
                      <a:pt x="8991" y="1905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4116868C-4B15-4FD2-AB23-3DAB184C61EF}"/>
                  </a:ext>
                </a:extLst>
              </p:cNvPr>
              <p:cNvSpPr/>
              <p:nvPr/>
            </p:nvSpPr>
            <p:spPr>
              <a:xfrm>
                <a:off x="7574916" y="2175891"/>
                <a:ext cx="283989" cy="201494"/>
              </a:xfrm>
              <a:custGeom>
                <a:avLst/>
                <a:gdLst>
                  <a:gd name="connsiteX0" fmla="*/ 634 w 283989"/>
                  <a:gd name="connsiteY0" fmla="*/ 5334 h 201494"/>
                  <a:gd name="connsiteX1" fmla="*/ 127634 w 283989"/>
                  <a:gd name="connsiteY1" fmla="*/ 40259 h 201494"/>
                  <a:gd name="connsiteX2" fmla="*/ 283209 w 283989"/>
                  <a:gd name="connsiteY2" fmla="*/ 199009 h 201494"/>
                  <a:gd name="connsiteX3" fmla="*/ 181609 w 283989"/>
                  <a:gd name="connsiteY3" fmla="*/ 129159 h 201494"/>
                  <a:gd name="connsiteX4" fmla="*/ 634 w 283989"/>
                  <a:gd name="connsiteY4" fmla="*/ 5334 h 20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89" h="201494">
                    <a:moveTo>
                      <a:pt x="634" y="5334"/>
                    </a:moveTo>
                    <a:cubicBezTo>
                      <a:pt x="-8362" y="-9483"/>
                      <a:pt x="80538" y="7980"/>
                      <a:pt x="127634" y="40259"/>
                    </a:cubicBezTo>
                    <a:cubicBezTo>
                      <a:pt x="174730" y="72538"/>
                      <a:pt x="274213" y="184192"/>
                      <a:pt x="283209" y="199009"/>
                    </a:cubicBezTo>
                    <a:cubicBezTo>
                      <a:pt x="292205" y="213826"/>
                      <a:pt x="221297" y="158792"/>
                      <a:pt x="181609" y="129159"/>
                    </a:cubicBezTo>
                    <a:cubicBezTo>
                      <a:pt x="141922" y="99526"/>
                      <a:pt x="9630" y="20151"/>
                      <a:pt x="634" y="533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C9B608AE-213E-4481-B602-640911E388D5}"/>
                  </a:ext>
                </a:extLst>
              </p:cNvPr>
              <p:cNvSpPr/>
              <p:nvPr/>
            </p:nvSpPr>
            <p:spPr>
              <a:xfrm>
                <a:off x="6886079" y="1572065"/>
                <a:ext cx="660946" cy="432292"/>
              </a:xfrm>
              <a:custGeom>
                <a:avLst/>
                <a:gdLst>
                  <a:gd name="connsiteX0" fmla="*/ 496 w 660946"/>
                  <a:gd name="connsiteY0" fmla="*/ 2735 h 432292"/>
                  <a:gd name="connsiteX1" fmla="*/ 130671 w 660946"/>
                  <a:gd name="connsiteY1" fmla="*/ 113860 h 432292"/>
                  <a:gd name="connsiteX2" fmla="*/ 429121 w 660946"/>
                  <a:gd name="connsiteY2" fmla="*/ 329760 h 432292"/>
                  <a:gd name="connsiteX3" fmla="*/ 660896 w 660946"/>
                  <a:gd name="connsiteY3" fmla="*/ 431360 h 432292"/>
                  <a:gd name="connsiteX4" fmla="*/ 410071 w 660946"/>
                  <a:gd name="connsiteY4" fmla="*/ 371035 h 432292"/>
                  <a:gd name="connsiteX5" fmla="*/ 171946 w 660946"/>
                  <a:gd name="connsiteY5" fmla="*/ 221810 h 432292"/>
                  <a:gd name="connsiteX6" fmla="*/ 496 w 660946"/>
                  <a:gd name="connsiteY6" fmla="*/ 2735 h 43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946" h="432292">
                    <a:moveTo>
                      <a:pt x="496" y="2735"/>
                    </a:moveTo>
                    <a:cubicBezTo>
                      <a:pt x="-6383" y="-15257"/>
                      <a:pt x="59234" y="59356"/>
                      <a:pt x="130671" y="113860"/>
                    </a:cubicBezTo>
                    <a:cubicBezTo>
                      <a:pt x="202108" y="168364"/>
                      <a:pt x="340750" y="276843"/>
                      <a:pt x="429121" y="329760"/>
                    </a:cubicBezTo>
                    <a:cubicBezTo>
                      <a:pt x="517492" y="382677"/>
                      <a:pt x="664071" y="424481"/>
                      <a:pt x="660896" y="431360"/>
                    </a:cubicBezTo>
                    <a:cubicBezTo>
                      <a:pt x="657721" y="438239"/>
                      <a:pt x="491563" y="405960"/>
                      <a:pt x="410071" y="371035"/>
                    </a:cubicBezTo>
                    <a:cubicBezTo>
                      <a:pt x="328579" y="336110"/>
                      <a:pt x="237563" y="278960"/>
                      <a:pt x="171946" y="221810"/>
                    </a:cubicBezTo>
                    <a:cubicBezTo>
                      <a:pt x="106329" y="164660"/>
                      <a:pt x="7375" y="20727"/>
                      <a:pt x="496" y="27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6D714BF1-582E-4F5D-B7D8-89196C585873}"/>
                  </a:ext>
                </a:extLst>
              </p:cNvPr>
              <p:cNvSpPr/>
              <p:nvPr/>
            </p:nvSpPr>
            <p:spPr>
              <a:xfrm>
                <a:off x="6538839" y="1243631"/>
                <a:ext cx="462206" cy="147543"/>
              </a:xfrm>
              <a:custGeom>
                <a:avLst/>
                <a:gdLst>
                  <a:gd name="connsiteX0" fmla="*/ 8011 w 462206"/>
                  <a:gd name="connsiteY0" fmla="*/ 969 h 147543"/>
                  <a:gd name="connsiteX1" fmla="*/ 315986 w 462206"/>
                  <a:gd name="connsiteY1" fmla="*/ 121619 h 147543"/>
                  <a:gd name="connsiteX2" fmla="*/ 455686 w 462206"/>
                  <a:gd name="connsiteY2" fmla="*/ 143844 h 147543"/>
                  <a:gd name="connsiteX3" fmla="*/ 119136 w 462206"/>
                  <a:gd name="connsiteY3" fmla="*/ 67644 h 147543"/>
                  <a:gd name="connsiteX4" fmla="*/ 8011 w 462206"/>
                  <a:gd name="connsiteY4" fmla="*/ 969 h 14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206" h="147543">
                    <a:moveTo>
                      <a:pt x="8011" y="969"/>
                    </a:moveTo>
                    <a:cubicBezTo>
                      <a:pt x="40819" y="9965"/>
                      <a:pt x="241374" y="97807"/>
                      <a:pt x="315986" y="121619"/>
                    </a:cubicBezTo>
                    <a:cubicBezTo>
                      <a:pt x="390598" y="145431"/>
                      <a:pt x="488494" y="152840"/>
                      <a:pt x="455686" y="143844"/>
                    </a:cubicBezTo>
                    <a:cubicBezTo>
                      <a:pt x="422878" y="134848"/>
                      <a:pt x="188986" y="87223"/>
                      <a:pt x="119136" y="67644"/>
                    </a:cubicBezTo>
                    <a:cubicBezTo>
                      <a:pt x="49286" y="48065"/>
                      <a:pt x="-24797" y="-8027"/>
                      <a:pt x="8011" y="96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776DC5BE-0852-400C-8D7F-40CAE2618745}"/>
                  </a:ext>
                </a:extLst>
              </p:cNvPr>
              <p:cNvSpPr/>
              <p:nvPr/>
            </p:nvSpPr>
            <p:spPr>
              <a:xfrm>
                <a:off x="6701414" y="822878"/>
                <a:ext cx="404593" cy="266534"/>
              </a:xfrm>
              <a:custGeom>
                <a:avLst/>
                <a:gdLst>
                  <a:gd name="connsiteX0" fmla="*/ 4186 w 404593"/>
                  <a:gd name="connsiteY0" fmla="*/ 2622 h 266534"/>
                  <a:gd name="connsiteX1" fmla="*/ 96261 w 404593"/>
                  <a:gd name="connsiteY1" fmla="*/ 85172 h 266534"/>
                  <a:gd name="connsiteX2" fmla="*/ 194686 w 404593"/>
                  <a:gd name="connsiteY2" fmla="*/ 208997 h 266534"/>
                  <a:gd name="connsiteX3" fmla="*/ 404236 w 404593"/>
                  <a:gd name="connsiteY3" fmla="*/ 266147 h 266534"/>
                  <a:gd name="connsiteX4" fmla="*/ 239136 w 404593"/>
                  <a:gd name="connsiteY4" fmla="*/ 183597 h 266534"/>
                  <a:gd name="connsiteX5" fmla="*/ 4186 w 404593"/>
                  <a:gd name="connsiteY5" fmla="*/ 2622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593" h="266534">
                    <a:moveTo>
                      <a:pt x="4186" y="2622"/>
                    </a:moveTo>
                    <a:cubicBezTo>
                      <a:pt x="-19626" y="-13782"/>
                      <a:pt x="64511" y="50776"/>
                      <a:pt x="96261" y="85172"/>
                    </a:cubicBezTo>
                    <a:cubicBezTo>
                      <a:pt x="128011" y="119568"/>
                      <a:pt x="143357" y="178835"/>
                      <a:pt x="194686" y="208997"/>
                    </a:cubicBezTo>
                    <a:cubicBezTo>
                      <a:pt x="246015" y="239159"/>
                      <a:pt x="396828" y="270380"/>
                      <a:pt x="404236" y="266147"/>
                    </a:cubicBezTo>
                    <a:cubicBezTo>
                      <a:pt x="411644" y="261914"/>
                      <a:pt x="302107" y="223814"/>
                      <a:pt x="239136" y="183597"/>
                    </a:cubicBezTo>
                    <a:cubicBezTo>
                      <a:pt x="176165" y="143380"/>
                      <a:pt x="27998" y="19026"/>
                      <a:pt x="4186" y="262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B6FB9AE-2A68-48E1-B0D1-BFC6944FB3B1}"/>
                  </a:ext>
                </a:extLst>
              </p:cNvPr>
              <p:cNvSpPr/>
              <p:nvPr/>
            </p:nvSpPr>
            <p:spPr>
              <a:xfrm>
                <a:off x="7370955" y="1177847"/>
                <a:ext cx="436654" cy="482730"/>
              </a:xfrm>
              <a:custGeom>
                <a:avLst/>
                <a:gdLst>
                  <a:gd name="connsiteX0" fmla="*/ 17270 w 436654"/>
                  <a:gd name="connsiteY0" fmla="*/ 78 h 482730"/>
                  <a:gd name="connsiteX1" fmla="*/ 93470 w 436654"/>
                  <a:gd name="connsiteY1" fmla="*/ 177878 h 482730"/>
                  <a:gd name="connsiteX2" fmla="*/ 204595 w 436654"/>
                  <a:gd name="connsiteY2" fmla="*/ 323928 h 482730"/>
                  <a:gd name="connsiteX3" fmla="*/ 436370 w 436654"/>
                  <a:gd name="connsiteY3" fmla="*/ 482678 h 482730"/>
                  <a:gd name="connsiteX4" fmla="*/ 153795 w 436654"/>
                  <a:gd name="connsiteY4" fmla="*/ 339803 h 482730"/>
                  <a:gd name="connsiteX5" fmla="*/ 10920 w 436654"/>
                  <a:gd name="connsiteY5" fmla="*/ 200103 h 482730"/>
                  <a:gd name="connsiteX6" fmla="*/ 17270 w 436654"/>
                  <a:gd name="connsiteY6" fmla="*/ 78 h 4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654" h="482730">
                    <a:moveTo>
                      <a:pt x="17270" y="78"/>
                    </a:moveTo>
                    <a:cubicBezTo>
                      <a:pt x="31028" y="-3626"/>
                      <a:pt x="62249" y="123903"/>
                      <a:pt x="93470" y="177878"/>
                    </a:cubicBezTo>
                    <a:cubicBezTo>
                      <a:pt x="124691" y="231853"/>
                      <a:pt x="147445" y="273128"/>
                      <a:pt x="204595" y="323928"/>
                    </a:cubicBezTo>
                    <a:cubicBezTo>
                      <a:pt x="261745" y="374728"/>
                      <a:pt x="444837" y="480032"/>
                      <a:pt x="436370" y="482678"/>
                    </a:cubicBezTo>
                    <a:cubicBezTo>
                      <a:pt x="427903" y="485324"/>
                      <a:pt x="224703" y="386899"/>
                      <a:pt x="153795" y="339803"/>
                    </a:cubicBezTo>
                    <a:cubicBezTo>
                      <a:pt x="82887" y="292707"/>
                      <a:pt x="32087" y="255136"/>
                      <a:pt x="10920" y="200103"/>
                    </a:cubicBezTo>
                    <a:cubicBezTo>
                      <a:pt x="-10247" y="145070"/>
                      <a:pt x="3512" y="3782"/>
                      <a:pt x="17270" y="78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AC80C0DE-6748-4FE5-A524-CBCAA3CDFE2A}"/>
                  </a:ext>
                </a:extLst>
              </p:cNvPr>
              <p:cNvSpPr/>
              <p:nvPr/>
            </p:nvSpPr>
            <p:spPr>
              <a:xfrm>
                <a:off x="7721590" y="1736090"/>
                <a:ext cx="171760" cy="406609"/>
              </a:xfrm>
              <a:custGeom>
                <a:avLst/>
                <a:gdLst>
                  <a:gd name="connsiteX0" fmla="*/ 3185 w 171760"/>
                  <a:gd name="connsiteY0" fmla="*/ 635 h 406609"/>
                  <a:gd name="connsiteX1" fmla="*/ 120660 w 171760"/>
                  <a:gd name="connsiteY1" fmla="*/ 146685 h 406609"/>
                  <a:gd name="connsiteX2" fmla="*/ 171460 w 171760"/>
                  <a:gd name="connsiteY2" fmla="*/ 400685 h 406609"/>
                  <a:gd name="connsiteX3" fmla="*/ 139710 w 171760"/>
                  <a:gd name="connsiteY3" fmla="*/ 318135 h 406609"/>
                  <a:gd name="connsiteX4" fmla="*/ 98435 w 171760"/>
                  <a:gd name="connsiteY4" fmla="*/ 229235 h 406609"/>
                  <a:gd name="connsiteX5" fmla="*/ 38110 w 171760"/>
                  <a:gd name="connsiteY5" fmla="*/ 200660 h 406609"/>
                  <a:gd name="connsiteX6" fmla="*/ 3185 w 171760"/>
                  <a:gd name="connsiteY6" fmla="*/ 635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60" h="406609">
                    <a:moveTo>
                      <a:pt x="3185" y="635"/>
                    </a:moveTo>
                    <a:cubicBezTo>
                      <a:pt x="16943" y="-8361"/>
                      <a:pt x="92614" y="80010"/>
                      <a:pt x="120660" y="146685"/>
                    </a:cubicBezTo>
                    <a:cubicBezTo>
                      <a:pt x="148706" y="213360"/>
                      <a:pt x="168285" y="372110"/>
                      <a:pt x="171460" y="400685"/>
                    </a:cubicBezTo>
                    <a:cubicBezTo>
                      <a:pt x="174635" y="429260"/>
                      <a:pt x="151881" y="346710"/>
                      <a:pt x="139710" y="318135"/>
                    </a:cubicBezTo>
                    <a:cubicBezTo>
                      <a:pt x="127539" y="289560"/>
                      <a:pt x="115368" y="248814"/>
                      <a:pt x="98435" y="229235"/>
                    </a:cubicBezTo>
                    <a:cubicBezTo>
                      <a:pt x="81502" y="209656"/>
                      <a:pt x="52398" y="234527"/>
                      <a:pt x="38110" y="200660"/>
                    </a:cubicBezTo>
                    <a:cubicBezTo>
                      <a:pt x="23822" y="166793"/>
                      <a:pt x="-10573" y="9631"/>
                      <a:pt x="3185" y="6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8EEA5A1-6195-4061-8098-9036C7545C22}"/>
                  </a:ext>
                </a:extLst>
              </p:cNvPr>
              <p:cNvSpPr/>
              <p:nvPr/>
            </p:nvSpPr>
            <p:spPr>
              <a:xfrm>
                <a:off x="4006824" y="2296453"/>
                <a:ext cx="49528" cy="250105"/>
              </a:xfrm>
              <a:custGeom>
                <a:avLst/>
                <a:gdLst>
                  <a:gd name="connsiteX0" fmla="*/ 27014 w 49528"/>
                  <a:gd name="connsiteY0" fmla="*/ 660 h 250105"/>
                  <a:gd name="connsiteX1" fmla="*/ 11139 w 49528"/>
                  <a:gd name="connsiteY1" fmla="*/ 56222 h 250105"/>
                  <a:gd name="connsiteX2" fmla="*/ 26 w 49528"/>
                  <a:gd name="connsiteY2" fmla="*/ 126072 h 250105"/>
                  <a:gd name="connsiteX3" fmla="*/ 9551 w 49528"/>
                  <a:gd name="connsiteY3" fmla="*/ 186397 h 250105"/>
                  <a:gd name="connsiteX4" fmla="*/ 49239 w 49528"/>
                  <a:gd name="connsiteY4" fmla="*/ 249897 h 250105"/>
                  <a:gd name="connsiteX5" fmla="*/ 27014 w 49528"/>
                  <a:gd name="connsiteY5" fmla="*/ 164172 h 250105"/>
                  <a:gd name="connsiteX6" fmla="*/ 17489 w 49528"/>
                  <a:gd name="connsiteY6" fmla="*/ 94322 h 250105"/>
                  <a:gd name="connsiteX7" fmla="*/ 27014 w 49528"/>
                  <a:gd name="connsiteY7" fmla="*/ 660 h 25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8" h="250105">
                    <a:moveTo>
                      <a:pt x="27014" y="660"/>
                    </a:moveTo>
                    <a:cubicBezTo>
                      <a:pt x="25956" y="-5690"/>
                      <a:pt x="15637" y="35320"/>
                      <a:pt x="11139" y="56222"/>
                    </a:cubicBezTo>
                    <a:cubicBezTo>
                      <a:pt x="6641" y="77124"/>
                      <a:pt x="291" y="104376"/>
                      <a:pt x="26" y="126072"/>
                    </a:cubicBezTo>
                    <a:cubicBezTo>
                      <a:pt x="-239" y="147768"/>
                      <a:pt x="1349" y="165760"/>
                      <a:pt x="9551" y="186397"/>
                    </a:cubicBezTo>
                    <a:cubicBezTo>
                      <a:pt x="17753" y="207035"/>
                      <a:pt x="46329" y="253601"/>
                      <a:pt x="49239" y="249897"/>
                    </a:cubicBezTo>
                    <a:cubicBezTo>
                      <a:pt x="52150" y="246193"/>
                      <a:pt x="32306" y="190101"/>
                      <a:pt x="27014" y="164172"/>
                    </a:cubicBezTo>
                    <a:cubicBezTo>
                      <a:pt x="21722" y="138243"/>
                      <a:pt x="18018" y="117870"/>
                      <a:pt x="17489" y="94322"/>
                    </a:cubicBezTo>
                    <a:cubicBezTo>
                      <a:pt x="16960" y="70774"/>
                      <a:pt x="28072" y="7010"/>
                      <a:pt x="27014" y="66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FD7306F-950D-471E-B7E6-5DC87B7F97DE}"/>
                  </a:ext>
                </a:extLst>
              </p:cNvPr>
              <p:cNvSpPr/>
              <p:nvPr/>
            </p:nvSpPr>
            <p:spPr>
              <a:xfrm>
                <a:off x="3997020" y="2847926"/>
                <a:ext cx="182874" cy="286016"/>
              </a:xfrm>
              <a:custGeom>
                <a:avLst/>
                <a:gdLst>
                  <a:gd name="connsiteX0" fmla="*/ 182868 w 182874"/>
                  <a:gd name="connsiteY0" fmla="*/ 49 h 286016"/>
                  <a:gd name="connsiteX1" fmla="*/ 136830 w 182874"/>
                  <a:gd name="connsiteY1" fmla="*/ 87362 h 286016"/>
                  <a:gd name="connsiteX2" fmla="*/ 84443 w 182874"/>
                  <a:gd name="connsiteY2" fmla="*/ 161974 h 286016"/>
                  <a:gd name="connsiteX3" fmla="*/ 305 w 182874"/>
                  <a:gd name="connsiteY3" fmla="*/ 285799 h 286016"/>
                  <a:gd name="connsiteX4" fmla="*/ 59043 w 182874"/>
                  <a:gd name="connsiteY4" fmla="*/ 188962 h 286016"/>
                  <a:gd name="connsiteX5" fmla="*/ 133655 w 182874"/>
                  <a:gd name="connsiteY5" fmla="*/ 76249 h 286016"/>
                  <a:gd name="connsiteX6" fmla="*/ 182868 w 182874"/>
                  <a:gd name="connsiteY6" fmla="*/ 49 h 28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74" h="286016">
                    <a:moveTo>
                      <a:pt x="182868" y="49"/>
                    </a:moveTo>
                    <a:cubicBezTo>
                      <a:pt x="183397" y="1901"/>
                      <a:pt x="153234" y="60375"/>
                      <a:pt x="136830" y="87362"/>
                    </a:cubicBezTo>
                    <a:cubicBezTo>
                      <a:pt x="120426" y="114349"/>
                      <a:pt x="107197" y="128901"/>
                      <a:pt x="84443" y="161974"/>
                    </a:cubicBezTo>
                    <a:cubicBezTo>
                      <a:pt x="61689" y="195047"/>
                      <a:pt x="4538" y="281301"/>
                      <a:pt x="305" y="285799"/>
                    </a:cubicBezTo>
                    <a:cubicBezTo>
                      <a:pt x="-3928" y="290297"/>
                      <a:pt x="36818" y="223887"/>
                      <a:pt x="59043" y="188962"/>
                    </a:cubicBezTo>
                    <a:cubicBezTo>
                      <a:pt x="81268" y="154037"/>
                      <a:pt x="114870" y="103766"/>
                      <a:pt x="133655" y="76249"/>
                    </a:cubicBezTo>
                    <a:cubicBezTo>
                      <a:pt x="152440" y="48732"/>
                      <a:pt x="182339" y="-1803"/>
                      <a:pt x="182868" y="4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3ADCF499-EF73-4817-AD45-5DF3B0600087}"/>
                  </a:ext>
                </a:extLst>
              </p:cNvPr>
              <p:cNvSpPr/>
              <p:nvPr/>
            </p:nvSpPr>
            <p:spPr>
              <a:xfrm>
                <a:off x="4109740" y="2721389"/>
                <a:ext cx="125982" cy="626665"/>
              </a:xfrm>
              <a:custGeom>
                <a:avLst/>
                <a:gdLst>
                  <a:gd name="connsiteX0" fmla="*/ 3473 w 125982"/>
                  <a:gd name="connsiteY0" fmla="*/ 2761 h 626665"/>
                  <a:gd name="connsiteX1" fmla="*/ 3473 w 125982"/>
                  <a:gd name="connsiteY1" fmla="*/ 145636 h 626665"/>
                  <a:gd name="connsiteX2" fmla="*/ 30460 w 125982"/>
                  <a:gd name="connsiteY2" fmla="*/ 245649 h 626665"/>
                  <a:gd name="connsiteX3" fmla="*/ 46335 w 125982"/>
                  <a:gd name="connsiteY3" fmla="*/ 332961 h 626665"/>
                  <a:gd name="connsiteX4" fmla="*/ 55860 w 125982"/>
                  <a:gd name="connsiteY4" fmla="*/ 423449 h 626665"/>
                  <a:gd name="connsiteX5" fmla="*/ 125710 w 125982"/>
                  <a:gd name="connsiteY5" fmla="*/ 626649 h 626665"/>
                  <a:gd name="connsiteX6" fmla="*/ 79673 w 125982"/>
                  <a:gd name="connsiteY6" fmla="*/ 412336 h 626665"/>
                  <a:gd name="connsiteX7" fmla="*/ 68560 w 125982"/>
                  <a:gd name="connsiteY7" fmla="*/ 294861 h 626665"/>
                  <a:gd name="connsiteX8" fmla="*/ 17760 w 125982"/>
                  <a:gd name="connsiteY8" fmla="*/ 153574 h 626665"/>
                  <a:gd name="connsiteX9" fmla="*/ 32048 w 125982"/>
                  <a:gd name="connsiteY9" fmla="*/ 58324 h 626665"/>
                  <a:gd name="connsiteX10" fmla="*/ 3473 w 125982"/>
                  <a:gd name="connsiteY10" fmla="*/ 2761 h 6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82" h="626665">
                    <a:moveTo>
                      <a:pt x="3473" y="2761"/>
                    </a:moveTo>
                    <a:cubicBezTo>
                      <a:pt x="-1290" y="17313"/>
                      <a:pt x="-1025" y="105155"/>
                      <a:pt x="3473" y="145636"/>
                    </a:cubicBezTo>
                    <a:cubicBezTo>
                      <a:pt x="7971" y="186117"/>
                      <a:pt x="23316" y="214428"/>
                      <a:pt x="30460" y="245649"/>
                    </a:cubicBezTo>
                    <a:cubicBezTo>
                      <a:pt x="37604" y="276870"/>
                      <a:pt x="42102" y="303328"/>
                      <a:pt x="46335" y="332961"/>
                    </a:cubicBezTo>
                    <a:cubicBezTo>
                      <a:pt x="50568" y="362594"/>
                      <a:pt x="42631" y="374501"/>
                      <a:pt x="55860" y="423449"/>
                    </a:cubicBezTo>
                    <a:cubicBezTo>
                      <a:pt x="69089" y="472397"/>
                      <a:pt x="121741" y="628501"/>
                      <a:pt x="125710" y="626649"/>
                    </a:cubicBezTo>
                    <a:cubicBezTo>
                      <a:pt x="129679" y="624797"/>
                      <a:pt x="89198" y="467634"/>
                      <a:pt x="79673" y="412336"/>
                    </a:cubicBezTo>
                    <a:cubicBezTo>
                      <a:pt x="70148" y="357038"/>
                      <a:pt x="78879" y="337988"/>
                      <a:pt x="68560" y="294861"/>
                    </a:cubicBezTo>
                    <a:cubicBezTo>
                      <a:pt x="58241" y="251734"/>
                      <a:pt x="23845" y="192997"/>
                      <a:pt x="17760" y="153574"/>
                    </a:cubicBezTo>
                    <a:cubicBezTo>
                      <a:pt x="11675" y="114151"/>
                      <a:pt x="32577" y="81872"/>
                      <a:pt x="32048" y="58324"/>
                    </a:cubicBezTo>
                    <a:cubicBezTo>
                      <a:pt x="31519" y="34776"/>
                      <a:pt x="8236" y="-11791"/>
                      <a:pt x="3473" y="276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600275D-22A9-4DDC-AA33-A83D0E605067}"/>
                  </a:ext>
                </a:extLst>
              </p:cNvPr>
              <p:cNvSpPr/>
              <p:nvPr/>
            </p:nvSpPr>
            <p:spPr>
              <a:xfrm>
                <a:off x="4374633" y="3073621"/>
                <a:ext cx="1028886" cy="1638929"/>
              </a:xfrm>
              <a:custGeom>
                <a:avLst/>
                <a:gdLst>
                  <a:gd name="connsiteX0" fmla="*/ 75447 w 1028886"/>
                  <a:gd name="connsiteY0" fmla="*/ 25179 h 1638929"/>
                  <a:gd name="connsiteX1" fmla="*/ 217687 w 1028886"/>
                  <a:gd name="connsiteY1" fmla="*/ 832899 h 1638929"/>
                  <a:gd name="connsiteX2" fmla="*/ 984767 w 1028886"/>
                  <a:gd name="connsiteY2" fmla="*/ 1584739 h 1638929"/>
                  <a:gd name="connsiteX3" fmla="*/ 903487 w 1028886"/>
                  <a:gd name="connsiteY3" fmla="*/ 1559339 h 1638929"/>
                  <a:gd name="connsiteX4" fmla="*/ 634247 w 1028886"/>
                  <a:gd name="connsiteY4" fmla="*/ 1396779 h 1638929"/>
                  <a:gd name="connsiteX5" fmla="*/ 212607 w 1028886"/>
                  <a:gd name="connsiteY5" fmla="*/ 975139 h 1638929"/>
                  <a:gd name="connsiteX6" fmla="*/ 4327 w 1028886"/>
                  <a:gd name="connsiteY6" fmla="*/ 274099 h 1638929"/>
                  <a:gd name="connsiteX7" fmla="*/ 75447 w 1028886"/>
                  <a:gd name="connsiteY7" fmla="*/ 25179 h 16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886" h="1638929">
                    <a:moveTo>
                      <a:pt x="75447" y="25179"/>
                    </a:moveTo>
                    <a:cubicBezTo>
                      <a:pt x="111007" y="118312"/>
                      <a:pt x="66134" y="572973"/>
                      <a:pt x="217687" y="832899"/>
                    </a:cubicBezTo>
                    <a:cubicBezTo>
                      <a:pt x="369240" y="1092825"/>
                      <a:pt x="870467" y="1463666"/>
                      <a:pt x="984767" y="1584739"/>
                    </a:cubicBezTo>
                    <a:cubicBezTo>
                      <a:pt x="1099067" y="1705812"/>
                      <a:pt x="961907" y="1590666"/>
                      <a:pt x="903487" y="1559339"/>
                    </a:cubicBezTo>
                    <a:cubicBezTo>
                      <a:pt x="845067" y="1528012"/>
                      <a:pt x="749394" y="1494146"/>
                      <a:pt x="634247" y="1396779"/>
                    </a:cubicBezTo>
                    <a:cubicBezTo>
                      <a:pt x="519100" y="1299412"/>
                      <a:pt x="317594" y="1162252"/>
                      <a:pt x="212607" y="975139"/>
                    </a:cubicBezTo>
                    <a:cubicBezTo>
                      <a:pt x="107620" y="788026"/>
                      <a:pt x="24647" y="432426"/>
                      <a:pt x="4327" y="274099"/>
                    </a:cubicBezTo>
                    <a:cubicBezTo>
                      <a:pt x="-15993" y="115772"/>
                      <a:pt x="39887" y="-67954"/>
                      <a:pt x="75447" y="2517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FB1F8A57-2B0B-424E-BFDB-48DB0F3A23F0}"/>
                  </a:ext>
                </a:extLst>
              </p:cNvPr>
              <p:cNvSpPr/>
              <p:nvPr/>
            </p:nvSpPr>
            <p:spPr>
              <a:xfrm>
                <a:off x="7858288" y="3291465"/>
                <a:ext cx="381989" cy="772993"/>
              </a:xfrm>
              <a:custGeom>
                <a:avLst/>
                <a:gdLst>
                  <a:gd name="connsiteX0" fmla="*/ 325592 w 381989"/>
                  <a:gd name="connsiteY0" fmla="*/ 20695 h 772993"/>
                  <a:gd name="connsiteX1" fmla="*/ 381472 w 381989"/>
                  <a:gd name="connsiteY1" fmla="*/ 274695 h 772993"/>
                  <a:gd name="connsiteX2" fmla="*/ 300192 w 381989"/>
                  <a:gd name="connsiteY2" fmla="*/ 503295 h 772993"/>
                  <a:gd name="connsiteX3" fmla="*/ 472 w 381989"/>
                  <a:gd name="connsiteY3" fmla="*/ 772535 h 772993"/>
                  <a:gd name="connsiteX4" fmla="*/ 229072 w 381989"/>
                  <a:gd name="connsiteY4" fmla="*/ 554095 h 772993"/>
                  <a:gd name="connsiteX5" fmla="*/ 152872 w 381989"/>
                  <a:gd name="connsiteY5" fmla="*/ 71495 h 772993"/>
                  <a:gd name="connsiteX6" fmla="*/ 325592 w 381989"/>
                  <a:gd name="connsiteY6" fmla="*/ 20695 h 77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989" h="772993">
                    <a:moveTo>
                      <a:pt x="325592" y="20695"/>
                    </a:moveTo>
                    <a:cubicBezTo>
                      <a:pt x="363692" y="54562"/>
                      <a:pt x="385705" y="194262"/>
                      <a:pt x="381472" y="274695"/>
                    </a:cubicBezTo>
                    <a:cubicBezTo>
                      <a:pt x="377239" y="355128"/>
                      <a:pt x="363692" y="420322"/>
                      <a:pt x="300192" y="503295"/>
                    </a:cubicBezTo>
                    <a:cubicBezTo>
                      <a:pt x="236692" y="586268"/>
                      <a:pt x="12325" y="764068"/>
                      <a:pt x="472" y="772535"/>
                    </a:cubicBezTo>
                    <a:cubicBezTo>
                      <a:pt x="-11381" y="781002"/>
                      <a:pt x="203672" y="670935"/>
                      <a:pt x="229072" y="554095"/>
                    </a:cubicBezTo>
                    <a:cubicBezTo>
                      <a:pt x="254472" y="437255"/>
                      <a:pt x="136785" y="154468"/>
                      <a:pt x="152872" y="71495"/>
                    </a:cubicBezTo>
                    <a:cubicBezTo>
                      <a:pt x="168959" y="-11478"/>
                      <a:pt x="287492" y="-13172"/>
                      <a:pt x="325592" y="2069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5B5DB127-77E7-4C5D-B9CE-1894DAAEAE6C}"/>
                  </a:ext>
                </a:extLst>
              </p:cNvPr>
              <p:cNvSpPr/>
              <p:nvPr/>
            </p:nvSpPr>
            <p:spPr>
              <a:xfrm>
                <a:off x="6784217" y="5143498"/>
                <a:ext cx="241464" cy="443789"/>
              </a:xfrm>
              <a:custGeom>
                <a:avLst/>
                <a:gdLst>
                  <a:gd name="connsiteX0" fmla="*/ 170303 w 241464"/>
                  <a:gd name="connsiteY0" fmla="*/ 2542 h 443789"/>
                  <a:gd name="connsiteX1" fmla="*/ 139823 w 241464"/>
                  <a:gd name="connsiteY1" fmla="*/ 124462 h 443789"/>
                  <a:gd name="connsiteX2" fmla="*/ 83943 w 241464"/>
                  <a:gd name="connsiteY2" fmla="*/ 266702 h 443789"/>
                  <a:gd name="connsiteX3" fmla="*/ 2663 w 241464"/>
                  <a:gd name="connsiteY3" fmla="*/ 398782 h 443789"/>
                  <a:gd name="connsiteX4" fmla="*/ 190623 w 241464"/>
                  <a:gd name="connsiteY4" fmla="*/ 434342 h 443789"/>
                  <a:gd name="connsiteX5" fmla="*/ 241423 w 241464"/>
                  <a:gd name="connsiteY5" fmla="*/ 241302 h 443789"/>
                  <a:gd name="connsiteX6" fmla="*/ 170303 w 241464"/>
                  <a:gd name="connsiteY6" fmla="*/ 2542 h 44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464" h="443789">
                    <a:moveTo>
                      <a:pt x="170303" y="2542"/>
                    </a:moveTo>
                    <a:cubicBezTo>
                      <a:pt x="153370" y="-16931"/>
                      <a:pt x="154216" y="80435"/>
                      <a:pt x="139823" y="124462"/>
                    </a:cubicBezTo>
                    <a:cubicBezTo>
                      <a:pt x="125430" y="168489"/>
                      <a:pt x="106803" y="220982"/>
                      <a:pt x="83943" y="266702"/>
                    </a:cubicBezTo>
                    <a:cubicBezTo>
                      <a:pt x="61083" y="312422"/>
                      <a:pt x="-15117" y="370842"/>
                      <a:pt x="2663" y="398782"/>
                    </a:cubicBezTo>
                    <a:cubicBezTo>
                      <a:pt x="20443" y="426722"/>
                      <a:pt x="150830" y="460589"/>
                      <a:pt x="190623" y="434342"/>
                    </a:cubicBezTo>
                    <a:cubicBezTo>
                      <a:pt x="230416" y="408095"/>
                      <a:pt x="242270" y="309882"/>
                      <a:pt x="241423" y="241302"/>
                    </a:cubicBezTo>
                    <a:cubicBezTo>
                      <a:pt x="240576" y="172722"/>
                      <a:pt x="187236" y="22015"/>
                      <a:pt x="170303" y="254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75C56402-9575-4CA1-99A7-03101D91CF16}"/>
                  </a:ext>
                </a:extLst>
              </p:cNvPr>
              <p:cNvSpPr/>
              <p:nvPr/>
            </p:nvSpPr>
            <p:spPr>
              <a:xfrm>
                <a:off x="6454026" y="5003376"/>
                <a:ext cx="147775" cy="544868"/>
              </a:xfrm>
              <a:custGeom>
                <a:avLst/>
                <a:gdLst>
                  <a:gd name="connsiteX0" fmla="*/ 146799 w 147775"/>
                  <a:gd name="connsiteY0" fmla="*/ 424 h 544868"/>
                  <a:gd name="connsiteX1" fmla="*/ 121399 w 147775"/>
                  <a:gd name="connsiteY1" fmla="*/ 190924 h 544868"/>
                  <a:gd name="connsiteX2" fmla="*/ 89649 w 147775"/>
                  <a:gd name="connsiteY2" fmla="*/ 340149 h 544868"/>
                  <a:gd name="connsiteX3" fmla="*/ 16624 w 147775"/>
                  <a:gd name="connsiteY3" fmla="*/ 540174 h 544868"/>
                  <a:gd name="connsiteX4" fmla="*/ 3924 w 147775"/>
                  <a:gd name="connsiteY4" fmla="*/ 467149 h 544868"/>
                  <a:gd name="connsiteX5" fmla="*/ 70599 w 147775"/>
                  <a:gd name="connsiteY5" fmla="*/ 305224 h 544868"/>
                  <a:gd name="connsiteX6" fmla="*/ 86474 w 147775"/>
                  <a:gd name="connsiteY6" fmla="*/ 143299 h 544868"/>
                  <a:gd name="connsiteX7" fmla="*/ 146799 w 147775"/>
                  <a:gd name="connsiteY7" fmla="*/ 424 h 54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75" h="544868">
                    <a:moveTo>
                      <a:pt x="146799" y="424"/>
                    </a:moveTo>
                    <a:cubicBezTo>
                      <a:pt x="152620" y="8361"/>
                      <a:pt x="130924" y="134303"/>
                      <a:pt x="121399" y="190924"/>
                    </a:cubicBezTo>
                    <a:cubicBezTo>
                      <a:pt x="111874" y="247545"/>
                      <a:pt x="107111" y="281941"/>
                      <a:pt x="89649" y="340149"/>
                    </a:cubicBezTo>
                    <a:cubicBezTo>
                      <a:pt x="72187" y="398357"/>
                      <a:pt x="30911" y="519007"/>
                      <a:pt x="16624" y="540174"/>
                    </a:cubicBezTo>
                    <a:cubicBezTo>
                      <a:pt x="2336" y="561341"/>
                      <a:pt x="-5072" y="506307"/>
                      <a:pt x="3924" y="467149"/>
                    </a:cubicBezTo>
                    <a:cubicBezTo>
                      <a:pt x="12920" y="427991"/>
                      <a:pt x="56841" y="359199"/>
                      <a:pt x="70599" y="305224"/>
                    </a:cubicBezTo>
                    <a:cubicBezTo>
                      <a:pt x="84357" y="251249"/>
                      <a:pt x="75891" y="188807"/>
                      <a:pt x="86474" y="143299"/>
                    </a:cubicBezTo>
                    <a:cubicBezTo>
                      <a:pt x="97057" y="97791"/>
                      <a:pt x="140978" y="-7513"/>
                      <a:pt x="146799" y="4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DA99957-CBA9-47FE-9E68-5B8EA38738ED}"/>
                  </a:ext>
                </a:extLst>
              </p:cNvPr>
              <p:cNvSpPr/>
              <p:nvPr/>
            </p:nvSpPr>
            <p:spPr>
              <a:xfrm>
                <a:off x="6293478" y="5000091"/>
                <a:ext cx="290764" cy="528916"/>
              </a:xfrm>
              <a:custGeom>
                <a:avLst/>
                <a:gdLst>
                  <a:gd name="connsiteX0" fmla="*/ 151772 w 290764"/>
                  <a:gd name="connsiteY0" fmla="*/ 19584 h 528916"/>
                  <a:gd name="connsiteX1" fmla="*/ 97797 w 290764"/>
                  <a:gd name="connsiteY1" fmla="*/ 143409 h 528916"/>
                  <a:gd name="connsiteX2" fmla="*/ 43822 w 290764"/>
                  <a:gd name="connsiteY2" fmla="*/ 330734 h 528916"/>
                  <a:gd name="connsiteX3" fmla="*/ 2547 w 290764"/>
                  <a:gd name="connsiteY3" fmla="*/ 464084 h 528916"/>
                  <a:gd name="connsiteX4" fmla="*/ 120022 w 290764"/>
                  <a:gd name="connsiteY4" fmla="*/ 511709 h 528916"/>
                  <a:gd name="connsiteX5" fmla="*/ 167647 w 290764"/>
                  <a:gd name="connsiteY5" fmla="*/ 521234 h 528916"/>
                  <a:gd name="connsiteX6" fmla="*/ 205747 w 290764"/>
                  <a:gd name="connsiteY6" fmla="*/ 403759 h 528916"/>
                  <a:gd name="connsiteX7" fmla="*/ 269247 w 290764"/>
                  <a:gd name="connsiteY7" fmla="*/ 181509 h 528916"/>
                  <a:gd name="connsiteX8" fmla="*/ 285122 w 290764"/>
                  <a:gd name="connsiteY8" fmla="*/ 83084 h 528916"/>
                  <a:gd name="connsiteX9" fmla="*/ 281947 w 290764"/>
                  <a:gd name="connsiteY9" fmla="*/ 6884 h 528916"/>
                  <a:gd name="connsiteX10" fmla="*/ 151772 w 290764"/>
                  <a:gd name="connsiteY10" fmla="*/ 19584 h 52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64" h="528916">
                    <a:moveTo>
                      <a:pt x="151772" y="19584"/>
                    </a:moveTo>
                    <a:cubicBezTo>
                      <a:pt x="121080" y="42338"/>
                      <a:pt x="115789" y="91551"/>
                      <a:pt x="97797" y="143409"/>
                    </a:cubicBezTo>
                    <a:cubicBezTo>
                      <a:pt x="79805" y="195267"/>
                      <a:pt x="59697" y="277288"/>
                      <a:pt x="43822" y="330734"/>
                    </a:cubicBezTo>
                    <a:cubicBezTo>
                      <a:pt x="27947" y="384180"/>
                      <a:pt x="-10153" y="433922"/>
                      <a:pt x="2547" y="464084"/>
                    </a:cubicBezTo>
                    <a:cubicBezTo>
                      <a:pt x="15247" y="494247"/>
                      <a:pt x="92505" y="502184"/>
                      <a:pt x="120022" y="511709"/>
                    </a:cubicBezTo>
                    <a:cubicBezTo>
                      <a:pt x="147539" y="521234"/>
                      <a:pt x="153359" y="539226"/>
                      <a:pt x="167647" y="521234"/>
                    </a:cubicBezTo>
                    <a:cubicBezTo>
                      <a:pt x="181935" y="503242"/>
                      <a:pt x="188814" y="460380"/>
                      <a:pt x="205747" y="403759"/>
                    </a:cubicBezTo>
                    <a:cubicBezTo>
                      <a:pt x="222680" y="347138"/>
                      <a:pt x="256018" y="234955"/>
                      <a:pt x="269247" y="181509"/>
                    </a:cubicBezTo>
                    <a:cubicBezTo>
                      <a:pt x="282476" y="128063"/>
                      <a:pt x="283005" y="112188"/>
                      <a:pt x="285122" y="83084"/>
                    </a:cubicBezTo>
                    <a:cubicBezTo>
                      <a:pt x="287239" y="53980"/>
                      <a:pt x="298351" y="17996"/>
                      <a:pt x="281947" y="6884"/>
                    </a:cubicBezTo>
                    <a:cubicBezTo>
                      <a:pt x="265543" y="-4228"/>
                      <a:pt x="182464" y="-3170"/>
                      <a:pt x="151772" y="19584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EDA9435B-C5B3-46FB-8B1F-A2F6315D0AF6}"/>
                  </a:ext>
                </a:extLst>
              </p:cNvPr>
              <p:cNvSpPr/>
              <p:nvPr/>
            </p:nvSpPr>
            <p:spPr>
              <a:xfrm>
                <a:off x="5318373" y="4866640"/>
                <a:ext cx="1859667" cy="746008"/>
              </a:xfrm>
              <a:custGeom>
                <a:avLst/>
                <a:gdLst>
                  <a:gd name="connsiteX0" fmla="*/ 387 w 1859667"/>
                  <a:gd name="connsiteY0" fmla="*/ 0 h 746008"/>
                  <a:gd name="connsiteX1" fmla="*/ 51187 w 1859667"/>
                  <a:gd name="connsiteY1" fmla="*/ 111760 h 746008"/>
                  <a:gd name="connsiteX2" fmla="*/ 320427 w 1859667"/>
                  <a:gd name="connsiteY2" fmla="*/ 325120 h 746008"/>
                  <a:gd name="connsiteX3" fmla="*/ 848747 w 1859667"/>
                  <a:gd name="connsiteY3" fmla="*/ 599440 h 746008"/>
                  <a:gd name="connsiteX4" fmla="*/ 1443107 w 1859667"/>
                  <a:gd name="connsiteY4" fmla="*/ 731520 h 746008"/>
                  <a:gd name="connsiteX5" fmla="*/ 1859667 w 1859667"/>
                  <a:gd name="connsiteY5" fmla="*/ 736600 h 74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9667" h="746008">
                    <a:moveTo>
                      <a:pt x="387" y="0"/>
                    </a:moveTo>
                    <a:cubicBezTo>
                      <a:pt x="-883" y="28786"/>
                      <a:pt x="-2153" y="57573"/>
                      <a:pt x="51187" y="111760"/>
                    </a:cubicBezTo>
                    <a:cubicBezTo>
                      <a:pt x="104527" y="165947"/>
                      <a:pt x="187500" y="243840"/>
                      <a:pt x="320427" y="325120"/>
                    </a:cubicBezTo>
                    <a:cubicBezTo>
                      <a:pt x="453354" y="406400"/>
                      <a:pt x="661634" y="531707"/>
                      <a:pt x="848747" y="599440"/>
                    </a:cubicBezTo>
                    <a:cubicBezTo>
                      <a:pt x="1035860" y="667173"/>
                      <a:pt x="1274620" y="708660"/>
                      <a:pt x="1443107" y="731520"/>
                    </a:cubicBezTo>
                    <a:cubicBezTo>
                      <a:pt x="1611594" y="754380"/>
                      <a:pt x="1735630" y="745490"/>
                      <a:pt x="1859667" y="73660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6668213A-0717-4F0D-9CFC-0E6CBA2BF7BA}"/>
                  </a:ext>
                </a:extLst>
              </p:cNvPr>
              <p:cNvSpPr/>
              <p:nvPr/>
            </p:nvSpPr>
            <p:spPr>
              <a:xfrm>
                <a:off x="4911725" y="4803775"/>
                <a:ext cx="403381" cy="356091"/>
              </a:xfrm>
              <a:custGeom>
                <a:avLst/>
                <a:gdLst>
                  <a:gd name="connsiteX0" fmla="*/ 381000 w 403381"/>
                  <a:gd name="connsiteY0" fmla="*/ 0 h 356091"/>
                  <a:gd name="connsiteX1" fmla="*/ 400050 w 403381"/>
                  <a:gd name="connsiteY1" fmla="*/ 76200 h 356091"/>
                  <a:gd name="connsiteX2" fmla="*/ 320675 w 403381"/>
                  <a:gd name="connsiteY2" fmla="*/ 114300 h 356091"/>
                  <a:gd name="connsiteX3" fmla="*/ 222250 w 403381"/>
                  <a:gd name="connsiteY3" fmla="*/ 231775 h 356091"/>
                  <a:gd name="connsiteX4" fmla="*/ 168275 w 403381"/>
                  <a:gd name="connsiteY4" fmla="*/ 314325 h 356091"/>
                  <a:gd name="connsiteX5" fmla="*/ 82550 w 403381"/>
                  <a:gd name="connsiteY5" fmla="*/ 352425 h 356091"/>
                  <a:gd name="connsiteX6" fmla="*/ 0 w 403381"/>
                  <a:gd name="connsiteY6" fmla="*/ 352425 h 35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81" h="356091">
                    <a:moveTo>
                      <a:pt x="381000" y="0"/>
                    </a:moveTo>
                    <a:cubicBezTo>
                      <a:pt x="395552" y="28575"/>
                      <a:pt x="410104" y="57150"/>
                      <a:pt x="400050" y="76200"/>
                    </a:cubicBezTo>
                    <a:cubicBezTo>
                      <a:pt x="389996" y="95250"/>
                      <a:pt x="350308" y="88371"/>
                      <a:pt x="320675" y="114300"/>
                    </a:cubicBezTo>
                    <a:cubicBezTo>
                      <a:pt x="291042" y="140229"/>
                      <a:pt x="247650" y="198438"/>
                      <a:pt x="222250" y="231775"/>
                    </a:cubicBezTo>
                    <a:cubicBezTo>
                      <a:pt x="196850" y="265112"/>
                      <a:pt x="191558" y="294217"/>
                      <a:pt x="168275" y="314325"/>
                    </a:cubicBezTo>
                    <a:cubicBezTo>
                      <a:pt x="144992" y="334433"/>
                      <a:pt x="110596" y="346075"/>
                      <a:pt x="82550" y="352425"/>
                    </a:cubicBezTo>
                    <a:cubicBezTo>
                      <a:pt x="54504" y="358775"/>
                      <a:pt x="27252" y="355600"/>
                      <a:pt x="0" y="352425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3FFAC15-D7C2-486C-8DA7-06B61BF8605A}"/>
                  </a:ext>
                </a:extLst>
              </p:cNvPr>
              <p:cNvSpPr/>
              <p:nvPr/>
            </p:nvSpPr>
            <p:spPr>
              <a:xfrm>
                <a:off x="8111692" y="2030170"/>
                <a:ext cx="320145" cy="783193"/>
              </a:xfrm>
              <a:custGeom>
                <a:avLst/>
                <a:gdLst>
                  <a:gd name="connsiteX0" fmla="*/ 433 w 320145"/>
                  <a:gd name="connsiteY0" fmla="*/ 5005 h 783193"/>
                  <a:gd name="connsiteX1" fmla="*/ 92508 w 320145"/>
                  <a:gd name="connsiteY1" fmla="*/ 201855 h 783193"/>
                  <a:gd name="connsiteX2" fmla="*/ 263958 w 320145"/>
                  <a:gd name="connsiteY2" fmla="*/ 455855 h 783193"/>
                  <a:gd name="connsiteX3" fmla="*/ 317933 w 320145"/>
                  <a:gd name="connsiteY3" fmla="*/ 776530 h 783193"/>
                  <a:gd name="connsiteX4" fmla="*/ 302058 w 320145"/>
                  <a:gd name="connsiteY4" fmla="*/ 662230 h 783193"/>
                  <a:gd name="connsiteX5" fmla="*/ 232208 w 320145"/>
                  <a:gd name="connsiteY5" fmla="*/ 532055 h 783193"/>
                  <a:gd name="connsiteX6" fmla="*/ 127433 w 320145"/>
                  <a:gd name="connsiteY6" fmla="*/ 411405 h 783193"/>
                  <a:gd name="connsiteX7" fmla="*/ 433 w 320145"/>
                  <a:gd name="connsiteY7" fmla="*/ 5005 h 78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145" h="783193">
                    <a:moveTo>
                      <a:pt x="433" y="5005"/>
                    </a:moveTo>
                    <a:cubicBezTo>
                      <a:pt x="-5388" y="-29920"/>
                      <a:pt x="48587" y="126713"/>
                      <a:pt x="92508" y="201855"/>
                    </a:cubicBezTo>
                    <a:cubicBezTo>
                      <a:pt x="136429" y="276997"/>
                      <a:pt x="226387" y="360076"/>
                      <a:pt x="263958" y="455855"/>
                    </a:cubicBezTo>
                    <a:cubicBezTo>
                      <a:pt x="301529" y="551634"/>
                      <a:pt x="311583" y="742134"/>
                      <a:pt x="317933" y="776530"/>
                    </a:cubicBezTo>
                    <a:cubicBezTo>
                      <a:pt x="324283" y="810926"/>
                      <a:pt x="316345" y="702976"/>
                      <a:pt x="302058" y="662230"/>
                    </a:cubicBezTo>
                    <a:cubicBezTo>
                      <a:pt x="287771" y="621484"/>
                      <a:pt x="261312" y="573859"/>
                      <a:pt x="232208" y="532055"/>
                    </a:cubicBezTo>
                    <a:cubicBezTo>
                      <a:pt x="203104" y="490251"/>
                      <a:pt x="163946" y="496601"/>
                      <a:pt x="127433" y="411405"/>
                    </a:cubicBezTo>
                    <a:cubicBezTo>
                      <a:pt x="90921" y="326209"/>
                      <a:pt x="6254" y="39930"/>
                      <a:pt x="433" y="500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B0037A55-7B12-4090-B04B-2BABCC8E0418}"/>
                  </a:ext>
                </a:extLst>
              </p:cNvPr>
              <p:cNvSpPr/>
              <p:nvPr/>
            </p:nvSpPr>
            <p:spPr>
              <a:xfrm>
                <a:off x="5151517" y="515530"/>
                <a:ext cx="501081" cy="246471"/>
              </a:xfrm>
              <a:custGeom>
                <a:avLst/>
                <a:gdLst>
                  <a:gd name="connsiteX0" fmla="*/ 499983 w 501081"/>
                  <a:gd name="connsiteY0" fmla="*/ 5170 h 246471"/>
                  <a:gd name="connsiteX1" fmla="*/ 322183 w 501081"/>
                  <a:gd name="connsiteY1" fmla="*/ 64437 h 246471"/>
                  <a:gd name="connsiteX2" fmla="*/ 178250 w 501081"/>
                  <a:gd name="connsiteY2" fmla="*/ 106770 h 246471"/>
                  <a:gd name="connsiteX3" fmla="*/ 450 w 501081"/>
                  <a:gd name="connsiteY3" fmla="*/ 238003 h 246471"/>
                  <a:gd name="connsiteX4" fmla="*/ 233283 w 501081"/>
                  <a:gd name="connsiteY4" fmla="*/ 208370 h 246471"/>
                  <a:gd name="connsiteX5" fmla="*/ 499983 w 501081"/>
                  <a:gd name="connsiteY5" fmla="*/ 5170 h 24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081" h="246471">
                    <a:moveTo>
                      <a:pt x="499983" y="5170"/>
                    </a:moveTo>
                    <a:cubicBezTo>
                      <a:pt x="514800" y="-18819"/>
                      <a:pt x="375805" y="47504"/>
                      <a:pt x="322183" y="64437"/>
                    </a:cubicBezTo>
                    <a:cubicBezTo>
                      <a:pt x="268561" y="81370"/>
                      <a:pt x="231872" y="77842"/>
                      <a:pt x="178250" y="106770"/>
                    </a:cubicBezTo>
                    <a:cubicBezTo>
                      <a:pt x="124628" y="135698"/>
                      <a:pt x="-8722" y="221070"/>
                      <a:pt x="450" y="238003"/>
                    </a:cubicBezTo>
                    <a:cubicBezTo>
                      <a:pt x="9622" y="254936"/>
                      <a:pt x="155672" y="247176"/>
                      <a:pt x="233283" y="208370"/>
                    </a:cubicBezTo>
                    <a:cubicBezTo>
                      <a:pt x="310894" y="169565"/>
                      <a:pt x="485166" y="29159"/>
                      <a:pt x="499983" y="5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C193D134-394E-454E-9E70-CDFBD6D9A99B}"/>
                  </a:ext>
                </a:extLst>
              </p:cNvPr>
              <p:cNvSpPr/>
              <p:nvPr/>
            </p:nvSpPr>
            <p:spPr>
              <a:xfrm>
                <a:off x="7167464" y="2259515"/>
                <a:ext cx="476305" cy="664713"/>
              </a:xfrm>
              <a:custGeom>
                <a:avLst/>
                <a:gdLst>
                  <a:gd name="connsiteX0" fmla="*/ 1686 w 476305"/>
                  <a:gd name="connsiteY0" fmla="*/ 1085 h 664713"/>
                  <a:gd name="connsiteX1" fmla="*/ 68361 w 476305"/>
                  <a:gd name="connsiteY1" fmla="*/ 118560 h 664713"/>
                  <a:gd name="connsiteX2" fmla="*/ 242986 w 476305"/>
                  <a:gd name="connsiteY2" fmla="*/ 286835 h 664713"/>
                  <a:gd name="connsiteX3" fmla="*/ 369986 w 476305"/>
                  <a:gd name="connsiteY3" fmla="*/ 417010 h 664713"/>
                  <a:gd name="connsiteX4" fmla="*/ 474761 w 476305"/>
                  <a:gd name="connsiteY4" fmla="*/ 664660 h 664713"/>
                  <a:gd name="connsiteX5" fmla="*/ 420786 w 476305"/>
                  <a:gd name="connsiteY5" fmla="*/ 394785 h 664713"/>
                  <a:gd name="connsiteX6" fmla="*/ 265211 w 476305"/>
                  <a:gd name="connsiteY6" fmla="*/ 166185 h 664713"/>
                  <a:gd name="connsiteX7" fmla="*/ 128686 w 476305"/>
                  <a:gd name="connsiteY7" fmla="*/ 64585 h 664713"/>
                  <a:gd name="connsiteX8" fmla="*/ 1686 w 476305"/>
                  <a:gd name="connsiteY8" fmla="*/ 1085 h 66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05" h="664713">
                    <a:moveTo>
                      <a:pt x="1686" y="1085"/>
                    </a:moveTo>
                    <a:cubicBezTo>
                      <a:pt x="-8368" y="10081"/>
                      <a:pt x="28144" y="70935"/>
                      <a:pt x="68361" y="118560"/>
                    </a:cubicBezTo>
                    <a:cubicBezTo>
                      <a:pt x="108578" y="166185"/>
                      <a:pt x="192715" y="237093"/>
                      <a:pt x="242986" y="286835"/>
                    </a:cubicBezTo>
                    <a:cubicBezTo>
                      <a:pt x="293257" y="336577"/>
                      <a:pt x="331357" y="354039"/>
                      <a:pt x="369986" y="417010"/>
                    </a:cubicBezTo>
                    <a:cubicBezTo>
                      <a:pt x="408615" y="479981"/>
                      <a:pt x="466294" y="668364"/>
                      <a:pt x="474761" y="664660"/>
                    </a:cubicBezTo>
                    <a:cubicBezTo>
                      <a:pt x="483228" y="660956"/>
                      <a:pt x="455711" y="477864"/>
                      <a:pt x="420786" y="394785"/>
                    </a:cubicBezTo>
                    <a:cubicBezTo>
                      <a:pt x="385861" y="311706"/>
                      <a:pt x="313894" y="221218"/>
                      <a:pt x="265211" y="166185"/>
                    </a:cubicBezTo>
                    <a:cubicBezTo>
                      <a:pt x="216528" y="111152"/>
                      <a:pt x="167844" y="87868"/>
                      <a:pt x="128686" y="64585"/>
                    </a:cubicBezTo>
                    <a:cubicBezTo>
                      <a:pt x="89528" y="41302"/>
                      <a:pt x="11740" y="-7911"/>
                      <a:pt x="1686" y="108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5E2DD750-42E0-49F1-9277-CA09DFFBAF90}"/>
                  </a:ext>
                </a:extLst>
              </p:cNvPr>
              <p:cNvSpPr/>
              <p:nvPr/>
            </p:nvSpPr>
            <p:spPr>
              <a:xfrm>
                <a:off x="5800398" y="1276315"/>
                <a:ext cx="444951" cy="727474"/>
              </a:xfrm>
              <a:custGeom>
                <a:avLst/>
                <a:gdLst>
                  <a:gd name="connsiteX0" fmla="*/ 19377 w 444951"/>
                  <a:gd name="connsiteY0" fmla="*/ 35 h 727474"/>
                  <a:gd name="connsiteX1" fmla="*/ 25727 w 444951"/>
                  <a:gd name="connsiteY1" fmla="*/ 69885 h 727474"/>
                  <a:gd name="connsiteX2" fmla="*/ 3502 w 444951"/>
                  <a:gd name="connsiteY2" fmla="*/ 114335 h 727474"/>
                  <a:gd name="connsiteX3" fmla="*/ 111452 w 444951"/>
                  <a:gd name="connsiteY3" fmla="*/ 177835 h 727474"/>
                  <a:gd name="connsiteX4" fmla="*/ 181302 w 444951"/>
                  <a:gd name="connsiteY4" fmla="*/ 279435 h 727474"/>
                  <a:gd name="connsiteX5" fmla="*/ 276552 w 444951"/>
                  <a:gd name="connsiteY5" fmla="*/ 384210 h 727474"/>
                  <a:gd name="connsiteX6" fmla="*/ 346402 w 444951"/>
                  <a:gd name="connsiteY6" fmla="*/ 511210 h 727474"/>
                  <a:gd name="connsiteX7" fmla="*/ 390852 w 444951"/>
                  <a:gd name="connsiteY7" fmla="*/ 619160 h 727474"/>
                  <a:gd name="connsiteX8" fmla="*/ 444827 w 444951"/>
                  <a:gd name="connsiteY8" fmla="*/ 727110 h 727474"/>
                  <a:gd name="connsiteX9" fmla="*/ 403552 w 444951"/>
                  <a:gd name="connsiteY9" fmla="*/ 581060 h 727474"/>
                  <a:gd name="connsiteX10" fmla="*/ 336877 w 444951"/>
                  <a:gd name="connsiteY10" fmla="*/ 406435 h 727474"/>
                  <a:gd name="connsiteX11" fmla="*/ 276552 w 444951"/>
                  <a:gd name="connsiteY11" fmla="*/ 279435 h 727474"/>
                  <a:gd name="connsiteX12" fmla="*/ 184477 w 444951"/>
                  <a:gd name="connsiteY12" fmla="*/ 196885 h 727474"/>
                  <a:gd name="connsiteX13" fmla="*/ 133677 w 444951"/>
                  <a:gd name="connsiteY13" fmla="*/ 79410 h 727474"/>
                  <a:gd name="connsiteX14" fmla="*/ 19377 w 444951"/>
                  <a:gd name="connsiteY14" fmla="*/ 35 h 72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4951" h="727474">
                    <a:moveTo>
                      <a:pt x="19377" y="35"/>
                    </a:moveTo>
                    <a:cubicBezTo>
                      <a:pt x="1385" y="-1553"/>
                      <a:pt x="28373" y="50835"/>
                      <a:pt x="25727" y="69885"/>
                    </a:cubicBezTo>
                    <a:cubicBezTo>
                      <a:pt x="23081" y="88935"/>
                      <a:pt x="-10786" y="96343"/>
                      <a:pt x="3502" y="114335"/>
                    </a:cubicBezTo>
                    <a:cubicBezTo>
                      <a:pt x="17790" y="132327"/>
                      <a:pt x="81819" y="150318"/>
                      <a:pt x="111452" y="177835"/>
                    </a:cubicBezTo>
                    <a:cubicBezTo>
                      <a:pt x="141085" y="205352"/>
                      <a:pt x="153785" y="245039"/>
                      <a:pt x="181302" y="279435"/>
                    </a:cubicBezTo>
                    <a:cubicBezTo>
                      <a:pt x="208819" y="313831"/>
                      <a:pt x="249035" y="345581"/>
                      <a:pt x="276552" y="384210"/>
                    </a:cubicBezTo>
                    <a:cubicBezTo>
                      <a:pt x="304069" y="422839"/>
                      <a:pt x="327352" y="472052"/>
                      <a:pt x="346402" y="511210"/>
                    </a:cubicBezTo>
                    <a:cubicBezTo>
                      <a:pt x="365452" y="550368"/>
                      <a:pt x="374448" y="583177"/>
                      <a:pt x="390852" y="619160"/>
                    </a:cubicBezTo>
                    <a:cubicBezTo>
                      <a:pt x="407256" y="655143"/>
                      <a:pt x="442710" y="733460"/>
                      <a:pt x="444827" y="727110"/>
                    </a:cubicBezTo>
                    <a:cubicBezTo>
                      <a:pt x="446944" y="720760"/>
                      <a:pt x="421544" y="634506"/>
                      <a:pt x="403552" y="581060"/>
                    </a:cubicBezTo>
                    <a:cubicBezTo>
                      <a:pt x="385560" y="527614"/>
                      <a:pt x="358044" y="456706"/>
                      <a:pt x="336877" y="406435"/>
                    </a:cubicBezTo>
                    <a:cubicBezTo>
                      <a:pt x="315710" y="356164"/>
                      <a:pt x="301952" y="314360"/>
                      <a:pt x="276552" y="279435"/>
                    </a:cubicBezTo>
                    <a:cubicBezTo>
                      <a:pt x="251152" y="244510"/>
                      <a:pt x="208289" y="230222"/>
                      <a:pt x="184477" y="196885"/>
                    </a:cubicBezTo>
                    <a:cubicBezTo>
                      <a:pt x="160665" y="163548"/>
                      <a:pt x="159077" y="113806"/>
                      <a:pt x="133677" y="79410"/>
                    </a:cubicBezTo>
                    <a:cubicBezTo>
                      <a:pt x="108277" y="45014"/>
                      <a:pt x="37369" y="1623"/>
                      <a:pt x="19377" y="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F2213C47-AF3D-43B1-8181-0996FC083AEB}"/>
                  </a:ext>
                </a:extLst>
              </p:cNvPr>
              <p:cNvSpPr/>
              <p:nvPr/>
            </p:nvSpPr>
            <p:spPr>
              <a:xfrm>
                <a:off x="4983323" y="2418623"/>
                <a:ext cx="249700" cy="372612"/>
              </a:xfrm>
              <a:custGeom>
                <a:avLst/>
                <a:gdLst>
                  <a:gd name="connsiteX0" fmla="*/ 204627 w 249700"/>
                  <a:gd name="connsiteY0" fmla="*/ 727 h 372612"/>
                  <a:gd name="connsiteX1" fmla="*/ 210977 w 249700"/>
                  <a:gd name="connsiteY1" fmla="*/ 80102 h 372612"/>
                  <a:gd name="connsiteX2" fmla="*/ 249077 w 249700"/>
                  <a:gd name="connsiteY2" fmla="*/ 162652 h 372612"/>
                  <a:gd name="connsiteX3" fmla="*/ 233202 w 249700"/>
                  <a:gd name="connsiteY3" fmla="*/ 181702 h 372612"/>
                  <a:gd name="connsiteX4" fmla="*/ 214152 w 249700"/>
                  <a:gd name="connsiteY4" fmla="*/ 216627 h 372612"/>
                  <a:gd name="connsiteX5" fmla="*/ 207802 w 249700"/>
                  <a:gd name="connsiteY5" fmla="*/ 270602 h 372612"/>
                  <a:gd name="connsiteX6" fmla="*/ 195102 w 249700"/>
                  <a:gd name="connsiteY6" fmla="*/ 330927 h 372612"/>
                  <a:gd name="connsiteX7" fmla="*/ 166527 w 249700"/>
                  <a:gd name="connsiteY7" fmla="*/ 292827 h 372612"/>
                  <a:gd name="connsiteX8" fmla="*/ 131602 w 249700"/>
                  <a:gd name="connsiteY8" fmla="*/ 286477 h 372612"/>
                  <a:gd name="connsiteX9" fmla="*/ 80802 w 249700"/>
                  <a:gd name="connsiteY9" fmla="*/ 327752 h 372612"/>
                  <a:gd name="connsiteX10" fmla="*/ 45877 w 249700"/>
                  <a:gd name="connsiteY10" fmla="*/ 372202 h 372612"/>
                  <a:gd name="connsiteX11" fmla="*/ 14127 w 249700"/>
                  <a:gd name="connsiteY11" fmla="*/ 346802 h 372612"/>
                  <a:gd name="connsiteX12" fmla="*/ 1427 w 249700"/>
                  <a:gd name="connsiteY12" fmla="*/ 296002 h 372612"/>
                  <a:gd name="connsiteX13" fmla="*/ 45877 w 249700"/>
                  <a:gd name="connsiteY13" fmla="*/ 181702 h 372612"/>
                  <a:gd name="connsiteX14" fmla="*/ 115727 w 249700"/>
                  <a:gd name="connsiteY14" fmla="*/ 48352 h 372612"/>
                  <a:gd name="connsiteX15" fmla="*/ 204627 w 249700"/>
                  <a:gd name="connsiteY15" fmla="*/ 727 h 37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9700" h="372612">
                    <a:moveTo>
                      <a:pt x="204627" y="727"/>
                    </a:moveTo>
                    <a:cubicBezTo>
                      <a:pt x="220502" y="6019"/>
                      <a:pt x="203569" y="53115"/>
                      <a:pt x="210977" y="80102"/>
                    </a:cubicBezTo>
                    <a:cubicBezTo>
                      <a:pt x="218385" y="107089"/>
                      <a:pt x="245373" y="145719"/>
                      <a:pt x="249077" y="162652"/>
                    </a:cubicBezTo>
                    <a:cubicBezTo>
                      <a:pt x="252781" y="179585"/>
                      <a:pt x="239023" y="172706"/>
                      <a:pt x="233202" y="181702"/>
                    </a:cubicBezTo>
                    <a:cubicBezTo>
                      <a:pt x="227381" y="190698"/>
                      <a:pt x="218385" y="201810"/>
                      <a:pt x="214152" y="216627"/>
                    </a:cubicBezTo>
                    <a:cubicBezTo>
                      <a:pt x="209919" y="231444"/>
                      <a:pt x="210977" y="251552"/>
                      <a:pt x="207802" y="270602"/>
                    </a:cubicBezTo>
                    <a:cubicBezTo>
                      <a:pt x="204627" y="289652"/>
                      <a:pt x="201981" y="327223"/>
                      <a:pt x="195102" y="330927"/>
                    </a:cubicBezTo>
                    <a:cubicBezTo>
                      <a:pt x="188223" y="334631"/>
                      <a:pt x="177110" y="300235"/>
                      <a:pt x="166527" y="292827"/>
                    </a:cubicBezTo>
                    <a:cubicBezTo>
                      <a:pt x="155944" y="285419"/>
                      <a:pt x="145889" y="280656"/>
                      <a:pt x="131602" y="286477"/>
                    </a:cubicBezTo>
                    <a:cubicBezTo>
                      <a:pt x="117315" y="292298"/>
                      <a:pt x="95089" y="313465"/>
                      <a:pt x="80802" y="327752"/>
                    </a:cubicBezTo>
                    <a:cubicBezTo>
                      <a:pt x="66515" y="342039"/>
                      <a:pt x="56990" y="369027"/>
                      <a:pt x="45877" y="372202"/>
                    </a:cubicBezTo>
                    <a:cubicBezTo>
                      <a:pt x="34764" y="375377"/>
                      <a:pt x="21535" y="359502"/>
                      <a:pt x="14127" y="346802"/>
                    </a:cubicBezTo>
                    <a:cubicBezTo>
                      <a:pt x="6719" y="334102"/>
                      <a:pt x="-3865" y="323519"/>
                      <a:pt x="1427" y="296002"/>
                    </a:cubicBezTo>
                    <a:cubicBezTo>
                      <a:pt x="6719" y="268485"/>
                      <a:pt x="26827" y="222977"/>
                      <a:pt x="45877" y="181702"/>
                    </a:cubicBezTo>
                    <a:cubicBezTo>
                      <a:pt x="64927" y="140427"/>
                      <a:pt x="90856" y="76927"/>
                      <a:pt x="115727" y="48352"/>
                    </a:cubicBezTo>
                    <a:cubicBezTo>
                      <a:pt x="140598" y="19777"/>
                      <a:pt x="188752" y="-4565"/>
                      <a:pt x="204627" y="72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69A139D0-5181-4B67-A093-AB0C57D5934B}"/>
                  </a:ext>
                </a:extLst>
              </p:cNvPr>
              <p:cNvSpPr/>
              <p:nvPr/>
            </p:nvSpPr>
            <p:spPr>
              <a:xfrm>
                <a:off x="4708472" y="5153025"/>
                <a:ext cx="200078" cy="1692275"/>
              </a:xfrm>
              <a:custGeom>
                <a:avLst/>
                <a:gdLst>
                  <a:gd name="connsiteX0" fmla="*/ 200078 w 200078"/>
                  <a:gd name="connsiteY0" fmla="*/ 0 h 1692275"/>
                  <a:gd name="connsiteX1" fmla="*/ 88953 w 200078"/>
                  <a:gd name="connsiteY1" fmla="*/ 447675 h 1692275"/>
                  <a:gd name="connsiteX2" fmla="*/ 28628 w 200078"/>
                  <a:gd name="connsiteY2" fmla="*/ 1190625 h 1692275"/>
                  <a:gd name="connsiteX3" fmla="*/ 53 w 200078"/>
                  <a:gd name="connsiteY3" fmla="*/ 1381125 h 1692275"/>
                  <a:gd name="connsiteX4" fmla="*/ 34978 w 200078"/>
                  <a:gd name="connsiteY4" fmla="*/ 1692275 h 16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78" h="1692275">
                    <a:moveTo>
                      <a:pt x="200078" y="0"/>
                    </a:moveTo>
                    <a:cubicBezTo>
                      <a:pt x="158803" y="124619"/>
                      <a:pt x="117528" y="249238"/>
                      <a:pt x="88953" y="447675"/>
                    </a:cubicBezTo>
                    <a:cubicBezTo>
                      <a:pt x="60378" y="646112"/>
                      <a:pt x="43445" y="1035050"/>
                      <a:pt x="28628" y="1190625"/>
                    </a:cubicBezTo>
                    <a:cubicBezTo>
                      <a:pt x="13811" y="1346200"/>
                      <a:pt x="-1005" y="1297517"/>
                      <a:pt x="53" y="1381125"/>
                    </a:cubicBezTo>
                    <a:cubicBezTo>
                      <a:pt x="1111" y="1464733"/>
                      <a:pt x="34978" y="1692275"/>
                      <a:pt x="34978" y="1692275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37A90320-BB9C-4043-9D77-9AE23FF4EF17}"/>
                  </a:ext>
                </a:extLst>
              </p:cNvPr>
              <p:cNvSpPr/>
              <p:nvPr/>
            </p:nvSpPr>
            <p:spPr>
              <a:xfrm>
                <a:off x="2613025" y="4451350"/>
                <a:ext cx="2117725" cy="1314450"/>
              </a:xfrm>
              <a:custGeom>
                <a:avLst/>
                <a:gdLst>
                  <a:gd name="connsiteX0" fmla="*/ 2117725 w 2117725"/>
                  <a:gd name="connsiteY0" fmla="*/ 0 h 1314450"/>
                  <a:gd name="connsiteX1" fmla="*/ 1924050 w 2117725"/>
                  <a:gd name="connsiteY1" fmla="*/ 190500 h 1314450"/>
                  <a:gd name="connsiteX2" fmla="*/ 1571625 w 2117725"/>
                  <a:gd name="connsiteY2" fmla="*/ 419100 h 1314450"/>
                  <a:gd name="connsiteX3" fmla="*/ 1044575 w 2117725"/>
                  <a:gd name="connsiteY3" fmla="*/ 660400 h 1314450"/>
                  <a:gd name="connsiteX4" fmla="*/ 450850 w 2117725"/>
                  <a:gd name="connsiteY4" fmla="*/ 977900 h 1314450"/>
                  <a:gd name="connsiteX5" fmla="*/ 142875 w 2117725"/>
                  <a:gd name="connsiteY5" fmla="*/ 1168400 h 1314450"/>
                  <a:gd name="connsiteX6" fmla="*/ 0 w 2117725"/>
                  <a:gd name="connsiteY6" fmla="*/ 131445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725" h="1314450">
                    <a:moveTo>
                      <a:pt x="2117725" y="0"/>
                    </a:moveTo>
                    <a:cubicBezTo>
                      <a:pt x="2066396" y="60325"/>
                      <a:pt x="2015067" y="120650"/>
                      <a:pt x="1924050" y="190500"/>
                    </a:cubicBezTo>
                    <a:cubicBezTo>
                      <a:pt x="1833033" y="260350"/>
                      <a:pt x="1718204" y="340783"/>
                      <a:pt x="1571625" y="419100"/>
                    </a:cubicBezTo>
                    <a:cubicBezTo>
                      <a:pt x="1425046" y="497417"/>
                      <a:pt x="1231371" y="567267"/>
                      <a:pt x="1044575" y="660400"/>
                    </a:cubicBezTo>
                    <a:cubicBezTo>
                      <a:pt x="857779" y="753533"/>
                      <a:pt x="601133" y="893233"/>
                      <a:pt x="450850" y="977900"/>
                    </a:cubicBezTo>
                    <a:cubicBezTo>
                      <a:pt x="300567" y="1062567"/>
                      <a:pt x="218017" y="1112308"/>
                      <a:pt x="142875" y="1168400"/>
                    </a:cubicBezTo>
                    <a:cubicBezTo>
                      <a:pt x="67733" y="1224492"/>
                      <a:pt x="13229" y="1294871"/>
                      <a:pt x="0" y="131445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3472D30-BD16-48F4-852A-8C3F5CE6F2DD}"/>
                  </a:ext>
                </a:extLst>
              </p:cNvPr>
              <p:cNvSpPr/>
              <p:nvPr/>
            </p:nvSpPr>
            <p:spPr>
              <a:xfrm>
                <a:off x="4906963" y="4648200"/>
                <a:ext cx="263009" cy="501650"/>
              </a:xfrm>
              <a:custGeom>
                <a:avLst/>
                <a:gdLst>
                  <a:gd name="connsiteX0" fmla="*/ 255587 w 263009"/>
                  <a:gd name="connsiteY0" fmla="*/ 0 h 501650"/>
                  <a:gd name="connsiteX1" fmla="*/ 244475 w 263009"/>
                  <a:gd name="connsiteY1" fmla="*/ 55563 h 501650"/>
                  <a:gd name="connsiteX2" fmla="*/ 95250 w 263009"/>
                  <a:gd name="connsiteY2" fmla="*/ 219075 h 501650"/>
                  <a:gd name="connsiteX3" fmla="*/ 52387 w 263009"/>
                  <a:gd name="connsiteY3" fmla="*/ 333375 h 501650"/>
                  <a:gd name="connsiteX4" fmla="*/ 0 w 263009"/>
                  <a:gd name="connsiteY4" fmla="*/ 5016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09" h="501650">
                    <a:moveTo>
                      <a:pt x="255587" y="0"/>
                    </a:moveTo>
                    <a:cubicBezTo>
                      <a:pt x="263392" y="9525"/>
                      <a:pt x="271198" y="19051"/>
                      <a:pt x="244475" y="55563"/>
                    </a:cubicBezTo>
                    <a:cubicBezTo>
                      <a:pt x="217752" y="92076"/>
                      <a:pt x="127265" y="172773"/>
                      <a:pt x="95250" y="219075"/>
                    </a:cubicBezTo>
                    <a:cubicBezTo>
                      <a:pt x="63235" y="265377"/>
                      <a:pt x="68262" y="286279"/>
                      <a:pt x="52387" y="333375"/>
                    </a:cubicBezTo>
                    <a:cubicBezTo>
                      <a:pt x="36512" y="380471"/>
                      <a:pt x="6879" y="478896"/>
                      <a:pt x="0" y="501650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530C866-3CED-4D8A-A44C-3FF76C4F446F}"/>
                  </a:ext>
                </a:extLst>
              </p:cNvPr>
              <p:cNvSpPr/>
              <p:nvPr/>
            </p:nvSpPr>
            <p:spPr>
              <a:xfrm>
                <a:off x="7243131" y="4639733"/>
                <a:ext cx="72069" cy="668867"/>
              </a:xfrm>
              <a:custGeom>
                <a:avLst/>
                <a:gdLst>
                  <a:gd name="connsiteX0" fmla="*/ 25502 w 72069"/>
                  <a:gd name="connsiteY0" fmla="*/ 0 h 668867"/>
                  <a:gd name="connsiteX1" fmla="*/ 102 w 72069"/>
                  <a:gd name="connsiteY1" fmla="*/ 114300 h 668867"/>
                  <a:gd name="connsiteX2" fmla="*/ 33969 w 72069"/>
                  <a:gd name="connsiteY2" fmla="*/ 575734 h 668867"/>
                  <a:gd name="connsiteX3" fmla="*/ 72069 w 72069"/>
                  <a:gd name="connsiteY3" fmla="*/ 668867 h 6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69" h="668867">
                    <a:moveTo>
                      <a:pt x="25502" y="0"/>
                    </a:moveTo>
                    <a:cubicBezTo>
                      <a:pt x="12096" y="9172"/>
                      <a:pt x="-1309" y="18344"/>
                      <a:pt x="102" y="114300"/>
                    </a:cubicBezTo>
                    <a:cubicBezTo>
                      <a:pt x="1513" y="210256"/>
                      <a:pt x="21975" y="483306"/>
                      <a:pt x="33969" y="575734"/>
                    </a:cubicBezTo>
                    <a:cubicBezTo>
                      <a:pt x="45963" y="668162"/>
                      <a:pt x="61486" y="649112"/>
                      <a:pt x="72069" y="668867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B62A5701-2932-41AD-9E97-657FA4521CC9}"/>
                  </a:ext>
                </a:extLst>
              </p:cNvPr>
              <p:cNvSpPr/>
              <p:nvPr/>
            </p:nvSpPr>
            <p:spPr>
              <a:xfrm>
                <a:off x="7476067" y="4559300"/>
                <a:ext cx="2112433" cy="1621367"/>
              </a:xfrm>
              <a:custGeom>
                <a:avLst/>
                <a:gdLst>
                  <a:gd name="connsiteX0" fmla="*/ 0 w 2112433"/>
                  <a:gd name="connsiteY0" fmla="*/ 0 h 1621367"/>
                  <a:gd name="connsiteX1" fmla="*/ 287866 w 2112433"/>
                  <a:gd name="connsiteY1" fmla="*/ 186267 h 1621367"/>
                  <a:gd name="connsiteX2" fmla="*/ 774700 w 2112433"/>
                  <a:gd name="connsiteY2" fmla="*/ 685800 h 1621367"/>
                  <a:gd name="connsiteX3" fmla="*/ 1248833 w 2112433"/>
                  <a:gd name="connsiteY3" fmla="*/ 884767 h 1621367"/>
                  <a:gd name="connsiteX4" fmla="*/ 1418166 w 2112433"/>
                  <a:gd name="connsiteY4" fmla="*/ 1062567 h 1621367"/>
                  <a:gd name="connsiteX5" fmla="*/ 1612900 w 2112433"/>
                  <a:gd name="connsiteY5" fmla="*/ 1286933 h 1621367"/>
                  <a:gd name="connsiteX6" fmla="*/ 1875366 w 2112433"/>
                  <a:gd name="connsiteY6" fmla="*/ 1494367 h 1621367"/>
                  <a:gd name="connsiteX7" fmla="*/ 2112433 w 2112433"/>
                  <a:gd name="connsiteY7" fmla="*/ 1621367 h 162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2433" h="1621367">
                    <a:moveTo>
                      <a:pt x="0" y="0"/>
                    </a:moveTo>
                    <a:cubicBezTo>
                      <a:pt x="79374" y="35983"/>
                      <a:pt x="158749" y="71967"/>
                      <a:pt x="287866" y="186267"/>
                    </a:cubicBezTo>
                    <a:cubicBezTo>
                      <a:pt x="416983" y="300567"/>
                      <a:pt x="614539" y="569383"/>
                      <a:pt x="774700" y="685800"/>
                    </a:cubicBezTo>
                    <a:cubicBezTo>
                      <a:pt x="934861" y="802217"/>
                      <a:pt x="1141589" y="821973"/>
                      <a:pt x="1248833" y="884767"/>
                    </a:cubicBezTo>
                    <a:cubicBezTo>
                      <a:pt x="1356077" y="947561"/>
                      <a:pt x="1357488" y="995539"/>
                      <a:pt x="1418166" y="1062567"/>
                    </a:cubicBezTo>
                    <a:cubicBezTo>
                      <a:pt x="1478844" y="1129595"/>
                      <a:pt x="1536700" y="1214966"/>
                      <a:pt x="1612900" y="1286933"/>
                    </a:cubicBezTo>
                    <a:cubicBezTo>
                      <a:pt x="1689100" y="1358900"/>
                      <a:pt x="1792111" y="1438628"/>
                      <a:pt x="1875366" y="1494367"/>
                    </a:cubicBezTo>
                    <a:cubicBezTo>
                      <a:pt x="1958622" y="1550106"/>
                      <a:pt x="2035527" y="1585736"/>
                      <a:pt x="2112433" y="1621367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38380519-B6F4-417D-ACD8-E1F06A3D134F}"/>
                  </a:ext>
                </a:extLst>
              </p:cNvPr>
              <p:cNvSpPr/>
              <p:nvPr/>
            </p:nvSpPr>
            <p:spPr>
              <a:xfrm>
                <a:off x="4970151" y="319988"/>
                <a:ext cx="938239" cy="386132"/>
              </a:xfrm>
              <a:custGeom>
                <a:avLst/>
                <a:gdLst>
                  <a:gd name="connsiteX0" fmla="*/ 876929 w 938239"/>
                  <a:gd name="connsiteY0" fmla="*/ 52 h 386132"/>
                  <a:gd name="connsiteX1" fmla="*/ 876929 w 938239"/>
                  <a:gd name="connsiteY1" fmla="*/ 91492 h 386132"/>
                  <a:gd name="connsiteX2" fmla="*/ 409569 w 938239"/>
                  <a:gd name="connsiteY2" fmla="*/ 121972 h 386132"/>
                  <a:gd name="connsiteX3" fmla="*/ 180969 w 938239"/>
                  <a:gd name="connsiteY3" fmla="*/ 238812 h 386132"/>
                  <a:gd name="connsiteX4" fmla="*/ 3169 w 938239"/>
                  <a:gd name="connsiteY4" fmla="*/ 386132 h 386132"/>
                  <a:gd name="connsiteX5" fmla="*/ 89529 w 938239"/>
                  <a:gd name="connsiteY5" fmla="*/ 238812 h 386132"/>
                  <a:gd name="connsiteX6" fmla="*/ 363849 w 938239"/>
                  <a:gd name="connsiteY6" fmla="*/ 81332 h 386132"/>
                  <a:gd name="connsiteX7" fmla="*/ 876929 w 938239"/>
                  <a:gd name="connsiteY7" fmla="*/ 52 h 3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239" h="386132">
                    <a:moveTo>
                      <a:pt x="876929" y="52"/>
                    </a:moveTo>
                    <a:cubicBezTo>
                      <a:pt x="962442" y="1745"/>
                      <a:pt x="954822" y="71172"/>
                      <a:pt x="876929" y="91492"/>
                    </a:cubicBezTo>
                    <a:cubicBezTo>
                      <a:pt x="799036" y="111812"/>
                      <a:pt x="525562" y="97419"/>
                      <a:pt x="409569" y="121972"/>
                    </a:cubicBezTo>
                    <a:cubicBezTo>
                      <a:pt x="293576" y="146525"/>
                      <a:pt x="248702" y="194785"/>
                      <a:pt x="180969" y="238812"/>
                    </a:cubicBezTo>
                    <a:cubicBezTo>
                      <a:pt x="113236" y="282839"/>
                      <a:pt x="18409" y="386132"/>
                      <a:pt x="3169" y="386132"/>
                    </a:cubicBezTo>
                    <a:cubicBezTo>
                      <a:pt x="-12071" y="386132"/>
                      <a:pt x="29416" y="289612"/>
                      <a:pt x="89529" y="238812"/>
                    </a:cubicBezTo>
                    <a:cubicBezTo>
                      <a:pt x="149642" y="188012"/>
                      <a:pt x="234309" y="124512"/>
                      <a:pt x="363849" y="81332"/>
                    </a:cubicBezTo>
                    <a:cubicBezTo>
                      <a:pt x="493389" y="38152"/>
                      <a:pt x="791416" y="-1641"/>
                      <a:pt x="87692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D8F21FF2-F895-4348-B519-D26E5BE6C498}"/>
                  </a:ext>
                </a:extLst>
              </p:cNvPr>
              <p:cNvSpPr/>
              <p:nvPr/>
            </p:nvSpPr>
            <p:spPr>
              <a:xfrm>
                <a:off x="4335136" y="999797"/>
                <a:ext cx="246020" cy="534977"/>
              </a:xfrm>
              <a:custGeom>
                <a:avLst/>
                <a:gdLst>
                  <a:gd name="connsiteX0" fmla="*/ 236864 w 246020"/>
                  <a:gd name="connsiteY0" fmla="*/ 963 h 534977"/>
                  <a:gd name="connsiteX1" fmla="*/ 18424 w 246020"/>
                  <a:gd name="connsiteY1" fmla="*/ 199083 h 534977"/>
                  <a:gd name="connsiteX2" fmla="*/ 13344 w 246020"/>
                  <a:gd name="connsiteY2" fmla="*/ 529283 h 534977"/>
                  <a:gd name="connsiteX3" fmla="*/ 28584 w 246020"/>
                  <a:gd name="connsiteY3" fmla="*/ 397203 h 534977"/>
                  <a:gd name="connsiteX4" fmla="*/ 38744 w 246020"/>
                  <a:gd name="connsiteY4" fmla="*/ 254963 h 534977"/>
                  <a:gd name="connsiteX5" fmla="*/ 186064 w 246020"/>
                  <a:gd name="connsiteY5" fmla="*/ 127963 h 534977"/>
                  <a:gd name="connsiteX6" fmla="*/ 236864 w 246020"/>
                  <a:gd name="connsiteY6" fmla="*/ 963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020" h="534977">
                    <a:moveTo>
                      <a:pt x="236864" y="963"/>
                    </a:moveTo>
                    <a:cubicBezTo>
                      <a:pt x="208924" y="12816"/>
                      <a:pt x="55677" y="111030"/>
                      <a:pt x="18424" y="199083"/>
                    </a:cubicBezTo>
                    <a:cubicBezTo>
                      <a:pt x="-18829" y="287136"/>
                      <a:pt x="11651" y="496263"/>
                      <a:pt x="13344" y="529283"/>
                    </a:cubicBezTo>
                    <a:cubicBezTo>
                      <a:pt x="15037" y="562303"/>
                      <a:pt x="24351" y="442923"/>
                      <a:pt x="28584" y="397203"/>
                    </a:cubicBezTo>
                    <a:cubicBezTo>
                      <a:pt x="32817" y="351483"/>
                      <a:pt x="12497" y="299836"/>
                      <a:pt x="38744" y="254963"/>
                    </a:cubicBezTo>
                    <a:cubicBezTo>
                      <a:pt x="64991" y="210090"/>
                      <a:pt x="148811" y="166063"/>
                      <a:pt x="186064" y="127963"/>
                    </a:cubicBezTo>
                    <a:cubicBezTo>
                      <a:pt x="223317" y="89863"/>
                      <a:pt x="264804" y="-10890"/>
                      <a:pt x="236864" y="96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EDBCC009-50FA-4CF3-93E1-0F814E6A6705}"/>
                  </a:ext>
                </a:extLst>
              </p:cNvPr>
              <p:cNvSpPr/>
              <p:nvPr/>
            </p:nvSpPr>
            <p:spPr>
              <a:xfrm>
                <a:off x="4119561" y="1482802"/>
                <a:ext cx="193684" cy="493336"/>
              </a:xfrm>
              <a:custGeom>
                <a:avLst/>
                <a:gdLst>
                  <a:gd name="connsiteX0" fmla="*/ 193359 w 193684"/>
                  <a:gd name="connsiteY0" fmla="*/ 558 h 493336"/>
                  <a:gd name="connsiteX1" fmla="*/ 96839 w 193684"/>
                  <a:gd name="connsiteY1" fmla="*/ 117398 h 493336"/>
                  <a:gd name="connsiteX2" fmla="*/ 51119 w 193684"/>
                  <a:gd name="connsiteY2" fmla="*/ 315518 h 493336"/>
                  <a:gd name="connsiteX3" fmla="*/ 319 w 193684"/>
                  <a:gd name="connsiteY3" fmla="*/ 493318 h 493336"/>
                  <a:gd name="connsiteX4" fmla="*/ 76519 w 193684"/>
                  <a:gd name="connsiteY4" fmla="*/ 325678 h 493336"/>
                  <a:gd name="connsiteX5" fmla="*/ 127319 w 193684"/>
                  <a:gd name="connsiteY5" fmla="*/ 163118 h 493336"/>
                  <a:gd name="connsiteX6" fmla="*/ 193359 w 193684"/>
                  <a:gd name="connsiteY6" fmla="*/ 558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684" h="493336">
                    <a:moveTo>
                      <a:pt x="193359" y="558"/>
                    </a:moveTo>
                    <a:cubicBezTo>
                      <a:pt x="188279" y="-7062"/>
                      <a:pt x="120546" y="64905"/>
                      <a:pt x="96839" y="117398"/>
                    </a:cubicBezTo>
                    <a:cubicBezTo>
                      <a:pt x="73132" y="169891"/>
                      <a:pt x="67206" y="252865"/>
                      <a:pt x="51119" y="315518"/>
                    </a:cubicBezTo>
                    <a:cubicBezTo>
                      <a:pt x="35032" y="378171"/>
                      <a:pt x="-3914" y="491625"/>
                      <a:pt x="319" y="493318"/>
                    </a:cubicBezTo>
                    <a:cubicBezTo>
                      <a:pt x="4552" y="495011"/>
                      <a:pt x="55352" y="380711"/>
                      <a:pt x="76519" y="325678"/>
                    </a:cubicBezTo>
                    <a:cubicBezTo>
                      <a:pt x="97686" y="270645"/>
                      <a:pt x="112079" y="212225"/>
                      <a:pt x="127319" y="163118"/>
                    </a:cubicBezTo>
                    <a:cubicBezTo>
                      <a:pt x="142559" y="114011"/>
                      <a:pt x="198439" y="8178"/>
                      <a:pt x="193359" y="55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B4E87BFE-7C20-414B-836E-141DD50DE190}"/>
                  </a:ext>
                </a:extLst>
              </p:cNvPr>
              <p:cNvSpPr/>
              <p:nvPr/>
            </p:nvSpPr>
            <p:spPr>
              <a:xfrm>
                <a:off x="4030786" y="1910626"/>
                <a:ext cx="252973" cy="1100161"/>
              </a:xfrm>
              <a:custGeom>
                <a:avLst/>
                <a:gdLst>
                  <a:gd name="connsiteX0" fmla="*/ 73854 w 252973"/>
                  <a:gd name="connsiteY0" fmla="*/ 14694 h 1100161"/>
                  <a:gd name="connsiteX1" fmla="*/ 12894 w 252973"/>
                  <a:gd name="connsiteY1" fmla="*/ 253454 h 1100161"/>
                  <a:gd name="connsiteX2" fmla="*/ 23054 w 252973"/>
                  <a:gd name="connsiteY2" fmla="*/ 548094 h 1100161"/>
                  <a:gd name="connsiteX3" fmla="*/ 246574 w 252973"/>
                  <a:gd name="connsiteY3" fmla="*/ 1096734 h 1100161"/>
                  <a:gd name="connsiteX4" fmla="*/ 180534 w 252973"/>
                  <a:gd name="connsiteY4" fmla="*/ 766534 h 1100161"/>
                  <a:gd name="connsiteX5" fmla="*/ 58614 w 252973"/>
                  <a:gd name="connsiteY5" fmla="*/ 476974 h 1100161"/>
                  <a:gd name="connsiteX6" fmla="*/ 114494 w 252973"/>
                  <a:gd name="connsiteY6" fmla="*/ 75654 h 1100161"/>
                  <a:gd name="connsiteX7" fmla="*/ 73854 w 252973"/>
                  <a:gd name="connsiteY7" fmla="*/ 14694 h 110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73" h="1100161">
                    <a:moveTo>
                      <a:pt x="73854" y="14694"/>
                    </a:moveTo>
                    <a:cubicBezTo>
                      <a:pt x="56921" y="44327"/>
                      <a:pt x="21361" y="164554"/>
                      <a:pt x="12894" y="253454"/>
                    </a:cubicBezTo>
                    <a:cubicBezTo>
                      <a:pt x="4427" y="342354"/>
                      <a:pt x="-15893" y="407547"/>
                      <a:pt x="23054" y="548094"/>
                    </a:cubicBezTo>
                    <a:cubicBezTo>
                      <a:pt x="62001" y="688641"/>
                      <a:pt x="220327" y="1060327"/>
                      <a:pt x="246574" y="1096734"/>
                    </a:cubicBezTo>
                    <a:cubicBezTo>
                      <a:pt x="272821" y="1133141"/>
                      <a:pt x="211861" y="869827"/>
                      <a:pt x="180534" y="766534"/>
                    </a:cubicBezTo>
                    <a:cubicBezTo>
                      <a:pt x="149207" y="663241"/>
                      <a:pt x="69621" y="592121"/>
                      <a:pt x="58614" y="476974"/>
                    </a:cubicBezTo>
                    <a:cubicBezTo>
                      <a:pt x="47607" y="361827"/>
                      <a:pt x="106874" y="153547"/>
                      <a:pt x="114494" y="75654"/>
                    </a:cubicBezTo>
                    <a:cubicBezTo>
                      <a:pt x="122114" y="-2239"/>
                      <a:pt x="90787" y="-14939"/>
                      <a:pt x="73854" y="1469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903C7369-6B6F-4AC1-B43E-0DB70E8CD0A6}"/>
                  </a:ext>
                </a:extLst>
              </p:cNvPr>
              <p:cNvSpPr/>
              <p:nvPr/>
            </p:nvSpPr>
            <p:spPr>
              <a:xfrm>
                <a:off x="4109450" y="2695706"/>
                <a:ext cx="269566" cy="904187"/>
              </a:xfrm>
              <a:custGeom>
                <a:avLst/>
                <a:gdLst>
                  <a:gd name="connsiteX0" fmla="*/ 270 w 269566"/>
                  <a:gd name="connsiteY0" fmla="*/ 1774 h 904187"/>
                  <a:gd name="connsiteX1" fmla="*/ 66310 w 269566"/>
                  <a:gd name="connsiteY1" fmla="*/ 367534 h 904187"/>
                  <a:gd name="connsiteX2" fmla="*/ 142510 w 269566"/>
                  <a:gd name="connsiteY2" fmla="*/ 616454 h 904187"/>
                  <a:gd name="connsiteX3" fmla="*/ 264430 w 269566"/>
                  <a:gd name="connsiteY3" fmla="*/ 900934 h 904187"/>
                  <a:gd name="connsiteX4" fmla="*/ 239030 w 269566"/>
                  <a:gd name="connsiteY4" fmla="*/ 748534 h 904187"/>
                  <a:gd name="connsiteX5" fmla="*/ 167910 w 269566"/>
                  <a:gd name="connsiteY5" fmla="*/ 418334 h 904187"/>
                  <a:gd name="connsiteX6" fmla="*/ 91710 w 269566"/>
                  <a:gd name="connsiteY6" fmla="*/ 235454 h 904187"/>
                  <a:gd name="connsiteX7" fmla="*/ 270 w 269566"/>
                  <a:gd name="connsiteY7" fmla="*/ 1774 h 90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566" h="904187">
                    <a:moveTo>
                      <a:pt x="270" y="1774"/>
                    </a:moveTo>
                    <a:cubicBezTo>
                      <a:pt x="-3963" y="23787"/>
                      <a:pt x="42603" y="265087"/>
                      <a:pt x="66310" y="367534"/>
                    </a:cubicBezTo>
                    <a:cubicBezTo>
                      <a:pt x="90017" y="469981"/>
                      <a:pt x="109490" y="527554"/>
                      <a:pt x="142510" y="616454"/>
                    </a:cubicBezTo>
                    <a:cubicBezTo>
                      <a:pt x="175530" y="705354"/>
                      <a:pt x="248343" y="878921"/>
                      <a:pt x="264430" y="900934"/>
                    </a:cubicBezTo>
                    <a:cubicBezTo>
                      <a:pt x="280517" y="922947"/>
                      <a:pt x="255117" y="828967"/>
                      <a:pt x="239030" y="748534"/>
                    </a:cubicBezTo>
                    <a:cubicBezTo>
                      <a:pt x="222943" y="668101"/>
                      <a:pt x="192463" y="503847"/>
                      <a:pt x="167910" y="418334"/>
                    </a:cubicBezTo>
                    <a:cubicBezTo>
                      <a:pt x="143357" y="332821"/>
                      <a:pt x="116263" y="302341"/>
                      <a:pt x="91710" y="235454"/>
                    </a:cubicBezTo>
                    <a:cubicBezTo>
                      <a:pt x="67157" y="168567"/>
                      <a:pt x="4503" y="-20239"/>
                      <a:pt x="270" y="17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FEB5E3B5-1787-46C6-B640-E8B50D5B27D6}"/>
                  </a:ext>
                </a:extLst>
              </p:cNvPr>
              <p:cNvSpPr/>
              <p:nvPr/>
            </p:nvSpPr>
            <p:spPr>
              <a:xfrm>
                <a:off x="4239912" y="3378174"/>
                <a:ext cx="342847" cy="645962"/>
              </a:xfrm>
              <a:custGeom>
                <a:avLst/>
                <a:gdLst>
                  <a:gd name="connsiteX0" fmla="*/ 1888 w 342847"/>
                  <a:gd name="connsiteY0" fmla="*/ 26 h 645962"/>
                  <a:gd name="connsiteX1" fmla="*/ 47608 w 342847"/>
                  <a:gd name="connsiteY1" fmla="*/ 213386 h 645962"/>
                  <a:gd name="connsiteX2" fmla="*/ 62848 w 342847"/>
                  <a:gd name="connsiteY2" fmla="*/ 223546 h 645962"/>
                  <a:gd name="connsiteX3" fmla="*/ 200008 w 342847"/>
                  <a:gd name="connsiteY3" fmla="*/ 508026 h 645962"/>
                  <a:gd name="connsiteX4" fmla="*/ 342248 w 342847"/>
                  <a:gd name="connsiteY4" fmla="*/ 645186 h 645962"/>
                  <a:gd name="connsiteX5" fmla="*/ 245728 w 342847"/>
                  <a:gd name="connsiteY5" fmla="*/ 452146 h 645962"/>
                  <a:gd name="connsiteX6" fmla="*/ 118728 w 342847"/>
                  <a:gd name="connsiteY6" fmla="*/ 228626 h 645962"/>
                  <a:gd name="connsiteX7" fmla="*/ 1888 w 342847"/>
                  <a:gd name="connsiteY7" fmla="*/ 26 h 64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847" h="645962">
                    <a:moveTo>
                      <a:pt x="1888" y="26"/>
                    </a:moveTo>
                    <a:cubicBezTo>
                      <a:pt x="-9965" y="-2514"/>
                      <a:pt x="37448" y="176133"/>
                      <a:pt x="47608" y="213386"/>
                    </a:cubicBezTo>
                    <a:cubicBezTo>
                      <a:pt x="57768" y="250639"/>
                      <a:pt x="37448" y="174439"/>
                      <a:pt x="62848" y="223546"/>
                    </a:cubicBezTo>
                    <a:cubicBezTo>
                      <a:pt x="88248" y="272653"/>
                      <a:pt x="153441" y="437753"/>
                      <a:pt x="200008" y="508026"/>
                    </a:cubicBezTo>
                    <a:cubicBezTo>
                      <a:pt x="246575" y="578299"/>
                      <a:pt x="334628" y="654499"/>
                      <a:pt x="342248" y="645186"/>
                    </a:cubicBezTo>
                    <a:cubicBezTo>
                      <a:pt x="349868" y="635873"/>
                      <a:pt x="282981" y="521573"/>
                      <a:pt x="245728" y="452146"/>
                    </a:cubicBezTo>
                    <a:cubicBezTo>
                      <a:pt x="208475" y="382719"/>
                      <a:pt x="160215" y="303133"/>
                      <a:pt x="118728" y="228626"/>
                    </a:cubicBezTo>
                    <a:cubicBezTo>
                      <a:pt x="77241" y="154119"/>
                      <a:pt x="13741" y="2566"/>
                      <a:pt x="1888" y="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B94F66EB-1B73-4673-ADAC-584ADE9FF28E}"/>
                  </a:ext>
                </a:extLst>
              </p:cNvPr>
              <p:cNvSpPr/>
              <p:nvPr/>
            </p:nvSpPr>
            <p:spPr>
              <a:xfrm>
                <a:off x="4521029" y="4008988"/>
                <a:ext cx="233890" cy="453402"/>
              </a:xfrm>
              <a:custGeom>
                <a:avLst/>
                <a:gdLst>
                  <a:gd name="connsiteX0" fmla="*/ 171 w 233890"/>
                  <a:gd name="connsiteY0" fmla="*/ 4212 h 453402"/>
                  <a:gd name="connsiteX1" fmla="*/ 96691 w 233890"/>
                  <a:gd name="connsiteY1" fmla="*/ 242972 h 453402"/>
                  <a:gd name="connsiteX2" fmla="*/ 152571 w 233890"/>
                  <a:gd name="connsiteY2" fmla="*/ 314092 h 453402"/>
                  <a:gd name="connsiteX3" fmla="*/ 198291 w 233890"/>
                  <a:gd name="connsiteY3" fmla="*/ 451252 h 453402"/>
                  <a:gd name="connsiteX4" fmla="*/ 233851 w 233890"/>
                  <a:gd name="connsiteY4" fmla="*/ 390292 h 453402"/>
                  <a:gd name="connsiteX5" fmla="*/ 203371 w 233890"/>
                  <a:gd name="connsiteY5" fmla="*/ 288692 h 453402"/>
                  <a:gd name="connsiteX6" fmla="*/ 122091 w 233890"/>
                  <a:gd name="connsiteY6" fmla="*/ 105812 h 453402"/>
                  <a:gd name="connsiteX7" fmla="*/ 171 w 233890"/>
                  <a:gd name="connsiteY7" fmla="*/ 4212 h 45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890" h="453402">
                    <a:moveTo>
                      <a:pt x="171" y="4212"/>
                    </a:moveTo>
                    <a:cubicBezTo>
                      <a:pt x="-4062" y="27072"/>
                      <a:pt x="71291" y="191325"/>
                      <a:pt x="96691" y="242972"/>
                    </a:cubicBezTo>
                    <a:cubicBezTo>
                      <a:pt x="122091" y="294619"/>
                      <a:pt x="135638" y="279379"/>
                      <a:pt x="152571" y="314092"/>
                    </a:cubicBezTo>
                    <a:cubicBezTo>
                      <a:pt x="169504" y="348805"/>
                      <a:pt x="184744" y="438552"/>
                      <a:pt x="198291" y="451252"/>
                    </a:cubicBezTo>
                    <a:cubicBezTo>
                      <a:pt x="211838" y="463952"/>
                      <a:pt x="233004" y="417385"/>
                      <a:pt x="233851" y="390292"/>
                    </a:cubicBezTo>
                    <a:cubicBezTo>
                      <a:pt x="234698" y="363199"/>
                      <a:pt x="221998" y="336105"/>
                      <a:pt x="203371" y="288692"/>
                    </a:cubicBezTo>
                    <a:cubicBezTo>
                      <a:pt x="184744" y="241279"/>
                      <a:pt x="150031" y="154919"/>
                      <a:pt x="122091" y="105812"/>
                    </a:cubicBezTo>
                    <a:cubicBezTo>
                      <a:pt x="94151" y="56705"/>
                      <a:pt x="4404" y="-18648"/>
                      <a:pt x="171" y="42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EE42603C-0364-4690-A4EB-F66E98DBC3AE}"/>
                  </a:ext>
                </a:extLst>
              </p:cNvPr>
              <p:cNvSpPr/>
              <p:nvPr/>
            </p:nvSpPr>
            <p:spPr>
              <a:xfrm>
                <a:off x="4728512" y="4368174"/>
                <a:ext cx="628049" cy="320721"/>
              </a:xfrm>
              <a:custGeom>
                <a:avLst/>
                <a:gdLst>
                  <a:gd name="connsiteX0" fmla="*/ 968 w 628049"/>
                  <a:gd name="connsiteY0" fmla="*/ 626 h 320721"/>
                  <a:gd name="connsiteX1" fmla="*/ 97488 w 628049"/>
                  <a:gd name="connsiteY1" fmla="*/ 107306 h 320721"/>
                  <a:gd name="connsiteX2" fmla="*/ 341328 w 628049"/>
                  <a:gd name="connsiteY2" fmla="*/ 213986 h 320721"/>
                  <a:gd name="connsiteX3" fmla="*/ 620728 w 628049"/>
                  <a:gd name="connsiteY3" fmla="*/ 295266 h 320721"/>
                  <a:gd name="connsiteX4" fmla="*/ 534368 w 628049"/>
                  <a:gd name="connsiteY4" fmla="*/ 305426 h 320721"/>
                  <a:gd name="connsiteX5" fmla="*/ 402288 w 628049"/>
                  <a:gd name="connsiteY5" fmla="*/ 310506 h 320721"/>
                  <a:gd name="connsiteX6" fmla="*/ 148288 w 628049"/>
                  <a:gd name="connsiteY6" fmla="*/ 158106 h 320721"/>
                  <a:gd name="connsiteX7" fmla="*/ 968 w 628049"/>
                  <a:gd name="connsiteY7" fmla="*/ 626 h 3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049" h="320721">
                    <a:moveTo>
                      <a:pt x="968" y="626"/>
                    </a:moveTo>
                    <a:cubicBezTo>
                      <a:pt x="-7499" y="-7841"/>
                      <a:pt x="40761" y="71746"/>
                      <a:pt x="97488" y="107306"/>
                    </a:cubicBezTo>
                    <a:cubicBezTo>
                      <a:pt x="154215" y="142866"/>
                      <a:pt x="254121" y="182659"/>
                      <a:pt x="341328" y="213986"/>
                    </a:cubicBezTo>
                    <a:cubicBezTo>
                      <a:pt x="428535" y="245313"/>
                      <a:pt x="588555" y="280026"/>
                      <a:pt x="620728" y="295266"/>
                    </a:cubicBezTo>
                    <a:cubicBezTo>
                      <a:pt x="652901" y="310506"/>
                      <a:pt x="570775" y="302886"/>
                      <a:pt x="534368" y="305426"/>
                    </a:cubicBezTo>
                    <a:cubicBezTo>
                      <a:pt x="497961" y="307966"/>
                      <a:pt x="466635" y="335059"/>
                      <a:pt x="402288" y="310506"/>
                    </a:cubicBezTo>
                    <a:cubicBezTo>
                      <a:pt x="337941" y="285953"/>
                      <a:pt x="215175" y="203826"/>
                      <a:pt x="148288" y="158106"/>
                    </a:cubicBezTo>
                    <a:cubicBezTo>
                      <a:pt x="81401" y="112386"/>
                      <a:pt x="9435" y="9093"/>
                      <a:pt x="968" y="6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C0222ED5-1E2E-4B8B-AC45-1624C6D4CF25}"/>
                  </a:ext>
                </a:extLst>
              </p:cNvPr>
              <p:cNvSpPr/>
              <p:nvPr/>
            </p:nvSpPr>
            <p:spPr>
              <a:xfrm>
                <a:off x="4259779" y="660519"/>
                <a:ext cx="779581" cy="992650"/>
              </a:xfrm>
              <a:custGeom>
                <a:avLst/>
                <a:gdLst>
                  <a:gd name="connsiteX0" fmla="*/ 779581 w 779581"/>
                  <a:gd name="connsiteY0" fmla="*/ 4961 h 992650"/>
                  <a:gd name="connsiteX1" fmla="*/ 479861 w 779581"/>
                  <a:gd name="connsiteY1" fmla="*/ 243721 h 992650"/>
                  <a:gd name="connsiteX2" fmla="*/ 210621 w 779581"/>
                  <a:gd name="connsiteY2" fmla="*/ 568841 h 992650"/>
                  <a:gd name="connsiteX3" fmla="*/ 7421 w 779581"/>
                  <a:gd name="connsiteY3" fmla="*/ 990481 h 992650"/>
                  <a:gd name="connsiteX4" fmla="*/ 73461 w 779581"/>
                  <a:gd name="connsiteY4" fmla="*/ 716161 h 992650"/>
                  <a:gd name="connsiteX5" fmla="*/ 347781 w 779581"/>
                  <a:gd name="connsiteY5" fmla="*/ 335161 h 992650"/>
                  <a:gd name="connsiteX6" fmla="*/ 479861 w 779581"/>
                  <a:gd name="connsiteY6" fmla="*/ 101481 h 992650"/>
                  <a:gd name="connsiteX7" fmla="*/ 779581 w 779581"/>
                  <a:gd name="connsiteY7" fmla="*/ 4961 h 99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581" h="992650">
                    <a:moveTo>
                      <a:pt x="779581" y="4961"/>
                    </a:moveTo>
                    <a:cubicBezTo>
                      <a:pt x="779581" y="28668"/>
                      <a:pt x="574688" y="149741"/>
                      <a:pt x="479861" y="243721"/>
                    </a:cubicBezTo>
                    <a:cubicBezTo>
                      <a:pt x="385034" y="337701"/>
                      <a:pt x="289361" y="444381"/>
                      <a:pt x="210621" y="568841"/>
                    </a:cubicBezTo>
                    <a:cubicBezTo>
                      <a:pt x="131881" y="693301"/>
                      <a:pt x="30281" y="965928"/>
                      <a:pt x="7421" y="990481"/>
                    </a:cubicBezTo>
                    <a:cubicBezTo>
                      <a:pt x="-15439" y="1015034"/>
                      <a:pt x="16734" y="825381"/>
                      <a:pt x="73461" y="716161"/>
                    </a:cubicBezTo>
                    <a:cubicBezTo>
                      <a:pt x="130188" y="606941"/>
                      <a:pt x="280048" y="437608"/>
                      <a:pt x="347781" y="335161"/>
                    </a:cubicBezTo>
                    <a:cubicBezTo>
                      <a:pt x="415514" y="232714"/>
                      <a:pt x="410434" y="155668"/>
                      <a:pt x="479861" y="101481"/>
                    </a:cubicBezTo>
                    <a:cubicBezTo>
                      <a:pt x="549288" y="47294"/>
                      <a:pt x="779581" y="-18746"/>
                      <a:pt x="779581" y="496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A6254A1E-0B68-44A9-8DBF-B641B9BFEC4A}"/>
                  </a:ext>
                </a:extLst>
              </p:cNvPr>
              <p:cNvSpPr/>
              <p:nvPr/>
            </p:nvSpPr>
            <p:spPr>
              <a:xfrm>
                <a:off x="5610550" y="276515"/>
                <a:ext cx="310521" cy="82541"/>
              </a:xfrm>
              <a:custGeom>
                <a:avLst/>
                <a:gdLst>
                  <a:gd name="connsiteX0" fmla="*/ 307650 w 310521"/>
                  <a:gd name="connsiteY0" fmla="*/ 7965 h 82541"/>
                  <a:gd name="connsiteX1" fmla="*/ 206050 w 310521"/>
                  <a:gd name="connsiteY1" fmla="*/ 7965 h 82541"/>
                  <a:gd name="connsiteX2" fmla="*/ 2850 w 310521"/>
                  <a:gd name="connsiteY2" fmla="*/ 79085 h 82541"/>
                  <a:gd name="connsiteX3" fmla="*/ 99370 w 310521"/>
                  <a:gd name="connsiteY3" fmla="*/ 63845 h 82541"/>
                  <a:gd name="connsiteX4" fmla="*/ 307650 w 310521"/>
                  <a:gd name="connsiteY4" fmla="*/ 7965 h 8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521" h="82541">
                    <a:moveTo>
                      <a:pt x="307650" y="7965"/>
                    </a:moveTo>
                    <a:cubicBezTo>
                      <a:pt x="325430" y="-1348"/>
                      <a:pt x="256850" y="-3888"/>
                      <a:pt x="206050" y="7965"/>
                    </a:cubicBezTo>
                    <a:cubicBezTo>
                      <a:pt x="155250" y="19818"/>
                      <a:pt x="20630" y="69772"/>
                      <a:pt x="2850" y="79085"/>
                    </a:cubicBezTo>
                    <a:cubicBezTo>
                      <a:pt x="-14930" y="88398"/>
                      <a:pt x="54497" y="77392"/>
                      <a:pt x="99370" y="63845"/>
                    </a:cubicBezTo>
                    <a:cubicBezTo>
                      <a:pt x="144243" y="50298"/>
                      <a:pt x="289870" y="17278"/>
                      <a:pt x="307650" y="79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9638AD89-663B-468B-B7DB-DDF678D78E65}"/>
                  </a:ext>
                </a:extLst>
              </p:cNvPr>
              <p:cNvSpPr/>
              <p:nvPr/>
            </p:nvSpPr>
            <p:spPr>
              <a:xfrm>
                <a:off x="5842190" y="101316"/>
                <a:ext cx="993144" cy="176149"/>
              </a:xfrm>
              <a:custGeom>
                <a:avLst/>
                <a:gdLst>
                  <a:gd name="connsiteX0" fmla="*/ 4890 w 993144"/>
                  <a:gd name="connsiteY0" fmla="*/ 173004 h 176149"/>
                  <a:gd name="connsiteX1" fmla="*/ 208090 w 993144"/>
                  <a:gd name="connsiteY1" fmla="*/ 157764 h 176149"/>
                  <a:gd name="connsiteX2" fmla="*/ 304610 w 993144"/>
                  <a:gd name="connsiteY2" fmla="*/ 46004 h 176149"/>
                  <a:gd name="connsiteX3" fmla="*/ 451930 w 993144"/>
                  <a:gd name="connsiteY3" fmla="*/ 5364 h 176149"/>
                  <a:gd name="connsiteX4" fmla="*/ 990410 w 993144"/>
                  <a:gd name="connsiteY4" fmla="*/ 157764 h 176149"/>
                  <a:gd name="connsiteX5" fmla="*/ 655130 w 993144"/>
                  <a:gd name="connsiteY5" fmla="*/ 101884 h 176149"/>
                  <a:gd name="connsiteX6" fmla="*/ 517970 w 993144"/>
                  <a:gd name="connsiteY6" fmla="*/ 66324 h 176149"/>
                  <a:gd name="connsiteX7" fmla="*/ 390970 w 993144"/>
                  <a:gd name="connsiteY7" fmla="*/ 76484 h 176149"/>
                  <a:gd name="connsiteX8" fmla="*/ 304610 w 993144"/>
                  <a:gd name="connsiteY8" fmla="*/ 173004 h 176149"/>
                  <a:gd name="connsiteX9" fmla="*/ 81090 w 993144"/>
                  <a:gd name="connsiteY9" fmla="*/ 152684 h 176149"/>
                  <a:gd name="connsiteX10" fmla="*/ 4890 w 993144"/>
                  <a:gd name="connsiteY10" fmla="*/ 173004 h 17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144" h="176149">
                    <a:moveTo>
                      <a:pt x="4890" y="173004"/>
                    </a:moveTo>
                    <a:cubicBezTo>
                      <a:pt x="26057" y="173851"/>
                      <a:pt x="158137" y="178931"/>
                      <a:pt x="208090" y="157764"/>
                    </a:cubicBezTo>
                    <a:cubicBezTo>
                      <a:pt x="258043" y="136597"/>
                      <a:pt x="263970" y="71404"/>
                      <a:pt x="304610" y="46004"/>
                    </a:cubicBezTo>
                    <a:cubicBezTo>
                      <a:pt x="345250" y="20604"/>
                      <a:pt x="337630" y="-13263"/>
                      <a:pt x="451930" y="5364"/>
                    </a:cubicBezTo>
                    <a:cubicBezTo>
                      <a:pt x="566230" y="23991"/>
                      <a:pt x="956543" y="141677"/>
                      <a:pt x="990410" y="157764"/>
                    </a:cubicBezTo>
                    <a:cubicBezTo>
                      <a:pt x="1024277" y="173851"/>
                      <a:pt x="733870" y="117124"/>
                      <a:pt x="655130" y="101884"/>
                    </a:cubicBezTo>
                    <a:cubicBezTo>
                      <a:pt x="576390" y="86644"/>
                      <a:pt x="561997" y="70557"/>
                      <a:pt x="517970" y="66324"/>
                    </a:cubicBezTo>
                    <a:cubicBezTo>
                      <a:pt x="473943" y="62091"/>
                      <a:pt x="426530" y="58704"/>
                      <a:pt x="390970" y="76484"/>
                    </a:cubicBezTo>
                    <a:cubicBezTo>
                      <a:pt x="355410" y="94264"/>
                      <a:pt x="356257" y="160304"/>
                      <a:pt x="304610" y="173004"/>
                    </a:cubicBezTo>
                    <a:cubicBezTo>
                      <a:pt x="252963" y="185704"/>
                      <a:pt x="126810" y="156071"/>
                      <a:pt x="81090" y="152684"/>
                    </a:cubicBezTo>
                    <a:cubicBezTo>
                      <a:pt x="35370" y="149297"/>
                      <a:pt x="-16277" y="172157"/>
                      <a:pt x="4890" y="17300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BD2C843C-884A-4316-A59D-A9F8F78F431E}"/>
                  </a:ext>
                </a:extLst>
              </p:cNvPr>
              <p:cNvSpPr/>
              <p:nvPr/>
            </p:nvSpPr>
            <p:spPr>
              <a:xfrm>
                <a:off x="6786880" y="208280"/>
                <a:ext cx="1468262" cy="945294"/>
              </a:xfrm>
              <a:custGeom>
                <a:avLst/>
                <a:gdLst>
                  <a:gd name="connsiteX0" fmla="*/ 0 w 1468262"/>
                  <a:gd name="connsiteY0" fmla="*/ 0 h 945294"/>
                  <a:gd name="connsiteX1" fmla="*/ 355600 w 1468262"/>
                  <a:gd name="connsiteY1" fmla="*/ 40640 h 945294"/>
                  <a:gd name="connsiteX2" fmla="*/ 609600 w 1468262"/>
                  <a:gd name="connsiteY2" fmla="*/ 142240 h 945294"/>
                  <a:gd name="connsiteX3" fmla="*/ 1076960 w 1468262"/>
                  <a:gd name="connsiteY3" fmla="*/ 426720 h 945294"/>
                  <a:gd name="connsiteX4" fmla="*/ 1391920 w 1468262"/>
                  <a:gd name="connsiteY4" fmla="*/ 792480 h 945294"/>
                  <a:gd name="connsiteX5" fmla="*/ 1468120 w 1468262"/>
                  <a:gd name="connsiteY5" fmla="*/ 944880 h 945294"/>
                  <a:gd name="connsiteX6" fmla="*/ 1381760 w 1468262"/>
                  <a:gd name="connsiteY6" fmla="*/ 833120 h 945294"/>
                  <a:gd name="connsiteX7" fmla="*/ 1219200 w 1468262"/>
                  <a:gd name="connsiteY7" fmla="*/ 701040 h 945294"/>
                  <a:gd name="connsiteX8" fmla="*/ 817880 w 1468262"/>
                  <a:gd name="connsiteY8" fmla="*/ 335280 h 945294"/>
                  <a:gd name="connsiteX9" fmla="*/ 467360 w 1468262"/>
                  <a:gd name="connsiteY9" fmla="*/ 127000 h 945294"/>
                  <a:gd name="connsiteX10" fmla="*/ 208280 w 1468262"/>
                  <a:gd name="connsiteY10" fmla="*/ 60960 h 945294"/>
                  <a:gd name="connsiteX11" fmla="*/ 0 w 1468262"/>
                  <a:gd name="connsiteY11" fmla="*/ 0 h 9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262" h="945294">
                    <a:moveTo>
                      <a:pt x="0" y="0"/>
                    </a:moveTo>
                    <a:cubicBezTo>
                      <a:pt x="127000" y="8466"/>
                      <a:pt x="254000" y="16933"/>
                      <a:pt x="355600" y="40640"/>
                    </a:cubicBezTo>
                    <a:cubicBezTo>
                      <a:pt x="457200" y="64347"/>
                      <a:pt x="489373" y="77893"/>
                      <a:pt x="609600" y="142240"/>
                    </a:cubicBezTo>
                    <a:cubicBezTo>
                      <a:pt x="729827" y="206587"/>
                      <a:pt x="946573" y="318347"/>
                      <a:pt x="1076960" y="426720"/>
                    </a:cubicBezTo>
                    <a:cubicBezTo>
                      <a:pt x="1207347" y="535093"/>
                      <a:pt x="1326727" y="706120"/>
                      <a:pt x="1391920" y="792480"/>
                    </a:cubicBezTo>
                    <a:cubicBezTo>
                      <a:pt x="1457113" y="878840"/>
                      <a:pt x="1469813" y="938107"/>
                      <a:pt x="1468120" y="944880"/>
                    </a:cubicBezTo>
                    <a:cubicBezTo>
                      <a:pt x="1466427" y="951653"/>
                      <a:pt x="1423247" y="873760"/>
                      <a:pt x="1381760" y="833120"/>
                    </a:cubicBezTo>
                    <a:cubicBezTo>
                      <a:pt x="1340273" y="792480"/>
                      <a:pt x="1313180" y="784013"/>
                      <a:pt x="1219200" y="701040"/>
                    </a:cubicBezTo>
                    <a:cubicBezTo>
                      <a:pt x="1125220" y="618067"/>
                      <a:pt x="943187" y="430953"/>
                      <a:pt x="817880" y="335280"/>
                    </a:cubicBezTo>
                    <a:cubicBezTo>
                      <a:pt x="692573" y="239607"/>
                      <a:pt x="568960" y="172720"/>
                      <a:pt x="467360" y="127000"/>
                    </a:cubicBezTo>
                    <a:cubicBezTo>
                      <a:pt x="365760" y="81280"/>
                      <a:pt x="208280" y="60960"/>
                      <a:pt x="208280" y="609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CE7123E4-622F-46E1-86C5-ABC6B508B87D}"/>
                  </a:ext>
                </a:extLst>
              </p:cNvPr>
              <p:cNvSpPr/>
              <p:nvPr/>
            </p:nvSpPr>
            <p:spPr>
              <a:xfrm>
                <a:off x="8144912" y="1023866"/>
                <a:ext cx="355454" cy="1079791"/>
              </a:xfrm>
              <a:custGeom>
                <a:avLst/>
                <a:gdLst>
                  <a:gd name="connsiteX0" fmla="*/ 21 w 355454"/>
                  <a:gd name="connsiteY0" fmla="*/ 9067 h 1079791"/>
                  <a:gd name="connsiteX1" fmla="*/ 93155 w 355454"/>
                  <a:gd name="connsiteY1" fmla="*/ 258834 h 1079791"/>
                  <a:gd name="connsiteX2" fmla="*/ 152421 w 355454"/>
                  <a:gd name="connsiteY2" fmla="*/ 470501 h 1079791"/>
                  <a:gd name="connsiteX3" fmla="*/ 207455 w 355454"/>
                  <a:gd name="connsiteY3" fmla="*/ 826101 h 1079791"/>
                  <a:gd name="connsiteX4" fmla="*/ 351388 w 355454"/>
                  <a:gd name="connsiteY4" fmla="*/ 1075867 h 1079791"/>
                  <a:gd name="connsiteX5" fmla="*/ 309055 w 355454"/>
                  <a:gd name="connsiteY5" fmla="*/ 961567 h 1079791"/>
                  <a:gd name="connsiteX6" fmla="*/ 237088 w 355454"/>
                  <a:gd name="connsiteY6" fmla="*/ 732967 h 1079791"/>
                  <a:gd name="connsiteX7" fmla="*/ 177821 w 355454"/>
                  <a:gd name="connsiteY7" fmla="*/ 330801 h 1079791"/>
                  <a:gd name="connsiteX8" fmla="*/ 101621 w 355454"/>
                  <a:gd name="connsiteY8" fmla="*/ 81034 h 1079791"/>
                  <a:gd name="connsiteX9" fmla="*/ 21 w 355454"/>
                  <a:gd name="connsiteY9" fmla="*/ 9067 h 107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454" h="1079791">
                    <a:moveTo>
                      <a:pt x="21" y="9067"/>
                    </a:moveTo>
                    <a:cubicBezTo>
                      <a:pt x="-1390" y="38700"/>
                      <a:pt x="67755" y="181928"/>
                      <a:pt x="93155" y="258834"/>
                    </a:cubicBezTo>
                    <a:cubicBezTo>
                      <a:pt x="118555" y="335740"/>
                      <a:pt x="133371" y="375957"/>
                      <a:pt x="152421" y="470501"/>
                    </a:cubicBezTo>
                    <a:cubicBezTo>
                      <a:pt x="171471" y="565045"/>
                      <a:pt x="174294" y="725207"/>
                      <a:pt x="207455" y="826101"/>
                    </a:cubicBezTo>
                    <a:cubicBezTo>
                      <a:pt x="240616" y="926995"/>
                      <a:pt x="334455" y="1053289"/>
                      <a:pt x="351388" y="1075867"/>
                    </a:cubicBezTo>
                    <a:cubicBezTo>
                      <a:pt x="368321" y="1098445"/>
                      <a:pt x="328105" y="1018717"/>
                      <a:pt x="309055" y="961567"/>
                    </a:cubicBezTo>
                    <a:cubicBezTo>
                      <a:pt x="290005" y="904417"/>
                      <a:pt x="258960" y="838095"/>
                      <a:pt x="237088" y="732967"/>
                    </a:cubicBezTo>
                    <a:cubicBezTo>
                      <a:pt x="215216" y="627839"/>
                      <a:pt x="200399" y="439456"/>
                      <a:pt x="177821" y="330801"/>
                    </a:cubicBezTo>
                    <a:cubicBezTo>
                      <a:pt x="155243" y="222146"/>
                      <a:pt x="127021" y="134656"/>
                      <a:pt x="101621" y="81034"/>
                    </a:cubicBezTo>
                    <a:cubicBezTo>
                      <a:pt x="76221" y="27412"/>
                      <a:pt x="1432" y="-20566"/>
                      <a:pt x="21" y="906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4D9DE1D0-D235-499B-8937-7EE3C1AB64AE}"/>
                  </a:ext>
                </a:extLst>
              </p:cNvPr>
              <p:cNvSpPr/>
              <p:nvPr/>
            </p:nvSpPr>
            <p:spPr>
              <a:xfrm>
                <a:off x="8391483" y="1997712"/>
                <a:ext cx="126303" cy="562343"/>
              </a:xfrm>
              <a:custGeom>
                <a:avLst/>
                <a:gdLst>
                  <a:gd name="connsiteX0" fmla="*/ 3217 w 126303"/>
                  <a:gd name="connsiteY0" fmla="*/ 421 h 562343"/>
                  <a:gd name="connsiteX1" fmla="*/ 92117 w 126303"/>
                  <a:gd name="connsiteY1" fmla="*/ 123188 h 562343"/>
                  <a:gd name="connsiteX2" fmla="*/ 125984 w 126303"/>
                  <a:gd name="connsiteY2" fmla="*/ 258655 h 562343"/>
                  <a:gd name="connsiteX3" fmla="*/ 75184 w 126303"/>
                  <a:gd name="connsiteY3" fmla="*/ 559221 h 562343"/>
                  <a:gd name="connsiteX4" fmla="*/ 100584 w 126303"/>
                  <a:gd name="connsiteY4" fmla="*/ 406821 h 562343"/>
                  <a:gd name="connsiteX5" fmla="*/ 70950 w 126303"/>
                  <a:gd name="connsiteY5" fmla="*/ 267121 h 562343"/>
                  <a:gd name="connsiteX6" fmla="*/ 24384 w 126303"/>
                  <a:gd name="connsiteY6" fmla="*/ 89321 h 562343"/>
                  <a:gd name="connsiteX7" fmla="*/ 3217 w 126303"/>
                  <a:gd name="connsiteY7" fmla="*/ 421 h 56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03" h="562343">
                    <a:moveTo>
                      <a:pt x="3217" y="421"/>
                    </a:moveTo>
                    <a:cubicBezTo>
                      <a:pt x="14506" y="6065"/>
                      <a:pt x="71656" y="80149"/>
                      <a:pt x="92117" y="123188"/>
                    </a:cubicBezTo>
                    <a:cubicBezTo>
                      <a:pt x="112578" y="166227"/>
                      <a:pt x="128806" y="185983"/>
                      <a:pt x="125984" y="258655"/>
                    </a:cubicBezTo>
                    <a:cubicBezTo>
                      <a:pt x="123162" y="331327"/>
                      <a:pt x="79417" y="534527"/>
                      <a:pt x="75184" y="559221"/>
                    </a:cubicBezTo>
                    <a:cubicBezTo>
                      <a:pt x="70951" y="583915"/>
                      <a:pt x="101290" y="455504"/>
                      <a:pt x="100584" y="406821"/>
                    </a:cubicBezTo>
                    <a:cubicBezTo>
                      <a:pt x="99878" y="358138"/>
                      <a:pt x="83650" y="320038"/>
                      <a:pt x="70950" y="267121"/>
                    </a:cubicBezTo>
                    <a:cubicBezTo>
                      <a:pt x="58250" y="214204"/>
                      <a:pt x="35673" y="131654"/>
                      <a:pt x="24384" y="89321"/>
                    </a:cubicBezTo>
                    <a:cubicBezTo>
                      <a:pt x="13095" y="46988"/>
                      <a:pt x="-8072" y="-5223"/>
                      <a:pt x="3217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D2BD3BDF-6BEF-41AE-9A38-3BF96FF9F003}"/>
                  </a:ext>
                </a:extLst>
              </p:cNvPr>
              <p:cNvSpPr/>
              <p:nvPr/>
            </p:nvSpPr>
            <p:spPr>
              <a:xfrm>
                <a:off x="8448559" y="2429883"/>
                <a:ext cx="153975" cy="855614"/>
              </a:xfrm>
              <a:custGeom>
                <a:avLst/>
                <a:gdLst>
                  <a:gd name="connsiteX0" fmla="*/ 35041 w 153975"/>
                  <a:gd name="connsiteY0" fmla="*/ 50 h 855614"/>
                  <a:gd name="connsiteX1" fmla="*/ 56208 w 153975"/>
                  <a:gd name="connsiteY1" fmla="*/ 173617 h 855614"/>
                  <a:gd name="connsiteX2" fmla="*/ 77374 w 153975"/>
                  <a:gd name="connsiteY2" fmla="*/ 414917 h 855614"/>
                  <a:gd name="connsiteX3" fmla="*/ 136641 w 153975"/>
                  <a:gd name="connsiteY3" fmla="*/ 588484 h 855614"/>
                  <a:gd name="connsiteX4" fmla="*/ 153574 w 153975"/>
                  <a:gd name="connsiteY4" fmla="*/ 808617 h 855614"/>
                  <a:gd name="connsiteX5" fmla="*/ 123941 w 153975"/>
                  <a:gd name="connsiteY5" fmla="*/ 855184 h 855614"/>
                  <a:gd name="connsiteX6" fmla="*/ 136641 w 153975"/>
                  <a:gd name="connsiteY6" fmla="*/ 795917 h 855614"/>
                  <a:gd name="connsiteX7" fmla="*/ 102774 w 153975"/>
                  <a:gd name="connsiteY7" fmla="*/ 694317 h 855614"/>
                  <a:gd name="connsiteX8" fmla="*/ 39274 w 153975"/>
                  <a:gd name="connsiteY8" fmla="*/ 503817 h 855614"/>
                  <a:gd name="connsiteX9" fmla="*/ 22341 w 153975"/>
                  <a:gd name="connsiteY9" fmla="*/ 283684 h 855614"/>
                  <a:gd name="connsiteX10" fmla="*/ 1174 w 153975"/>
                  <a:gd name="connsiteY10" fmla="*/ 156684 h 855614"/>
                  <a:gd name="connsiteX11" fmla="*/ 35041 w 153975"/>
                  <a:gd name="connsiteY11" fmla="*/ 50 h 85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75" h="855614">
                    <a:moveTo>
                      <a:pt x="35041" y="50"/>
                    </a:moveTo>
                    <a:cubicBezTo>
                      <a:pt x="44213" y="2872"/>
                      <a:pt x="49153" y="104473"/>
                      <a:pt x="56208" y="173617"/>
                    </a:cubicBezTo>
                    <a:cubicBezTo>
                      <a:pt x="63263" y="242761"/>
                      <a:pt x="63969" y="345773"/>
                      <a:pt x="77374" y="414917"/>
                    </a:cubicBezTo>
                    <a:cubicBezTo>
                      <a:pt x="90779" y="484061"/>
                      <a:pt x="123941" y="522867"/>
                      <a:pt x="136641" y="588484"/>
                    </a:cubicBezTo>
                    <a:cubicBezTo>
                      <a:pt x="149341" y="654101"/>
                      <a:pt x="155691" y="764167"/>
                      <a:pt x="153574" y="808617"/>
                    </a:cubicBezTo>
                    <a:cubicBezTo>
                      <a:pt x="151457" y="853067"/>
                      <a:pt x="126763" y="857301"/>
                      <a:pt x="123941" y="855184"/>
                    </a:cubicBezTo>
                    <a:cubicBezTo>
                      <a:pt x="121119" y="853067"/>
                      <a:pt x="140169" y="822728"/>
                      <a:pt x="136641" y="795917"/>
                    </a:cubicBezTo>
                    <a:cubicBezTo>
                      <a:pt x="133113" y="769106"/>
                      <a:pt x="102774" y="694317"/>
                      <a:pt x="102774" y="694317"/>
                    </a:cubicBezTo>
                    <a:cubicBezTo>
                      <a:pt x="86546" y="645634"/>
                      <a:pt x="52679" y="572256"/>
                      <a:pt x="39274" y="503817"/>
                    </a:cubicBezTo>
                    <a:cubicBezTo>
                      <a:pt x="25869" y="435378"/>
                      <a:pt x="28691" y="341540"/>
                      <a:pt x="22341" y="283684"/>
                    </a:cubicBezTo>
                    <a:cubicBezTo>
                      <a:pt x="15991" y="225829"/>
                      <a:pt x="-5176" y="200428"/>
                      <a:pt x="1174" y="156684"/>
                    </a:cubicBezTo>
                    <a:cubicBezTo>
                      <a:pt x="7524" y="112940"/>
                      <a:pt x="25869" y="-2772"/>
                      <a:pt x="35041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F2C81A42-8F50-4F58-BF92-DE6218D9BBF3}"/>
                  </a:ext>
                </a:extLst>
              </p:cNvPr>
              <p:cNvSpPr/>
              <p:nvPr/>
            </p:nvSpPr>
            <p:spPr>
              <a:xfrm>
                <a:off x="8241148" y="3255433"/>
                <a:ext cx="352519" cy="893947"/>
              </a:xfrm>
              <a:custGeom>
                <a:avLst/>
                <a:gdLst>
                  <a:gd name="connsiteX0" fmla="*/ 352519 w 352519"/>
                  <a:gd name="connsiteY0" fmla="*/ 0 h 893947"/>
                  <a:gd name="connsiteX1" fmla="*/ 327119 w 352519"/>
                  <a:gd name="connsiteY1" fmla="*/ 270934 h 893947"/>
                  <a:gd name="connsiteX2" fmla="*/ 305952 w 352519"/>
                  <a:gd name="connsiteY2" fmla="*/ 389467 h 893947"/>
                  <a:gd name="connsiteX3" fmla="*/ 250919 w 352519"/>
                  <a:gd name="connsiteY3" fmla="*/ 520700 h 893947"/>
                  <a:gd name="connsiteX4" fmla="*/ 187419 w 352519"/>
                  <a:gd name="connsiteY4" fmla="*/ 664634 h 893947"/>
                  <a:gd name="connsiteX5" fmla="*/ 1152 w 352519"/>
                  <a:gd name="connsiteY5" fmla="*/ 893234 h 893947"/>
                  <a:gd name="connsiteX6" fmla="*/ 115452 w 352519"/>
                  <a:gd name="connsiteY6" fmla="*/ 723900 h 893947"/>
                  <a:gd name="connsiteX7" fmla="*/ 250919 w 352519"/>
                  <a:gd name="connsiteY7" fmla="*/ 385234 h 893947"/>
                  <a:gd name="connsiteX8" fmla="*/ 284785 w 352519"/>
                  <a:gd name="connsiteY8" fmla="*/ 241300 h 893947"/>
                  <a:gd name="connsiteX9" fmla="*/ 352519 w 352519"/>
                  <a:gd name="connsiteY9" fmla="*/ 0 h 89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519" h="893947">
                    <a:moveTo>
                      <a:pt x="352519" y="0"/>
                    </a:moveTo>
                    <a:cubicBezTo>
                      <a:pt x="343699" y="103011"/>
                      <a:pt x="334880" y="206023"/>
                      <a:pt x="327119" y="270934"/>
                    </a:cubicBezTo>
                    <a:cubicBezTo>
                      <a:pt x="319358" y="335845"/>
                      <a:pt x="318652" y="347839"/>
                      <a:pt x="305952" y="389467"/>
                    </a:cubicBezTo>
                    <a:cubicBezTo>
                      <a:pt x="293252" y="431095"/>
                      <a:pt x="270674" y="474839"/>
                      <a:pt x="250919" y="520700"/>
                    </a:cubicBezTo>
                    <a:cubicBezTo>
                      <a:pt x="231164" y="566561"/>
                      <a:pt x="229047" y="602545"/>
                      <a:pt x="187419" y="664634"/>
                    </a:cubicBezTo>
                    <a:cubicBezTo>
                      <a:pt x="145791" y="726723"/>
                      <a:pt x="13146" y="883356"/>
                      <a:pt x="1152" y="893234"/>
                    </a:cubicBezTo>
                    <a:cubicBezTo>
                      <a:pt x="-10843" y="903112"/>
                      <a:pt x="73824" y="808567"/>
                      <a:pt x="115452" y="723900"/>
                    </a:cubicBezTo>
                    <a:cubicBezTo>
                      <a:pt x="157080" y="639233"/>
                      <a:pt x="222697" y="465667"/>
                      <a:pt x="250919" y="385234"/>
                    </a:cubicBezTo>
                    <a:cubicBezTo>
                      <a:pt x="279141" y="304801"/>
                      <a:pt x="284785" y="241300"/>
                      <a:pt x="284785" y="241300"/>
                    </a:cubicBezTo>
                    <a:lnTo>
                      <a:pt x="352519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B05EE1D5-20FD-482C-BD0A-6918C73E7CE6}"/>
                  </a:ext>
                </a:extLst>
              </p:cNvPr>
              <p:cNvSpPr/>
              <p:nvPr/>
            </p:nvSpPr>
            <p:spPr>
              <a:xfrm>
                <a:off x="8169667" y="3654300"/>
                <a:ext cx="163585" cy="517925"/>
              </a:xfrm>
              <a:custGeom>
                <a:avLst/>
                <a:gdLst>
                  <a:gd name="connsiteX0" fmla="*/ 125021 w 163585"/>
                  <a:gd name="connsiteY0" fmla="*/ 1713 h 517925"/>
                  <a:gd name="connsiteX1" fmla="*/ 156771 w 163585"/>
                  <a:gd name="connsiteY1" fmla="*/ 50925 h 517925"/>
                  <a:gd name="connsiteX2" fmla="*/ 163121 w 163585"/>
                  <a:gd name="connsiteY2" fmla="*/ 138238 h 517925"/>
                  <a:gd name="connsiteX3" fmla="*/ 148833 w 163585"/>
                  <a:gd name="connsiteY3" fmla="*/ 241425 h 517925"/>
                  <a:gd name="connsiteX4" fmla="*/ 96446 w 163585"/>
                  <a:gd name="connsiteY4" fmla="*/ 408113 h 517925"/>
                  <a:gd name="connsiteX5" fmla="*/ 1196 w 163585"/>
                  <a:gd name="connsiteY5" fmla="*/ 516063 h 517925"/>
                  <a:gd name="connsiteX6" fmla="*/ 47233 w 163585"/>
                  <a:gd name="connsiteY6" fmla="*/ 458913 h 517925"/>
                  <a:gd name="connsiteX7" fmla="*/ 110733 w 163585"/>
                  <a:gd name="connsiteY7" fmla="*/ 246188 h 517925"/>
                  <a:gd name="connsiteX8" fmla="*/ 131371 w 163585"/>
                  <a:gd name="connsiteY8" fmla="*/ 111250 h 517925"/>
                  <a:gd name="connsiteX9" fmla="*/ 125021 w 163585"/>
                  <a:gd name="connsiteY9" fmla="*/ 1713 h 51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585" h="517925">
                    <a:moveTo>
                      <a:pt x="125021" y="1713"/>
                    </a:moveTo>
                    <a:cubicBezTo>
                      <a:pt x="129254" y="-8341"/>
                      <a:pt x="150421" y="28171"/>
                      <a:pt x="156771" y="50925"/>
                    </a:cubicBezTo>
                    <a:cubicBezTo>
                      <a:pt x="163121" y="73679"/>
                      <a:pt x="164444" y="106488"/>
                      <a:pt x="163121" y="138238"/>
                    </a:cubicBezTo>
                    <a:cubicBezTo>
                      <a:pt x="161798" y="169988"/>
                      <a:pt x="159945" y="196446"/>
                      <a:pt x="148833" y="241425"/>
                    </a:cubicBezTo>
                    <a:cubicBezTo>
                      <a:pt x="137721" y="286404"/>
                      <a:pt x="121052" y="362340"/>
                      <a:pt x="96446" y="408113"/>
                    </a:cubicBezTo>
                    <a:cubicBezTo>
                      <a:pt x="71840" y="453886"/>
                      <a:pt x="9398" y="507596"/>
                      <a:pt x="1196" y="516063"/>
                    </a:cubicBezTo>
                    <a:cubicBezTo>
                      <a:pt x="-7006" y="524530"/>
                      <a:pt x="28977" y="503892"/>
                      <a:pt x="47233" y="458913"/>
                    </a:cubicBezTo>
                    <a:cubicBezTo>
                      <a:pt x="65489" y="413934"/>
                      <a:pt x="96710" y="304132"/>
                      <a:pt x="110733" y="246188"/>
                    </a:cubicBezTo>
                    <a:cubicBezTo>
                      <a:pt x="124756" y="188244"/>
                      <a:pt x="126344" y="148292"/>
                      <a:pt x="131371" y="111250"/>
                    </a:cubicBezTo>
                    <a:cubicBezTo>
                      <a:pt x="136398" y="74208"/>
                      <a:pt x="120788" y="11767"/>
                      <a:pt x="125021" y="17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9C86AA2-A0B6-4FB4-B8D9-C3C35F8D7ED6}"/>
                  </a:ext>
                </a:extLst>
              </p:cNvPr>
              <p:cNvSpPr/>
              <p:nvPr/>
            </p:nvSpPr>
            <p:spPr>
              <a:xfrm>
                <a:off x="7845743" y="3620814"/>
                <a:ext cx="483954" cy="510280"/>
              </a:xfrm>
              <a:custGeom>
                <a:avLst/>
                <a:gdLst>
                  <a:gd name="connsiteX0" fmla="*/ 483870 w 483954"/>
                  <a:gd name="connsiteY0" fmla="*/ 274 h 510280"/>
                  <a:gd name="connsiteX1" fmla="*/ 437832 w 483954"/>
                  <a:gd name="connsiteY1" fmla="*/ 135211 h 510280"/>
                  <a:gd name="connsiteX2" fmla="*/ 323532 w 483954"/>
                  <a:gd name="connsiteY2" fmla="*/ 265386 h 510280"/>
                  <a:gd name="connsiteX3" fmla="*/ 169545 w 483954"/>
                  <a:gd name="connsiteY3" fmla="*/ 436836 h 510280"/>
                  <a:gd name="connsiteX4" fmla="*/ 1270 w 483954"/>
                  <a:gd name="connsiteY4" fmla="*/ 509861 h 510280"/>
                  <a:gd name="connsiteX5" fmla="*/ 99695 w 483954"/>
                  <a:gd name="connsiteY5" fmla="*/ 459061 h 510280"/>
                  <a:gd name="connsiteX6" fmla="*/ 234632 w 483954"/>
                  <a:gd name="connsiteY6" fmla="*/ 309836 h 510280"/>
                  <a:gd name="connsiteX7" fmla="*/ 352107 w 483954"/>
                  <a:gd name="connsiteY7" fmla="*/ 181249 h 510280"/>
                  <a:gd name="connsiteX8" fmla="*/ 428307 w 483954"/>
                  <a:gd name="connsiteY8" fmla="*/ 101874 h 510280"/>
                  <a:gd name="connsiteX9" fmla="*/ 483870 w 483954"/>
                  <a:gd name="connsiteY9" fmla="*/ 274 h 51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54" h="510280">
                    <a:moveTo>
                      <a:pt x="483870" y="274"/>
                    </a:moveTo>
                    <a:cubicBezTo>
                      <a:pt x="485457" y="5830"/>
                      <a:pt x="464555" y="91026"/>
                      <a:pt x="437832" y="135211"/>
                    </a:cubicBezTo>
                    <a:cubicBezTo>
                      <a:pt x="411109" y="179396"/>
                      <a:pt x="368246" y="215115"/>
                      <a:pt x="323532" y="265386"/>
                    </a:cubicBezTo>
                    <a:cubicBezTo>
                      <a:pt x="278818" y="315657"/>
                      <a:pt x="223255" y="396090"/>
                      <a:pt x="169545" y="436836"/>
                    </a:cubicBezTo>
                    <a:cubicBezTo>
                      <a:pt x="115835" y="477582"/>
                      <a:pt x="12912" y="506157"/>
                      <a:pt x="1270" y="509861"/>
                    </a:cubicBezTo>
                    <a:cubicBezTo>
                      <a:pt x="-10372" y="513565"/>
                      <a:pt x="60801" y="492398"/>
                      <a:pt x="99695" y="459061"/>
                    </a:cubicBezTo>
                    <a:cubicBezTo>
                      <a:pt x="138589" y="425724"/>
                      <a:pt x="234632" y="309836"/>
                      <a:pt x="234632" y="309836"/>
                    </a:cubicBezTo>
                    <a:lnTo>
                      <a:pt x="352107" y="181249"/>
                    </a:lnTo>
                    <a:cubicBezTo>
                      <a:pt x="384386" y="146589"/>
                      <a:pt x="408992" y="128862"/>
                      <a:pt x="428307" y="101874"/>
                    </a:cubicBezTo>
                    <a:cubicBezTo>
                      <a:pt x="447622" y="74887"/>
                      <a:pt x="482283" y="-5282"/>
                      <a:pt x="483870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44C4989D-934E-4211-B24F-86B350F27DD6}"/>
                  </a:ext>
                </a:extLst>
              </p:cNvPr>
              <p:cNvSpPr/>
              <p:nvPr/>
            </p:nvSpPr>
            <p:spPr>
              <a:xfrm>
                <a:off x="7639444" y="4029013"/>
                <a:ext cx="327770" cy="488716"/>
              </a:xfrm>
              <a:custGeom>
                <a:avLst/>
                <a:gdLst>
                  <a:gd name="connsiteX0" fmla="*/ 323456 w 327770"/>
                  <a:gd name="connsiteY0" fmla="*/ 62 h 488716"/>
                  <a:gd name="connsiteX1" fmla="*/ 301231 w 327770"/>
                  <a:gd name="connsiteY1" fmla="*/ 93725 h 488716"/>
                  <a:gd name="connsiteX2" fmla="*/ 236144 w 327770"/>
                  <a:gd name="connsiteY2" fmla="*/ 176275 h 488716"/>
                  <a:gd name="connsiteX3" fmla="*/ 166294 w 327770"/>
                  <a:gd name="connsiteY3" fmla="*/ 273112 h 488716"/>
                  <a:gd name="connsiteX4" fmla="*/ 136131 w 327770"/>
                  <a:gd name="connsiteY4" fmla="*/ 347725 h 488716"/>
                  <a:gd name="connsiteX5" fmla="*/ 4369 w 327770"/>
                  <a:gd name="connsiteY5" fmla="*/ 485837 h 488716"/>
                  <a:gd name="connsiteX6" fmla="*/ 32944 w 327770"/>
                  <a:gd name="connsiteY6" fmla="*/ 436625 h 488716"/>
                  <a:gd name="connsiteX7" fmla="*/ 47231 w 327770"/>
                  <a:gd name="connsiteY7" fmla="*/ 379475 h 488716"/>
                  <a:gd name="connsiteX8" fmla="*/ 129781 w 327770"/>
                  <a:gd name="connsiteY8" fmla="*/ 257237 h 488716"/>
                  <a:gd name="connsiteX9" fmla="*/ 220269 w 327770"/>
                  <a:gd name="connsiteY9" fmla="*/ 108012 h 488716"/>
                  <a:gd name="connsiteX10" fmla="*/ 323456 w 327770"/>
                  <a:gd name="connsiteY10" fmla="*/ 62 h 48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0" h="488716">
                    <a:moveTo>
                      <a:pt x="323456" y="62"/>
                    </a:moveTo>
                    <a:cubicBezTo>
                      <a:pt x="336950" y="-2319"/>
                      <a:pt x="315783" y="64356"/>
                      <a:pt x="301231" y="93725"/>
                    </a:cubicBezTo>
                    <a:cubicBezTo>
                      <a:pt x="286679" y="123094"/>
                      <a:pt x="258633" y="146377"/>
                      <a:pt x="236144" y="176275"/>
                    </a:cubicBezTo>
                    <a:cubicBezTo>
                      <a:pt x="213655" y="206173"/>
                      <a:pt x="182963" y="244537"/>
                      <a:pt x="166294" y="273112"/>
                    </a:cubicBezTo>
                    <a:cubicBezTo>
                      <a:pt x="149625" y="301687"/>
                      <a:pt x="163118" y="312271"/>
                      <a:pt x="136131" y="347725"/>
                    </a:cubicBezTo>
                    <a:cubicBezTo>
                      <a:pt x="109143" y="383179"/>
                      <a:pt x="21567" y="471020"/>
                      <a:pt x="4369" y="485837"/>
                    </a:cubicBezTo>
                    <a:cubicBezTo>
                      <a:pt x="-12829" y="500654"/>
                      <a:pt x="25800" y="454352"/>
                      <a:pt x="32944" y="436625"/>
                    </a:cubicBezTo>
                    <a:cubicBezTo>
                      <a:pt x="40088" y="418898"/>
                      <a:pt x="31092" y="409373"/>
                      <a:pt x="47231" y="379475"/>
                    </a:cubicBezTo>
                    <a:cubicBezTo>
                      <a:pt x="63370" y="349577"/>
                      <a:pt x="100941" y="302481"/>
                      <a:pt x="129781" y="257237"/>
                    </a:cubicBezTo>
                    <a:cubicBezTo>
                      <a:pt x="158621" y="211993"/>
                      <a:pt x="191959" y="148229"/>
                      <a:pt x="220269" y="108012"/>
                    </a:cubicBezTo>
                    <a:cubicBezTo>
                      <a:pt x="248579" y="67795"/>
                      <a:pt x="309962" y="2443"/>
                      <a:pt x="323456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F318F5F7-9307-4C57-937B-97C0ECAD9B05}"/>
                  </a:ext>
                </a:extLst>
              </p:cNvPr>
              <p:cNvSpPr/>
              <p:nvPr/>
            </p:nvSpPr>
            <p:spPr>
              <a:xfrm>
                <a:off x="7182098" y="4436031"/>
                <a:ext cx="544314" cy="199700"/>
              </a:xfrm>
              <a:custGeom>
                <a:avLst/>
                <a:gdLst>
                  <a:gd name="connsiteX0" fmla="*/ 544265 w 544314"/>
                  <a:gd name="connsiteY0" fmla="*/ 2619 h 199700"/>
                  <a:gd name="connsiteX1" fmla="*/ 461715 w 544314"/>
                  <a:gd name="connsiteY1" fmla="*/ 77232 h 199700"/>
                  <a:gd name="connsiteX2" fmla="*/ 341065 w 544314"/>
                  <a:gd name="connsiteY2" fmla="*/ 126444 h 199700"/>
                  <a:gd name="connsiteX3" fmla="*/ 191840 w 544314"/>
                  <a:gd name="connsiteY3" fmla="*/ 191532 h 199700"/>
                  <a:gd name="connsiteX4" fmla="*/ 53727 w 544314"/>
                  <a:gd name="connsiteY4" fmla="*/ 197882 h 199700"/>
                  <a:gd name="connsiteX5" fmla="*/ 1340 w 544314"/>
                  <a:gd name="connsiteY5" fmla="*/ 183594 h 199700"/>
                  <a:gd name="connsiteX6" fmla="*/ 101352 w 544314"/>
                  <a:gd name="connsiteY6" fmla="*/ 162957 h 199700"/>
                  <a:gd name="connsiteX7" fmla="*/ 271215 w 544314"/>
                  <a:gd name="connsiteY7" fmla="*/ 101044 h 199700"/>
                  <a:gd name="connsiteX8" fmla="*/ 382340 w 544314"/>
                  <a:gd name="connsiteY8" fmla="*/ 24844 h 199700"/>
                  <a:gd name="connsiteX9" fmla="*/ 450602 w 544314"/>
                  <a:gd name="connsiteY9" fmla="*/ 16907 h 199700"/>
                  <a:gd name="connsiteX10" fmla="*/ 544265 w 544314"/>
                  <a:gd name="connsiteY10" fmla="*/ 2619 h 19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314" h="199700">
                    <a:moveTo>
                      <a:pt x="544265" y="2619"/>
                    </a:moveTo>
                    <a:cubicBezTo>
                      <a:pt x="546117" y="12673"/>
                      <a:pt x="495582" y="56595"/>
                      <a:pt x="461715" y="77232"/>
                    </a:cubicBezTo>
                    <a:cubicBezTo>
                      <a:pt x="427848" y="97870"/>
                      <a:pt x="386044" y="107394"/>
                      <a:pt x="341065" y="126444"/>
                    </a:cubicBezTo>
                    <a:cubicBezTo>
                      <a:pt x="296086" y="145494"/>
                      <a:pt x="239730" y="179626"/>
                      <a:pt x="191840" y="191532"/>
                    </a:cubicBezTo>
                    <a:cubicBezTo>
                      <a:pt x="143950" y="203438"/>
                      <a:pt x="85477" y="199205"/>
                      <a:pt x="53727" y="197882"/>
                    </a:cubicBezTo>
                    <a:cubicBezTo>
                      <a:pt x="21977" y="196559"/>
                      <a:pt x="-6597" y="189415"/>
                      <a:pt x="1340" y="183594"/>
                    </a:cubicBezTo>
                    <a:cubicBezTo>
                      <a:pt x="9277" y="177773"/>
                      <a:pt x="56373" y="176715"/>
                      <a:pt x="101352" y="162957"/>
                    </a:cubicBezTo>
                    <a:cubicBezTo>
                      <a:pt x="146331" y="149199"/>
                      <a:pt x="224384" y="124063"/>
                      <a:pt x="271215" y="101044"/>
                    </a:cubicBezTo>
                    <a:cubicBezTo>
                      <a:pt x="318046" y="78025"/>
                      <a:pt x="352442" y="38867"/>
                      <a:pt x="382340" y="24844"/>
                    </a:cubicBezTo>
                    <a:cubicBezTo>
                      <a:pt x="412238" y="10821"/>
                      <a:pt x="427583" y="19288"/>
                      <a:pt x="450602" y="16907"/>
                    </a:cubicBezTo>
                    <a:cubicBezTo>
                      <a:pt x="473621" y="14526"/>
                      <a:pt x="542413" y="-7435"/>
                      <a:pt x="544265" y="261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A4DBF718-B149-40F7-AEBE-54858FB2EEAD}"/>
                  </a:ext>
                </a:extLst>
              </p:cNvPr>
              <p:cNvSpPr/>
              <p:nvPr/>
            </p:nvSpPr>
            <p:spPr>
              <a:xfrm>
                <a:off x="8273739" y="1180607"/>
                <a:ext cx="430304" cy="1240047"/>
              </a:xfrm>
              <a:custGeom>
                <a:avLst/>
                <a:gdLst>
                  <a:gd name="connsiteX0" fmla="*/ 2428 w 430304"/>
                  <a:gd name="connsiteY0" fmla="*/ 8960 h 1240047"/>
                  <a:gd name="connsiteX1" fmla="*/ 133661 w 430304"/>
                  <a:gd name="connsiteY1" fmla="*/ 224860 h 1240047"/>
                  <a:gd name="connsiteX2" fmla="*/ 286061 w 430304"/>
                  <a:gd name="connsiteY2" fmla="*/ 525426 h 1240047"/>
                  <a:gd name="connsiteX3" fmla="*/ 374961 w 430304"/>
                  <a:gd name="connsiteY3" fmla="*/ 741326 h 1240047"/>
                  <a:gd name="connsiteX4" fmla="*/ 429994 w 430304"/>
                  <a:gd name="connsiteY4" fmla="*/ 944526 h 1240047"/>
                  <a:gd name="connsiteX5" fmla="*/ 396128 w 430304"/>
                  <a:gd name="connsiteY5" fmla="*/ 1202760 h 1240047"/>
                  <a:gd name="connsiteX6" fmla="*/ 370728 w 430304"/>
                  <a:gd name="connsiteY6" fmla="*/ 1232393 h 1240047"/>
                  <a:gd name="connsiteX7" fmla="*/ 370728 w 430304"/>
                  <a:gd name="connsiteY7" fmla="*/ 1143493 h 1240047"/>
                  <a:gd name="connsiteX8" fmla="*/ 362261 w 430304"/>
                  <a:gd name="connsiteY8" fmla="*/ 910660 h 1240047"/>
                  <a:gd name="connsiteX9" fmla="*/ 239494 w 430304"/>
                  <a:gd name="connsiteY9" fmla="*/ 597393 h 1240047"/>
                  <a:gd name="connsiteX10" fmla="*/ 95561 w 430304"/>
                  <a:gd name="connsiteY10" fmla="*/ 322226 h 1240047"/>
                  <a:gd name="connsiteX11" fmla="*/ 61694 w 430304"/>
                  <a:gd name="connsiteY11" fmla="*/ 229093 h 1240047"/>
                  <a:gd name="connsiteX12" fmla="*/ 40528 w 430304"/>
                  <a:gd name="connsiteY12" fmla="*/ 72460 h 1240047"/>
                  <a:gd name="connsiteX13" fmla="*/ 44761 w 430304"/>
                  <a:gd name="connsiteY13" fmla="*/ 42826 h 1240047"/>
                  <a:gd name="connsiteX14" fmla="*/ 2428 w 430304"/>
                  <a:gd name="connsiteY14" fmla="*/ 8960 h 124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0304" h="1240047">
                    <a:moveTo>
                      <a:pt x="2428" y="8960"/>
                    </a:moveTo>
                    <a:cubicBezTo>
                      <a:pt x="17245" y="39299"/>
                      <a:pt x="86389" y="138782"/>
                      <a:pt x="133661" y="224860"/>
                    </a:cubicBezTo>
                    <a:cubicBezTo>
                      <a:pt x="180933" y="310938"/>
                      <a:pt x="245844" y="439348"/>
                      <a:pt x="286061" y="525426"/>
                    </a:cubicBezTo>
                    <a:cubicBezTo>
                      <a:pt x="326278" y="611504"/>
                      <a:pt x="350972" y="671476"/>
                      <a:pt x="374961" y="741326"/>
                    </a:cubicBezTo>
                    <a:cubicBezTo>
                      <a:pt x="398950" y="811176"/>
                      <a:pt x="426466" y="867620"/>
                      <a:pt x="429994" y="944526"/>
                    </a:cubicBezTo>
                    <a:cubicBezTo>
                      <a:pt x="433522" y="1021432"/>
                      <a:pt x="406006" y="1154782"/>
                      <a:pt x="396128" y="1202760"/>
                    </a:cubicBezTo>
                    <a:cubicBezTo>
                      <a:pt x="386250" y="1250738"/>
                      <a:pt x="374961" y="1242271"/>
                      <a:pt x="370728" y="1232393"/>
                    </a:cubicBezTo>
                    <a:cubicBezTo>
                      <a:pt x="366495" y="1222515"/>
                      <a:pt x="372139" y="1197115"/>
                      <a:pt x="370728" y="1143493"/>
                    </a:cubicBezTo>
                    <a:cubicBezTo>
                      <a:pt x="369317" y="1089871"/>
                      <a:pt x="384133" y="1001677"/>
                      <a:pt x="362261" y="910660"/>
                    </a:cubicBezTo>
                    <a:cubicBezTo>
                      <a:pt x="340389" y="819643"/>
                      <a:pt x="283944" y="695465"/>
                      <a:pt x="239494" y="597393"/>
                    </a:cubicBezTo>
                    <a:cubicBezTo>
                      <a:pt x="195044" y="499321"/>
                      <a:pt x="125194" y="383609"/>
                      <a:pt x="95561" y="322226"/>
                    </a:cubicBezTo>
                    <a:cubicBezTo>
                      <a:pt x="65928" y="260843"/>
                      <a:pt x="70866" y="270721"/>
                      <a:pt x="61694" y="229093"/>
                    </a:cubicBezTo>
                    <a:cubicBezTo>
                      <a:pt x="52522" y="187465"/>
                      <a:pt x="43350" y="103504"/>
                      <a:pt x="40528" y="72460"/>
                    </a:cubicBezTo>
                    <a:cubicBezTo>
                      <a:pt x="37706" y="41416"/>
                      <a:pt x="44055" y="51293"/>
                      <a:pt x="44761" y="42826"/>
                    </a:cubicBezTo>
                    <a:cubicBezTo>
                      <a:pt x="45467" y="34359"/>
                      <a:pt x="-12389" y="-21379"/>
                      <a:pt x="2428" y="89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87F4F512-8C65-43E3-858E-5C4670B584E9}"/>
                  </a:ext>
                </a:extLst>
              </p:cNvPr>
              <p:cNvSpPr/>
              <p:nvPr/>
            </p:nvSpPr>
            <p:spPr>
              <a:xfrm>
                <a:off x="8501405" y="2535300"/>
                <a:ext cx="154675" cy="851380"/>
              </a:xfrm>
              <a:custGeom>
                <a:avLst/>
                <a:gdLst>
                  <a:gd name="connsiteX0" fmla="*/ 3362 w 154675"/>
                  <a:gd name="connsiteY0" fmla="*/ 467 h 851380"/>
                  <a:gd name="connsiteX1" fmla="*/ 83795 w 154675"/>
                  <a:gd name="connsiteY1" fmla="*/ 157100 h 851380"/>
                  <a:gd name="connsiteX2" fmla="*/ 134595 w 154675"/>
                  <a:gd name="connsiteY2" fmla="*/ 394167 h 851380"/>
                  <a:gd name="connsiteX3" fmla="*/ 151528 w 154675"/>
                  <a:gd name="connsiteY3" fmla="*/ 665100 h 851380"/>
                  <a:gd name="connsiteX4" fmla="*/ 75328 w 154675"/>
                  <a:gd name="connsiteY4" fmla="*/ 851367 h 851380"/>
                  <a:gd name="connsiteX5" fmla="*/ 96495 w 154675"/>
                  <a:gd name="connsiteY5" fmla="*/ 673567 h 851380"/>
                  <a:gd name="connsiteX6" fmla="*/ 96495 w 154675"/>
                  <a:gd name="connsiteY6" fmla="*/ 423800 h 851380"/>
                  <a:gd name="connsiteX7" fmla="*/ 37228 w 154675"/>
                  <a:gd name="connsiteY7" fmla="*/ 190967 h 851380"/>
                  <a:gd name="connsiteX8" fmla="*/ 16062 w 154675"/>
                  <a:gd name="connsiteY8" fmla="*/ 110533 h 851380"/>
                  <a:gd name="connsiteX9" fmla="*/ 3362 w 154675"/>
                  <a:gd name="connsiteY9" fmla="*/ 467 h 85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75" h="851380">
                    <a:moveTo>
                      <a:pt x="3362" y="467"/>
                    </a:moveTo>
                    <a:cubicBezTo>
                      <a:pt x="14651" y="8228"/>
                      <a:pt x="61923" y="91483"/>
                      <a:pt x="83795" y="157100"/>
                    </a:cubicBezTo>
                    <a:cubicBezTo>
                      <a:pt x="105667" y="222717"/>
                      <a:pt x="123306" y="309500"/>
                      <a:pt x="134595" y="394167"/>
                    </a:cubicBezTo>
                    <a:cubicBezTo>
                      <a:pt x="145884" y="478834"/>
                      <a:pt x="161406" y="588900"/>
                      <a:pt x="151528" y="665100"/>
                    </a:cubicBezTo>
                    <a:cubicBezTo>
                      <a:pt x="141650" y="741300"/>
                      <a:pt x="84500" y="849956"/>
                      <a:pt x="75328" y="851367"/>
                    </a:cubicBezTo>
                    <a:cubicBezTo>
                      <a:pt x="66156" y="852778"/>
                      <a:pt x="92967" y="744828"/>
                      <a:pt x="96495" y="673567"/>
                    </a:cubicBezTo>
                    <a:cubicBezTo>
                      <a:pt x="100023" y="602306"/>
                      <a:pt x="106373" y="504233"/>
                      <a:pt x="96495" y="423800"/>
                    </a:cubicBezTo>
                    <a:cubicBezTo>
                      <a:pt x="86617" y="343367"/>
                      <a:pt x="50633" y="243178"/>
                      <a:pt x="37228" y="190967"/>
                    </a:cubicBezTo>
                    <a:cubicBezTo>
                      <a:pt x="23823" y="138756"/>
                      <a:pt x="19590" y="137344"/>
                      <a:pt x="16062" y="110533"/>
                    </a:cubicBezTo>
                    <a:cubicBezTo>
                      <a:pt x="12534" y="83722"/>
                      <a:pt x="-7927" y="-7294"/>
                      <a:pt x="3362" y="46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8C37F4D2-22B9-448E-B0C3-658B7E740C5D}"/>
                  </a:ext>
                </a:extLst>
              </p:cNvPr>
              <p:cNvSpPr/>
              <p:nvPr/>
            </p:nvSpPr>
            <p:spPr>
              <a:xfrm>
                <a:off x="8274706" y="3416108"/>
                <a:ext cx="311470" cy="723431"/>
              </a:xfrm>
              <a:custGeom>
                <a:avLst/>
                <a:gdLst>
                  <a:gd name="connsiteX0" fmla="*/ 310494 w 311470"/>
                  <a:gd name="connsiteY0" fmla="*/ 192 h 723431"/>
                  <a:gd name="connsiteX1" fmla="*/ 272394 w 311470"/>
                  <a:gd name="connsiteY1" fmla="*/ 241492 h 723431"/>
                  <a:gd name="connsiteX2" fmla="*/ 280861 w 311470"/>
                  <a:gd name="connsiteY2" fmla="*/ 355792 h 723431"/>
                  <a:gd name="connsiteX3" fmla="*/ 242761 w 311470"/>
                  <a:gd name="connsiteY3" fmla="*/ 503959 h 723431"/>
                  <a:gd name="connsiteX4" fmla="*/ 1461 w 311470"/>
                  <a:gd name="connsiteY4" fmla="*/ 719859 h 723431"/>
                  <a:gd name="connsiteX5" fmla="*/ 145394 w 311470"/>
                  <a:gd name="connsiteY5" fmla="*/ 622492 h 723431"/>
                  <a:gd name="connsiteX6" fmla="*/ 221594 w 311470"/>
                  <a:gd name="connsiteY6" fmla="*/ 415059 h 723431"/>
                  <a:gd name="connsiteX7" fmla="*/ 225827 w 311470"/>
                  <a:gd name="connsiteY7" fmla="*/ 283825 h 723431"/>
                  <a:gd name="connsiteX8" fmla="*/ 310494 w 311470"/>
                  <a:gd name="connsiteY8" fmla="*/ 192 h 72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70" h="723431">
                    <a:moveTo>
                      <a:pt x="310494" y="192"/>
                    </a:moveTo>
                    <a:cubicBezTo>
                      <a:pt x="318255" y="-6864"/>
                      <a:pt x="277333" y="182225"/>
                      <a:pt x="272394" y="241492"/>
                    </a:cubicBezTo>
                    <a:cubicBezTo>
                      <a:pt x="267455" y="300759"/>
                      <a:pt x="285800" y="312048"/>
                      <a:pt x="280861" y="355792"/>
                    </a:cubicBezTo>
                    <a:cubicBezTo>
                      <a:pt x="275922" y="399537"/>
                      <a:pt x="289328" y="443281"/>
                      <a:pt x="242761" y="503959"/>
                    </a:cubicBezTo>
                    <a:cubicBezTo>
                      <a:pt x="196194" y="564637"/>
                      <a:pt x="17689" y="700104"/>
                      <a:pt x="1461" y="719859"/>
                    </a:cubicBezTo>
                    <a:cubicBezTo>
                      <a:pt x="-14767" y="739615"/>
                      <a:pt x="108705" y="673292"/>
                      <a:pt x="145394" y="622492"/>
                    </a:cubicBezTo>
                    <a:cubicBezTo>
                      <a:pt x="182083" y="571692"/>
                      <a:pt x="208189" y="471503"/>
                      <a:pt x="221594" y="415059"/>
                    </a:cubicBezTo>
                    <a:cubicBezTo>
                      <a:pt x="234999" y="358615"/>
                      <a:pt x="208894" y="352264"/>
                      <a:pt x="225827" y="283825"/>
                    </a:cubicBezTo>
                    <a:cubicBezTo>
                      <a:pt x="242760" y="215386"/>
                      <a:pt x="302733" y="7248"/>
                      <a:pt x="310494" y="19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DFCF89C6-44F8-424E-8E72-67AF5B25F778}"/>
                  </a:ext>
                </a:extLst>
              </p:cNvPr>
              <p:cNvSpPr/>
              <p:nvPr/>
            </p:nvSpPr>
            <p:spPr>
              <a:xfrm>
                <a:off x="5253574" y="1356664"/>
                <a:ext cx="308928" cy="733784"/>
              </a:xfrm>
              <a:custGeom>
                <a:avLst/>
                <a:gdLst>
                  <a:gd name="connsiteX0" fmla="*/ 302676 w 308928"/>
                  <a:gd name="connsiteY0" fmla="*/ 2236 h 733784"/>
                  <a:gd name="connsiteX1" fmla="*/ 226476 w 308928"/>
                  <a:gd name="connsiteY1" fmla="*/ 97486 h 733784"/>
                  <a:gd name="connsiteX2" fmla="*/ 172501 w 308928"/>
                  <a:gd name="connsiteY2" fmla="*/ 234011 h 733784"/>
                  <a:gd name="connsiteX3" fmla="*/ 86776 w 308928"/>
                  <a:gd name="connsiteY3" fmla="*/ 430861 h 733784"/>
                  <a:gd name="connsiteX4" fmla="*/ 20101 w 308928"/>
                  <a:gd name="connsiteY4" fmla="*/ 729311 h 733784"/>
                  <a:gd name="connsiteX5" fmla="*/ 1051 w 308928"/>
                  <a:gd name="connsiteY5" fmla="*/ 599136 h 733784"/>
                  <a:gd name="connsiteX6" fmla="*/ 45501 w 308928"/>
                  <a:gd name="connsiteY6" fmla="*/ 446736 h 733784"/>
                  <a:gd name="connsiteX7" fmla="*/ 48676 w 308928"/>
                  <a:gd name="connsiteY7" fmla="*/ 192736 h 733784"/>
                  <a:gd name="connsiteX8" fmla="*/ 302676 w 308928"/>
                  <a:gd name="connsiteY8" fmla="*/ 2236 h 73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928" h="733784">
                    <a:moveTo>
                      <a:pt x="302676" y="2236"/>
                    </a:moveTo>
                    <a:cubicBezTo>
                      <a:pt x="332309" y="-13639"/>
                      <a:pt x="248172" y="58857"/>
                      <a:pt x="226476" y="97486"/>
                    </a:cubicBezTo>
                    <a:cubicBezTo>
                      <a:pt x="204780" y="136115"/>
                      <a:pt x="195784" y="178449"/>
                      <a:pt x="172501" y="234011"/>
                    </a:cubicBezTo>
                    <a:cubicBezTo>
                      <a:pt x="149218" y="289574"/>
                      <a:pt x="112176" y="348311"/>
                      <a:pt x="86776" y="430861"/>
                    </a:cubicBezTo>
                    <a:cubicBezTo>
                      <a:pt x="61376" y="513411"/>
                      <a:pt x="34388" y="701265"/>
                      <a:pt x="20101" y="729311"/>
                    </a:cubicBezTo>
                    <a:cubicBezTo>
                      <a:pt x="5813" y="757357"/>
                      <a:pt x="-3182" y="646232"/>
                      <a:pt x="1051" y="599136"/>
                    </a:cubicBezTo>
                    <a:cubicBezTo>
                      <a:pt x="5284" y="552040"/>
                      <a:pt x="37564" y="514469"/>
                      <a:pt x="45501" y="446736"/>
                    </a:cubicBezTo>
                    <a:cubicBezTo>
                      <a:pt x="53438" y="379003"/>
                      <a:pt x="9518" y="259940"/>
                      <a:pt x="48676" y="192736"/>
                    </a:cubicBezTo>
                    <a:cubicBezTo>
                      <a:pt x="87834" y="125532"/>
                      <a:pt x="273043" y="18111"/>
                      <a:pt x="302676" y="223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AD1C2FA8-8D2E-419D-B29C-A4892203C68A}"/>
                  </a:ext>
                </a:extLst>
              </p:cNvPr>
              <p:cNvSpPr/>
              <p:nvPr/>
            </p:nvSpPr>
            <p:spPr>
              <a:xfrm>
                <a:off x="5377836" y="4477614"/>
                <a:ext cx="985580" cy="701839"/>
              </a:xfrm>
              <a:custGeom>
                <a:avLst/>
                <a:gdLst>
                  <a:gd name="connsiteX0" fmla="*/ 13314 w 985580"/>
                  <a:gd name="connsiteY0" fmla="*/ 724 h 701839"/>
                  <a:gd name="connsiteX1" fmla="*/ 99039 w 985580"/>
                  <a:gd name="connsiteY1" fmla="*/ 103911 h 701839"/>
                  <a:gd name="connsiteX2" fmla="*/ 343514 w 985580"/>
                  <a:gd name="connsiteY2" fmla="*/ 337274 h 701839"/>
                  <a:gd name="connsiteX3" fmla="*/ 497502 w 985580"/>
                  <a:gd name="connsiteY3" fmla="*/ 446811 h 701839"/>
                  <a:gd name="connsiteX4" fmla="*/ 778489 w 985580"/>
                  <a:gd name="connsiteY4" fmla="*/ 530949 h 701839"/>
                  <a:gd name="connsiteX5" fmla="*/ 984864 w 985580"/>
                  <a:gd name="connsiteY5" fmla="*/ 561111 h 701839"/>
                  <a:gd name="connsiteX6" fmla="*/ 838814 w 985580"/>
                  <a:gd name="connsiteY6" fmla="*/ 616674 h 701839"/>
                  <a:gd name="connsiteX7" fmla="*/ 637202 w 985580"/>
                  <a:gd name="connsiteY7" fmla="*/ 662711 h 701839"/>
                  <a:gd name="connsiteX8" fmla="*/ 348277 w 985580"/>
                  <a:gd name="connsiteY8" fmla="*/ 684936 h 701839"/>
                  <a:gd name="connsiteX9" fmla="*/ 268902 w 985580"/>
                  <a:gd name="connsiteY9" fmla="*/ 697636 h 701839"/>
                  <a:gd name="connsiteX10" fmla="*/ 132377 w 985580"/>
                  <a:gd name="connsiteY10" fmla="*/ 608736 h 701839"/>
                  <a:gd name="connsiteX11" fmla="*/ 18077 w 985580"/>
                  <a:gd name="connsiteY11" fmla="*/ 484911 h 701839"/>
                  <a:gd name="connsiteX12" fmla="*/ 614 w 985580"/>
                  <a:gd name="connsiteY12" fmla="*/ 422999 h 701839"/>
                  <a:gd name="connsiteX13" fmla="*/ 3789 w 985580"/>
                  <a:gd name="connsiteY13" fmla="*/ 242024 h 701839"/>
                  <a:gd name="connsiteX14" fmla="*/ 2202 w 985580"/>
                  <a:gd name="connsiteY14" fmla="*/ 65811 h 701839"/>
                  <a:gd name="connsiteX15" fmla="*/ 13314 w 985580"/>
                  <a:gd name="connsiteY15" fmla="*/ 724 h 7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5580" h="701839">
                    <a:moveTo>
                      <a:pt x="13314" y="724"/>
                    </a:moveTo>
                    <a:cubicBezTo>
                      <a:pt x="29453" y="7074"/>
                      <a:pt x="44006" y="47820"/>
                      <a:pt x="99039" y="103911"/>
                    </a:cubicBezTo>
                    <a:cubicBezTo>
                      <a:pt x="154072" y="160002"/>
                      <a:pt x="277104" y="280124"/>
                      <a:pt x="343514" y="337274"/>
                    </a:cubicBezTo>
                    <a:cubicBezTo>
                      <a:pt x="409925" y="394424"/>
                      <a:pt x="425006" y="414532"/>
                      <a:pt x="497502" y="446811"/>
                    </a:cubicBezTo>
                    <a:cubicBezTo>
                      <a:pt x="569998" y="479090"/>
                      <a:pt x="697262" y="511899"/>
                      <a:pt x="778489" y="530949"/>
                    </a:cubicBezTo>
                    <a:cubicBezTo>
                      <a:pt x="859716" y="549999"/>
                      <a:pt x="974810" y="546824"/>
                      <a:pt x="984864" y="561111"/>
                    </a:cubicBezTo>
                    <a:cubicBezTo>
                      <a:pt x="994918" y="575398"/>
                      <a:pt x="896758" y="599741"/>
                      <a:pt x="838814" y="616674"/>
                    </a:cubicBezTo>
                    <a:cubicBezTo>
                      <a:pt x="780870" y="633607"/>
                      <a:pt x="718958" y="651334"/>
                      <a:pt x="637202" y="662711"/>
                    </a:cubicBezTo>
                    <a:cubicBezTo>
                      <a:pt x="555446" y="674088"/>
                      <a:pt x="409660" y="679115"/>
                      <a:pt x="348277" y="684936"/>
                    </a:cubicBezTo>
                    <a:cubicBezTo>
                      <a:pt x="286894" y="690757"/>
                      <a:pt x="304885" y="710336"/>
                      <a:pt x="268902" y="697636"/>
                    </a:cubicBezTo>
                    <a:cubicBezTo>
                      <a:pt x="232919" y="684936"/>
                      <a:pt x="174181" y="644190"/>
                      <a:pt x="132377" y="608736"/>
                    </a:cubicBezTo>
                    <a:cubicBezTo>
                      <a:pt x="90573" y="573282"/>
                      <a:pt x="40038" y="515867"/>
                      <a:pt x="18077" y="484911"/>
                    </a:cubicBezTo>
                    <a:cubicBezTo>
                      <a:pt x="-3884" y="453955"/>
                      <a:pt x="2995" y="463480"/>
                      <a:pt x="614" y="422999"/>
                    </a:cubicBezTo>
                    <a:cubicBezTo>
                      <a:pt x="-1767" y="382518"/>
                      <a:pt x="3524" y="301555"/>
                      <a:pt x="3789" y="242024"/>
                    </a:cubicBezTo>
                    <a:cubicBezTo>
                      <a:pt x="4054" y="182493"/>
                      <a:pt x="1937" y="100736"/>
                      <a:pt x="2202" y="65811"/>
                    </a:cubicBezTo>
                    <a:cubicBezTo>
                      <a:pt x="2467" y="30886"/>
                      <a:pt x="-2825" y="-5626"/>
                      <a:pt x="13314" y="7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97DEFB3A-BA78-4729-998E-569F2098CC75}"/>
                  </a:ext>
                </a:extLst>
              </p:cNvPr>
              <p:cNvSpPr/>
              <p:nvPr/>
            </p:nvSpPr>
            <p:spPr>
              <a:xfrm rot="10800000">
                <a:off x="6341363" y="4244957"/>
                <a:ext cx="338411" cy="153852"/>
              </a:xfrm>
              <a:custGeom>
                <a:avLst/>
                <a:gdLst>
                  <a:gd name="connsiteX0" fmla="*/ 169 w 237420"/>
                  <a:gd name="connsiteY0" fmla="*/ 97366 h 97742"/>
                  <a:gd name="connsiteX1" fmla="*/ 152569 w 237420"/>
                  <a:gd name="connsiteY1" fmla="*/ 16933 h 97742"/>
                  <a:gd name="connsiteX2" fmla="*/ 237236 w 237420"/>
                  <a:gd name="connsiteY2" fmla="*/ 0 h 97742"/>
                  <a:gd name="connsiteX3" fmla="*/ 173736 w 237420"/>
                  <a:gd name="connsiteY3" fmla="*/ 16933 h 97742"/>
                  <a:gd name="connsiteX4" fmla="*/ 122936 w 237420"/>
                  <a:gd name="connsiteY4" fmla="*/ 46566 h 97742"/>
                  <a:gd name="connsiteX5" fmla="*/ 169 w 237420"/>
                  <a:gd name="connsiteY5" fmla="*/ 97366 h 9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420" h="97742">
                    <a:moveTo>
                      <a:pt x="169" y="97366"/>
                    </a:moveTo>
                    <a:cubicBezTo>
                      <a:pt x="5108" y="92427"/>
                      <a:pt x="113058" y="33161"/>
                      <a:pt x="152569" y="16933"/>
                    </a:cubicBezTo>
                    <a:cubicBezTo>
                      <a:pt x="192080" y="705"/>
                      <a:pt x="233708" y="0"/>
                      <a:pt x="237236" y="0"/>
                    </a:cubicBezTo>
                    <a:cubicBezTo>
                      <a:pt x="240764" y="0"/>
                      <a:pt x="192786" y="9172"/>
                      <a:pt x="173736" y="16933"/>
                    </a:cubicBezTo>
                    <a:cubicBezTo>
                      <a:pt x="154686" y="24694"/>
                      <a:pt x="146219" y="35983"/>
                      <a:pt x="122936" y="46566"/>
                    </a:cubicBezTo>
                    <a:cubicBezTo>
                      <a:pt x="99653" y="57149"/>
                      <a:pt x="-4770" y="102305"/>
                      <a:pt x="169" y="97366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9462A990-8621-4ADD-8544-C2B6D2642B9C}"/>
                </a:ext>
              </a:extLst>
            </p:cNvPr>
            <p:cNvSpPr/>
            <p:nvPr/>
          </p:nvSpPr>
          <p:spPr>
            <a:xfrm>
              <a:off x="5148263" y="5111750"/>
              <a:ext cx="41275" cy="65088"/>
            </a:xfrm>
            <a:custGeom>
              <a:avLst/>
              <a:gdLst>
                <a:gd name="connsiteX0" fmla="*/ 41275 w 41275"/>
                <a:gd name="connsiteY0" fmla="*/ 0 h 65088"/>
                <a:gd name="connsiteX1" fmla="*/ 0 w 41275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5" h="65088">
                  <a:moveTo>
                    <a:pt x="41275" y="0"/>
                  </a:moveTo>
                  <a:lnTo>
                    <a:pt x="0" y="65088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EAD9BDCD-6BEA-4E66-88C0-0B386BF3DDD7}"/>
                </a:ext>
              </a:extLst>
            </p:cNvPr>
            <p:cNvGrpSpPr/>
            <p:nvPr/>
          </p:nvGrpSpPr>
          <p:grpSpPr>
            <a:xfrm>
              <a:off x="4991533" y="5108575"/>
              <a:ext cx="605085" cy="599571"/>
              <a:chOff x="4991533" y="5108575"/>
              <a:chExt cx="605085" cy="599571"/>
            </a:xfrm>
          </p:grpSpPr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5886D840-0525-40AC-9C70-FFD2C7617477}"/>
                  </a:ext>
                </a:extLst>
              </p:cNvPr>
              <p:cNvSpPr/>
              <p:nvPr/>
            </p:nvSpPr>
            <p:spPr>
              <a:xfrm>
                <a:off x="4991533" y="5108575"/>
                <a:ext cx="605085" cy="599571"/>
              </a:xfrm>
              <a:custGeom>
                <a:avLst/>
                <a:gdLst>
                  <a:gd name="connsiteX0" fmla="*/ 198005 w 605085"/>
                  <a:gd name="connsiteY0" fmla="*/ 0 h 599571"/>
                  <a:gd name="connsiteX1" fmla="*/ 328180 w 605085"/>
                  <a:gd name="connsiteY1" fmla="*/ 47625 h 599571"/>
                  <a:gd name="connsiteX2" fmla="*/ 339292 w 605085"/>
                  <a:gd name="connsiteY2" fmla="*/ 34925 h 599571"/>
                  <a:gd name="connsiteX3" fmla="*/ 366280 w 605085"/>
                  <a:gd name="connsiteY3" fmla="*/ 3175 h 599571"/>
                  <a:gd name="connsiteX4" fmla="*/ 378980 w 605085"/>
                  <a:gd name="connsiteY4" fmla="*/ 11113 h 599571"/>
                  <a:gd name="connsiteX5" fmla="*/ 423430 w 605085"/>
                  <a:gd name="connsiteY5" fmla="*/ 31750 h 599571"/>
                  <a:gd name="connsiteX6" fmla="*/ 440892 w 605085"/>
                  <a:gd name="connsiteY6" fmla="*/ 39688 h 599571"/>
                  <a:gd name="connsiteX7" fmla="*/ 426605 w 605085"/>
                  <a:gd name="connsiteY7" fmla="*/ 63500 h 599571"/>
                  <a:gd name="connsiteX8" fmla="*/ 418667 w 605085"/>
                  <a:gd name="connsiteY8" fmla="*/ 82550 h 599571"/>
                  <a:gd name="connsiteX9" fmla="*/ 469467 w 605085"/>
                  <a:gd name="connsiteY9" fmla="*/ 106363 h 599571"/>
                  <a:gd name="connsiteX10" fmla="*/ 550430 w 605085"/>
                  <a:gd name="connsiteY10" fmla="*/ 146050 h 599571"/>
                  <a:gd name="connsiteX11" fmla="*/ 604405 w 605085"/>
                  <a:gd name="connsiteY11" fmla="*/ 171450 h 599571"/>
                  <a:gd name="connsiteX12" fmla="*/ 580592 w 605085"/>
                  <a:gd name="connsiteY12" fmla="*/ 223838 h 599571"/>
                  <a:gd name="connsiteX13" fmla="*/ 577417 w 605085"/>
                  <a:gd name="connsiteY13" fmla="*/ 231775 h 599571"/>
                  <a:gd name="connsiteX14" fmla="*/ 553605 w 605085"/>
                  <a:gd name="connsiteY14" fmla="*/ 228600 h 599571"/>
                  <a:gd name="connsiteX15" fmla="*/ 537730 w 605085"/>
                  <a:gd name="connsiteY15" fmla="*/ 212725 h 599571"/>
                  <a:gd name="connsiteX16" fmla="*/ 466292 w 605085"/>
                  <a:gd name="connsiteY16" fmla="*/ 192088 h 599571"/>
                  <a:gd name="connsiteX17" fmla="*/ 417080 w 605085"/>
                  <a:gd name="connsiteY17" fmla="*/ 169863 h 599571"/>
                  <a:gd name="connsiteX18" fmla="*/ 377392 w 605085"/>
                  <a:gd name="connsiteY18" fmla="*/ 153988 h 599571"/>
                  <a:gd name="connsiteX19" fmla="*/ 366280 w 605085"/>
                  <a:gd name="connsiteY19" fmla="*/ 171450 h 599571"/>
                  <a:gd name="connsiteX20" fmla="*/ 388505 w 605085"/>
                  <a:gd name="connsiteY20" fmla="*/ 190500 h 599571"/>
                  <a:gd name="connsiteX21" fmla="*/ 444067 w 605085"/>
                  <a:gd name="connsiteY21" fmla="*/ 231775 h 599571"/>
                  <a:gd name="connsiteX22" fmla="*/ 490105 w 605085"/>
                  <a:gd name="connsiteY22" fmla="*/ 268288 h 599571"/>
                  <a:gd name="connsiteX23" fmla="*/ 528205 w 605085"/>
                  <a:gd name="connsiteY23" fmla="*/ 344488 h 599571"/>
                  <a:gd name="connsiteX24" fmla="*/ 523442 w 605085"/>
                  <a:gd name="connsiteY24" fmla="*/ 430213 h 599571"/>
                  <a:gd name="connsiteX25" fmla="*/ 505980 w 605085"/>
                  <a:gd name="connsiteY25" fmla="*/ 492125 h 599571"/>
                  <a:gd name="connsiteX26" fmla="*/ 464705 w 605085"/>
                  <a:gd name="connsiteY26" fmla="*/ 560388 h 599571"/>
                  <a:gd name="connsiteX27" fmla="*/ 417080 w 605085"/>
                  <a:gd name="connsiteY27" fmla="*/ 598488 h 599571"/>
                  <a:gd name="connsiteX28" fmla="*/ 399617 w 605085"/>
                  <a:gd name="connsiteY28" fmla="*/ 585788 h 599571"/>
                  <a:gd name="connsiteX29" fmla="*/ 339292 w 605085"/>
                  <a:gd name="connsiteY29" fmla="*/ 550863 h 599571"/>
                  <a:gd name="connsiteX30" fmla="*/ 367867 w 605085"/>
                  <a:gd name="connsiteY30" fmla="*/ 528638 h 599571"/>
                  <a:gd name="connsiteX31" fmla="*/ 440892 w 605085"/>
                  <a:gd name="connsiteY31" fmla="*/ 401638 h 599571"/>
                  <a:gd name="connsiteX32" fmla="*/ 361517 w 605085"/>
                  <a:gd name="connsiteY32" fmla="*/ 433388 h 599571"/>
                  <a:gd name="connsiteX33" fmla="*/ 234517 w 605085"/>
                  <a:gd name="connsiteY33" fmla="*/ 461963 h 599571"/>
                  <a:gd name="connsiteX34" fmla="*/ 139267 w 605085"/>
                  <a:gd name="connsiteY34" fmla="*/ 463550 h 599571"/>
                  <a:gd name="connsiteX35" fmla="*/ 24967 w 605085"/>
                  <a:gd name="connsiteY35" fmla="*/ 407988 h 599571"/>
                  <a:gd name="connsiteX36" fmla="*/ 1155 w 605085"/>
                  <a:gd name="connsiteY36" fmla="*/ 333375 h 599571"/>
                  <a:gd name="connsiteX37" fmla="*/ 47192 w 605085"/>
                  <a:gd name="connsiteY37" fmla="*/ 234950 h 599571"/>
                  <a:gd name="connsiteX38" fmla="*/ 161492 w 605085"/>
                  <a:gd name="connsiteY38" fmla="*/ 157163 h 599571"/>
                  <a:gd name="connsiteX39" fmla="*/ 264680 w 605085"/>
                  <a:gd name="connsiteY39" fmla="*/ 149225 h 599571"/>
                  <a:gd name="connsiteX40" fmla="*/ 282142 w 605085"/>
                  <a:gd name="connsiteY40" fmla="*/ 128588 h 599571"/>
                  <a:gd name="connsiteX41" fmla="*/ 290080 w 605085"/>
                  <a:gd name="connsiteY41" fmla="*/ 117475 h 599571"/>
                  <a:gd name="connsiteX42" fmla="*/ 256742 w 605085"/>
                  <a:gd name="connsiteY42" fmla="*/ 107950 h 599571"/>
                  <a:gd name="connsiteX43" fmla="*/ 161492 w 605085"/>
                  <a:gd name="connsiteY43" fmla="*/ 77788 h 5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5085" h="599571">
                    <a:moveTo>
                      <a:pt x="198005" y="0"/>
                    </a:moveTo>
                    <a:cubicBezTo>
                      <a:pt x="251318" y="20902"/>
                      <a:pt x="304632" y="41804"/>
                      <a:pt x="328180" y="47625"/>
                    </a:cubicBezTo>
                    <a:cubicBezTo>
                      <a:pt x="351728" y="53446"/>
                      <a:pt x="339292" y="34925"/>
                      <a:pt x="339292" y="34925"/>
                    </a:cubicBezTo>
                    <a:cubicBezTo>
                      <a:pt x="345642" y="27517"/>
                      <a:pt x="359665" y="7144"/>
                      <a:pt x="366280" y="3175"/>
                    </a:cubicBezTo>
                    <a:cubicBezTo>
                      <a:pt x="372895" y="-794"/>
                      <a:pt x="369455" y="6350"/>
                      <a:pt x="378980" y="11113"/>
                    </a:cubicBezTo>
                    <a:cubicBezTo>
                      <a:pt x="388505" y="15876"/>
                      <a:pt x="423430" y="31750"/>
                      <a:pt x="423430" y="31750"/>
                    </a:cubicBezTo>
                    <a:cubicBezTo>
                      <a:pt x="433749" y="36512"/>
                      <a:pt x="440363" y="34396"/>
                      <a:pt x="440892" y="39688"/>
                    </a:cubicBezTo>
                    <a:cubicBezTo>
                      <a:pt x="441421" y="44980"/>
                      <a:pt x="430309" y="56356"/>
                      <a:pt x="426605" y="63500"/>
                    </a:cubicBezTo>
                    <a:cubicBezTo>
                      <a:pt x="422901" y="70644"/>
                      <a:pt x="411523" y="75406"/>
                      <a:pt x="418667" y="82550"/>
                    </a:cubicBezTo>
                    <a:cubicBezTo>
                      <a:pt x="425811" y="89694"/>
                      <a:pt x="469467" y="106363"/>
                      <a:pt x="469467" y="106363"/>
                    </a:cubicBezTo>
                    <a:lnTo>
                      <a:pt x="550430" y="146050"/>
                    </a:lnTo>
                    <a:cubicBezTo>
                      <a:pt x="572920" y="156898"/>
                      <a:pt x="599378" y="158485"/>
                      <a:pt x="604405" y="171450"/>
                    </a:cubicBezTo>
                    <a:cubicBezTo>
                      <a:pt x="609432" y="184415"/>
                      <a:pt x="585090" y="213784"/>
                      <a:pt x="580592" y="223838"/>
                    </a:cubicBezTo>
                    <a:cubicBezTo>
                      <a:pt x="576094" y="233892"/>
                      <a:pt x="581915" y="230981"/>
                      <a:pt x="577417" y="231775"/>
                    </a:cubicBezTo>
                    <a:cubicBezTo>
                      <a:pt x="572919" y="232569"/>
                      <a:pt x="560220" y="231775"/>
                      <a:pt x="553605" y="228600"/>
                    </a:cubicBezTo>
                    <a:cubicBezTo>
                      <a:pt x="546990" y="225425"/>
                      <a:pt x="552282" y="218810"/>
                      <a:pt x="537730" y="212725"/>
                    </a:cubicBezTo>
                    <a:cubicBezTo>
                      <a:pt x="523178" y="206640"/>
                      <a:pt x="486400" y="199232"/>
                      <a:pt x="466292" y="192088"/>
                    </a:cubicBezTo>
                    <a:cubicBezTo>
                      <a:pt x="446184" y="184944"/>
                      <a:pt x="431897" y="176213"/>
                      <a:pt x="417080" y="169863"/>
                    </a:cubicBezTo>
                    <a:cubicBezTo>
                      <a:pt x="402263" y="163513"/>
                      <a:pt x="385859" y="153724"/>
                      <a:pt x="377392" y="153988"/>
                    </a:cubicBezTo>
                    <a:cubicBezTo>
                      <a:pt x="368925" y="154253"/>
                      <a:pt x="364428" y="165365"/>
                      <a:pt x="366280" y="171450"/>
                    </a:cubicBezTo>
                    <a:cubicBezTo>
                      <a:pt x="368132" y="177535"/>
                      <a:pt x="375541" y="180446"/>
                      <a:pt x="388505" y="190500"/>
                    </a:cubicBezTo>
                    <a:cubicBezTo>
                      <a:pt x="401470" y="200554"/>
                      <a:pt x="427134" y="218810"/>
                      <a:pt x="444067" y="231775"/>
                    </a:cubicBezTo>
                    <a:cubicBezTo>
                      <a:pt x="461000" y="244740"/>
                      <a:pt x="476082" y="249503"/>
                      <a:pt x="490105" y="268288"/>
                    </a:cubicBezTo>
                    <a:cubicBezTo>
                      <a:pt x="504128" y="287073"/>
                      <a:pt x="522649" y="317501"/>
                      <a:pt x="528205" y="344488"/>
                    </a:cubicBezTo>
                    <a:cubicBezTo>
                      <a:pt x="533761" y="371475"/>
                      <a:pt x="527146" y="405607"/>
                      <a:pt x="523442" y="430213"/>
                    </a:cubicBezTo>
                    <a:cubicBezTo>
                      <a:pt x="519738" y="454819"/>
                      <a:pt x="515769" y="470429"/>
                      <a:pt x="505980" y="492125"/>
                    </a:cubicBezTo>
                    <a:cubicBezTo>
                      <a:pt x="496191" y="513821"/>
                      <a:pt x="479522" y="542661"/>
                      <a:pt x="464705" y="560388"/>
                    </a:cubicBezTo>
                    <a:cubicBezTo>
                      <a:pt x="449888" y="578115"/>
                      <a:pt x="427928" y="594255"/>
                      <a:pt x="417080" y="598488"/>
                    </a:cubicBezTo>
                    <a:cubicBezTo>
                      <a:pt x="406232" y="602721"/>
                      <a:pt x="412582" y="593726"/>
                      <a:pt x="399617" y="585788"/>
                    </a:cubicBezTo>
                    <a:cubicBezTo>
                      <a:pt x="386652" y="577851"/>
                      <a:pt x="344584" y="560388"/>
                      <a:pt x="339292" y="550863"/>
                    </a:cubicBezTo>
                    <a:cubicBezTo>
                      <a:pt x="334000" y="541338"/>
                      <a:pt x="350934" y="553509"/>
                      <a:pt x="367867" y="528638"/>
                    </a:cubicBezTo>
                    <a:cubicBezTo>
                      <a:pt x="384800" y="503767"/>
                      <a:pt x="441950" y="417513"/>
                      <a:pt x="440892" y="401638"/>
                    </a:cubicBezTo>
                    <a:cubicBezTo>
                      <a:pt x="439834" y="385763"/>
                      <a:pt x="395913" y="423334"/>
                      <a:pt x="361517" y="433388"/>
                    </a:cubicBezTo>
                    <a:cubicBezTo>
                      <a:pt x="327121" y="443442"/>
                      <a:pt x="271559" y="456936"/>
                      <a:pt x="234517" y="461963"/>
                    </a:cubicBezTo>
                    <a:cubicBezTo>
                      <a:pt x="197475" y="466990"/>
                      <a:pt x="174192" y="472546"/>
                      <a:pt x="139267" y="463550"/>
                    </a:cubicBezTo>
                    <a:cubicBezTo>
                      <a:pt x="104342" y="454554"/>
                      <a:pt x="47985" y="429684"/>
                      <a:pt x="24967" y="407988"/>
                    </a:cubicBezTo>
                    <a:cubicBezTo>
                      <a:pt x="1949" y="386292"/>
                      <a:pt x="-2549" y="362215"/>
                      <a:pt x="1155" y="333375"/>
                    </a:cubicBezTo>
                    <a:cubicBezTo>
                      <a:pt x="4859" y="304535"/>
                      <a:pt x="20469" y="264319"/>
                      <a:pt x="47192" y="234950"/>
                    </a:cubicBezTo>
                    <a:cubicBezTo>
                      <a:pt x="73915" y="205581"/>
                      <a:pt x="125244" y="171451"/>
                      <a:pt x="161492" y="157163"/>
                    </a:cubicBezTo>
                    <a:cubicBezTo>
                      <a:pt x="197740" y="142875"/>
                      <a:pt x="244572" y="153987"/>
                      <a:pt x="264680" y="149225"/>
                    </a:cubicBezTo>
                    <a:cubicBezTo>
                      <a:pt x="284788" y="144463"/>
                      <a:pt x="277909" y="133880"/>
                      <a:pt x="282142" y="128588"/>
                    </a:cubicBezTo>
                    <a:cubicBezTo>
                      <a:pt x="286375" y="123296"/>
                      <a:pt x="294313" y="120915"/>
                      <a:pt x="290080" y="117475"/>
                    </a:cubicBezTo>
                    <a:cubicBezTo>
                      <a:pt x="285847" y="114035"/>
                      <a:pt x="256742" y="107950"/>
                      <a:pt x="256742" y="107950"/>
                    </a:cubicBezTo>
                    <a:lnTo>
                      <a:pt x="161492" y="77788"/>
                    </a:ln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D69B26D9-C598-4A55-94A2-D5C2A9F412ED}"/>
                  </a:ext>
                </a:extLst>
              </p:cNvPr>
              <p:cNvSpPr/>
              <p:nvPr/>
            </p:nvSpPr>
            <p:spPr>
              <a:xfrm>
                <a:off x="5075242" y="5346637"/>
                <a:ext cx="136752" cy="142250"/>
              </a:xfrm>
              <a:custGeom>
                <a:avLst/>
                <a:gdLst>
                  <a:gd name="connsiteX0" fmla="*/ 131758 w 136752"/>
                  <a:gd name="connsiteY0" fmla="*/ 63 h 142250"/>
                  <a:gd name="connsiteX1" fmla="*/ 107946 w 136752"/>
                  <a:gd name="connsiteY1" fmla="*/ 60388 h 142250"/>
                  <a:gd name="connsiteX2" fmla="*/ 77783 w 136752"/>
                  <a:gd name="connsiteY2" fmla="*/ 139763 h 142250"/>
                  <a:gd name="connsiteX3" fmla="*/ 28571 w 136752"/>
                  <a:gd name="connsiteY3" fmla="*/ 120713 h 142250"/>
                  <a:gd name="connsiteX4" fmla="*/ 11108 w 136752"/>
                  <a:gd name="connsiteY4" fmla="*/ 104838 h 142250"/>
                  <a:gd name="connsiteX5" fmla="*/ 4758 w 136752"/>
                  <a:gd name="connsiteY5" fmla="*/ 71501 h 142250"/>
                  <a:gd name="connsiteX6" fmla="*/ 131758 w 136752"/>
                  <a:gd name="connsiteY6" fmla="*/ 63 h 14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752" h="142250">
                    <a:moveTo>
                      <a:pt x="131758" y="63"/>
                    </a:moveTo>
                    <a:cubicBezTo>
                      <a:pt x="148956" y="-1789"/>
                      <a:pt x="116942" y="37105"/>
                      <a:pt x="107946" y="60388"/>
                    </a:cubicBezTo>
                    <a:cubicBezTo>
                      <a:pt x="98950" y="83671"/>
                      <a:pt x="91012" y="129709"/>
                      <a:pt x="77783" y="139763"/>
                    </a:cubicBezTo>
                    <a:cubicBezTo>
                      <a:pt x="64554" y="149817"/>
                      <a:pt x="39683" y="126534"/>
                      <a:pt x="28571" y="120713"/>
                    </a:cubicBezTo>
                    <a:cubicBezTo>
                      <a:pt x="17459" y="114892"/>
                      <a:pt x="15077" y="113040"/>
                      <a:pt x="11108" y="104838"/>
                    </a:cubicBezTo>
                    <a:cubicBezTo>
                      <a:pt x="7139" y="96636"/>
                      <a:pt x="-7413" y="87111"/>
                      <a:pt x="4758" y="71501"/>
                    </a:cubicBezTo>
                    <a:cubicBezTo>
                      <a:pt x="16929" y="55891"/>
                      <a:pt x="114560" y="1915"/>
                      <a:pt x="131758" y="6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A323433E-CDBF-477F-BBFA-32295B7B7EEC}"/>
                  </a:ext>
                </a:extLst>
              </p:cNvPr>
              <p:cNvSpPr/>
              <p:nvPr/>
            </p:nvSpPr>
            <p:spPr>
              <a:xfrm>
                <a:off x="5257178" y="5360564"/>
                <a:ext cx="148505" cy="130471"/>
              </a:xfrm>
              <a:custGeom>
                <a:avLst/>
                <a:gdLst>
                  <a:gd name="connsiteX0" fmla="*/ 60947 w 148505"/>
                  <a:gd name="connsiteY0" fmla="*/ 424 h 130471"/>
                  <a:gd name="connsiteX1" fmla="*/ 129210 w 148505"/>
                  <a:gd name="connsiteY1" fmla="*/ 35349 h 130471"/>
                  <a:gd name="connsiteX2" fmla="*/ 148260 w 148505"/>
                  <a:gd name="connsiteY2" fmla="*/ 63924 h 130471"/>
                  <a:gd name="connsiteX3" fmla="*/ 119685 w 148505"/>
                  <a:gd name="connsiteY3" fmla="*/ 78211 h 130471"/>
                  <a:gd name="connsiteX4" fmla="*/ 57772 w 148505"/>
                  <a:gd name="connsiteY4" fmla="*/ 105199 h 130471"/>
                  <a:gd name="connsiteX5" fmla="*/ 622 w 148505"/>
                  <a:gd name="connsiteY5" fmla="*/ 129011 h 130471"/>
                  <a:gd name="connsiteX6" fmla="*/ 29197 w 148505"/>
                  <a:gd name="connsiteY6" fmla="*/ 60749 h 130471"/>
                  <a:gd name="connsiteX7" fmla="*/ 60947 w 148505"/>
                  <a:gd name="connsiteY7" fmla="*/ 424 h 13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05" h="130471">
                    <a:moveTo>
                      <a:pt x="60947" y="424"/>
                    </a:moveTo>
                    <a:cubicBezTo>
                      <a:pt x="77616" y="-3809"/>
                      <a:pt x="114658" y="24766"/>
                      <a:pt x="129210" y="35349"/>
                    </a:cubicBezTo>
                    <a:cubicBezTo>
                      <a:pt x="143762" y="45932"/>
                      <a:pt x="149848" y="56780"/>
                      <a:pt x="148260" y="63924"/>
                    </a:cubicBezTo>
                    <a:cubicBezTo>
                      <a:pt x="146673" y="71068"/>
                      <a:pt x="134766" y="71332"/>
                      <a:pt x="119685" y="78211"/>
                    </a:cubicBezTo>
                    <a:cubicBezTo>
                      <a:pt x="104604" y="85090"/>
                      <a:pt x="77616" y="96732"/>
                      <a:pt x="57772" y="105199"/>
                    </a:cubicBezTo>
                    <a:cubicBezTo>
                      <a:pt x="37928" y="113666"/>
                      <a:pt x="5384" y="136419"/>
                      <a:pt x="622" y="129011"/>
                    </a:cubicBezTo>
                    <a:cubicBezTo>
                      <a:pt x="-4141" y="121603"/>
                      <a:pt x="19672" y="81651"/>
                      <a:pt x="29197" y="60749"/>
                    </a:cubicBezTo>
                    <a:cubicBezTo>
                      <a:pt x="38722" y="39847"/>
                      <a:pt x="44278" y="4657"/>
                      <a:pt x="60947" y="424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B5663999-C1EA-4C84-BECC-80638A558A83}"/>
                </a:ext>
              </a:extLst>
            </p:cNvPr>
            <p:cNvGrpSpPr/>
            <p:nvPr/>
          </p:nvGrpSpPr>
          <p:grpSpPr>
            <a:xfrm rot="900000">
              <a:off x="5545060" y="5390794"/>
              <a:ext cx="512013" cy="528803"/>
              <a:chOff x="5482132" y="5730266"/>
              <a:chExt cx="512013" cy="528803"/>
            </a:xfrm>
          </p:grpSpPr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1E2D9095-B730-421B-9D8B-E8F2491F5512}"/>
                  </a:ext>
                </a:extLst>
              </p:cNvPr>
              <p:cNvSpPr/>
              <p:nvPr/>
            </p:nvSpPr>
            <p:spPr>
              <a:xfrm>
                <a:off x="5546600" y="5730266"/>
                <a:ext cx="362721" cy="150946"/>
              </a:xfrm>
              <a:custGeom>
                <a:avLst/>
                <a:gdLst>
                  <a:gd name="connsiteX0" fmla="*/ 24467 w 362721"/>
                  <a:gd name="connsiteY0" fmla="*/ 1667 h 150946"/>
                  <a:gd name="connsiteX1" fmla="*/ 202267 w 362721"/>
                  <a:gd name="connsiteY1" fmla="*/ 37651 h 150946"/>
                  <a:gd name="connsiteX2" fmla="*/ 354667 w 362721"/>
                  <a:gd name="connsiteY2" fmla="*/ 71517 h 150946"/>
                  <a:gd name="connsiteX3" fmla="*/ 339850 w 362721"/>
                  <a:gd name="connsiteY3" fmla="*/ 96917 h 150946"/>
                  <a:gd name="connsiteX4" fmla="*/ 325033 w 362721"/>
                  <a:gd name="connsiteY4" fmla="*/ 149834 h 150946"/>
                  <a:gd name="connsiteX5" fmla="*/ 236133 w 362721"/>
                  <a:gd name="connsiteY5" fmla="*/ 130784 h 150946"/>
                  <a:gd name="connsiteX6" fmla="*/ 136650 w 362721"/>
                  <a:gd name="connsiteY6" fmla="*/ 105384 h 150946"/>
                  <a:gd name="connsiteX7" fmla="*/ 16000 w 362721"/>
                  <a:gd name="connsiteY7" fmla="*/ 94801 h 150946"/>
                  <a:gd name="connsiteX8" fmla="*/ 24467 w 362721"/>
                  <a:gd name="connsiteY8" fmla="*/ 1667 h 15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721" h="150946">
                    <a:moveTo>
                      <a:pt x="24467" y="1667"/>
                    </a:moveTo>
                    <a:cubicBezTo>
                      <a:pt x="55511" y="-7858"/>
                      <a:pt x="147234" y="26009"/>
                      <a:pt x="202267" y="37651"/>
                    </a:cubicBezTo>
                    <a:cubicBezTo>
                      <a:pt x="257300" y="49293"/>
                      <a:pt x="331737" y="61639"/>
                      <a:pt x="354667" y="71517"/>
                    </a:cubicBezTo>
                    <a:cubicBezTo>
                      <a:pt x="377597" y="81395"/>
                      <a:pt x="344789" y="83864"/>
                      <a:pt x="339850" y="96917"/>
                    </a:cubicBezTo>
                    <a:cubicBezTo>
                      <a:pt x="334911" y="109970"/>
                      <a:pt x="342319" y="144190"/>
                      <a:pt x="325033" y="149834"/>
                    </a:cubicBezTo>
                    <a:cubicBezTo>
                      <a:pt x="307747" y="155478"/>
                      <a:pt x="267530" y="138192"/>
                      <a:pt x="236133" y="130784"/>
                    </a:cubicBezTo>
                    <a:cubicBezTo>
                      <a:pt x="204736" y="123376"/>
                      <a:pt x="173339" y="111381"/>
                      <a:pt x="136650" y="105384"/>
                    </a:cubicBezTo>
                    <a:cubicBezTo>
                      <a:pt x="99961" y="99387"/>
                      <a:pt x="38578" y="105384"/>
                      <a:pt x="16000" y="94801"/>
                    </a:cubicBezTo>
                    <a:cubicBezTo>
                      <a:pt x="-6578" y="84218"/>
                      <a:pt x="-6577" y="11192"/>
                      <a:pt x="24467" y="1667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BC7FADAC-CB2B-4A55-B81B-8D53D34FF426}"/>
                  </a:ext>
                </a:extLst>
              </p:cNvPr>
              <p:cNvSpPr/>
              <p:nvPr/>
            </p:nvSpPr>
            <p:spPr>
              <a:xfrm>
                <a:off x="5482132" y="5854853"/>
                <a:ext cx="512013" cy="404216"/>
              </a:xfrm>
              <a:custGeom>
                <a:avLst/>
                <a:gdLst>
                  <a:gd name="connsiteX0" fmla="*/ 44485 w 512013"/>
                  <a:gd name="connsiteY0" fmla="*/ 4080 h 404216"/>
                  <a:gd name="connsiteX1" fmla="*/ 21201 w 512013"/>
                  <a:gd name="connsiteY1" fmla="*/ 63347 h 404216"/>
                  <a:gd name="connsiteX2" fmla="*/ 35 w 512013"/>
                  <a:gd name="connsiteY2" fmla="*/ 156480 h 404216"/>
                  <a:gd name="connsiteX3" fmla="*/ 16968 w 512013"/>
                  <a:gd name="connsiteY3" fmla="*/ 249614 h 404216"/>
                  <a:gd name="connsiteX4" fmla="*/ 46601 w 512013"/>
                  <a:gd name="connsiteY4" fmla="*/ 245380 h 404216"/>
                  <a:gd name="connsiteX5" fmla="*/ 131268 w 512013"/>
                  <a:gd name="connsiteY5" fmla="*/ 198814 h 404216"/>
                  <a:gd name="connsiteX6" fmla="*/ 279435 w 512013"/>
                  <a:gd name="connsiteY6" fmla="*/ 162830 h 404216"/>
                  <a:gd name="connsiteX7" fmla="*/ 353518 w 512013"/>
                  <a:gd name="connsiteY7" fmla="*/ 169180 h 404216"/>
                  <a:gd name="connsiteX8" fmla="*/ 417018 w 512013"/>
                  <a:gd name="connsiteY8" fmla="*/ 228447 h 404216"/>
                  <a:gd name="connsiteX9" fmla="*/ 376801 w 512013"/>
                  <a:gd name="connsiteY9" fmla="*/ 272897 h 404216"/>
                  <a:gd name="connsiteX10" fmla="*/ 321768 w 512013"/>
                  <a:gd name="connsiteY10" fmla="*/ 319464 h 404216"/>
                  <a:gd name="connsiteX11" fmla="*/ 334468 w 512013"/>
                  <a:gd name="connsiteY11" fmla="*/ 372380 h 404216"/>
                  <a:gd name="connsiteX12" fmla="*/ 368335 w 512013"/>
                  <a:gd name="connsiteY12" fmla="*/ 402014 h 404216"/>
                  <a:gd name="connsiteX13" fmla="*/ 478401 w 512013"/>
                  <a:gd name="connsiteY13" fmla="*/ 313114 h 404216"/>
                  <a:gd name="connsiteX14" fmla="*/ 510151 w 512013"/>
                  <a:gd name="connsiteY14" fmla="*/ 205164 h 404216"/>
                  <a:gd name="connsiteX15" fmla="*/ 433951 w 512013"/>
                  <a:gd name="connsiteY15" fmla="*/ 92980 h 404216"/>
                  <a:gd name="connsiteX16" fmla="*/ 342935 w 512013"/>
                  <a:gd name="connsiteY16" fmla="*/ 73930 h 404216"/>
                  <a:gd name="connsiteX17" fmla="*/ 211701 w 512013"/>
                  <a:gd name="connsiteY17" fmla="*/ 84514 h 404216"/>
                  <a:gd name="connsiteX18" fmla="*/ 124918 w 512013"/>
                  <a:gd name="connsiteY18" fmla="*/ 101447 h 404216"/>
                  <a:gd name="connsiteX19" fmla="*/ 148201 w 512013"/>
                  <a:gd name="connsiteY19" fmla="*/ 71814 h 404216"/>
                  <a:gd name="connsiteX20" fmla="*/ 152435 w 512013"/>
                  <a:gd name="connsiteY20" fmla="*/ 29480 h 404216"/>
                  <a:gd name="connsiteX21" fmla="*/ 103751 w 512013"/>
                  <a:gd name="connsiteY21" fmla="*/ 8314 h 404216"/>
                  <a:gd name="connsiteX22" fmla="*/ 44485 w 512013"/>
                  <a:gd name="connsiteY22" fmla="*/ 4080 h 40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2013" h="404216">
                    <a:moveTo>
                      <a:pt x="44485" y="4080"/>
                    </a:moveTo>
                    <a:cubicBezTo>
                      <a:pt x="30727" y="13252"/>
                      <a:pt x="28609" y="37947"/>
                      <a:pt x="21201" y="63347"/>
                    </a:cubicBezTo>
                    <a:cubicBezTo>
                      <a:pt x="13793" y="88747"/>
                      <a:pt x="740" y="125436"/>
                      <a:pt x="35" y="156480"/>
                    </a:cubicBezTo>
                    <a:cubicBezTo>
                      <a:pt x="-670" y="187524"/>
                      <a:pt x="9207" y="234797"/>
                      <a:pt x="16968" y="249614"/>
                    </a:cubicBezTo>
                    <a:cubicBezTo>
                      <a:pt x="24729" y="264431"/>
                      <a:pt x="27551" y="253847"/>
                      <a:pt x="46601" y="245380"/>
                    </a:cubicBezTo>
                    <a:cubicBezTo>
                      <a:pt x="65651" y="236913"/>
                      <a:pt x="92462" y="212572"/>
                      <a:pt x="131268" y="198814"/>
                    </a:cubicBezTo>
                    <a:cubicBezTo>
                      <a:pt x="170074" y="185056"/>
                      <a:pt x="242393" y="167769"/>
                      <a:pt x="279435" y="162830"/>
                    </a:cubicBezTo>
                    <a:cubicBezTo>
                      <a:pt x="316477" y="157891"/>
                      <a:pt x="330588" y="158244"/>
                      <a:pt x="353518" y="169180"/>
                    </a:cubicBezTo>
                    <a:cubicBezTo>
                      <a:pt x="376448" y="180116"/>
                      <a:pt x="413138" y="211161"/>
                      <a:pt x="417018" y="228447"/>
                    </a:cubicBezTo>
                    <a:cubicBezTo>
                      <a:pt x="420898" y="245733"/>
                      <a:pt x="392676" y="257728"/>
                      <a:pt x="376801" y="272897"/>
                    </a:cubicBezTo>
                    <a:cubicBezTo>
                      <a:pt x="360926" y="288066"/>
                      <a:pt x="328823" y="302884"/>
                      <a:pt x="321768" y="319464"/>
                    </a:cubicBezTo>
                    <a:cubicBezTo>
                      <a:pt x="314713" y="336044"/>
                      <a:pt x="326707" y="358622"/>
                      <a:pt x="334468" y="372380"/>
                    </a:cubicBezTo>
                    <a:cubicBezTo>
                      <a:pt x="342229" y="386138"/>
                      <a:pt x="344346" y="411892"/>
                      <a:pt x="368335" y="402014"/>
                    </a:cubicBezTo>
                    <a:cubicBezTo>
                      <a:pt x="392324" y="392136"/>
                      <a:pt x="454765" y="345922"/>
                      <a:pt x="478401" y="313114"/>
                    </a:cubicBezTo>
                    <a:cubicBezTo>
                      <a:pt x="502037" y="280306"/>
                      <a:pt x="517559" y="241853"/>
                      <a:pt x="510151" y="205164"/>
                    </a:cubicBezTo>
                    <a:cubicBezTo>
                      <a:pt x="502743" y="168475"/>
                      <a:pt x="461820" y="114852"/>
                      <a:pt x="433951" y="92980"/>
                    </a:cubicBezTo>
                    <a:cubicBezTo>
                      <a:pt x="406082" y="71108"/>
                      <a:pt x="379977" y="75341"/>
                      <a:pt x="342935" y="73930"/>
                    </a:cubicBezTo>
                    <a:cubicBezTo>
                      <a:pt x="305893" y="72519"/>
                      <a:pt x="248037" y="79928"/>
                      <a:pt x="211701" y="84514"/>
                    </a:cubicBezTo>
                    <a:cubicBezTo>
                      <a:pt x="175365" y="89100"/>
                      <a:pt x="135501" y="103564"/>
                      <a:pt x="124918" y="101447"/>
                    </a:cubicBezTo>
                    <a:cubicBezTo>
                      <a:pt x="114335" y="99330"/>
                      <a:pt x="143615" y="83809"/>
                      <a:pt x="148201" y="71814"/>
                    </a:cubicBezTo>
                    <a:cubicBezTo>
                      <a:pt x="152787" y="59820"/>
                      <a:pt x="159843" y="40063"/>
                      <a:pt x="152435" y="29480"/>
                    </a:cubicBezTo>
                    <a:cubicBezTo>
                      <a:pt x="145027" y="18897"/>
                      <a:pt x="119273" y="13253"/>
                      <a:pt x="103751" y="8314"/>
                    </a:cubicBezTo>
                    <a:cubicBezTo>
                      <a:pt x="88229" y="3375"/>
                      <a:pt x="58243" y="-5092"/>
                      <a:pt x="44485" y="4080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35EFBE45-DB4C-4648-9ECE-ECAE3F946C40}"/>
                </a:ext>
              </a:extLst>
            </p:cNvPr>
            <p:cNvGrpSpPr/>
            <p:nvPr/>
          </p:nvGrpSpPr>
          <p:grpSpPr>
            <a:xfrm rot="685779">
              <a:off x="6057366" y="5583163"/>
              <a:ext cx="531745" cy="539944"/>
              <a:chOff x="6028627" y="5733732"/>
              <a:chExt cx="531745" cy="539944"/>
            </a:xfrm>
          </p:grpSpPr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1756C5A5-2574-45E2-B3C9-107A73D16CA6}"/>
                  </a:ext>
                </a:extLst>
              </p:cNvPr>
              <p:cNvSpPr/>
              <p:nvPr/>
            </p:nvSpPr>
            <p:spPr>
              <a:xfrm>
                <a:off x="6028627" y="5733732"/>
                <a:ext cx="397604" cy="539944"/>
              </a:xfrm>
              <a:custGeom>
                <a:avLst/>
                <a:gdLst>
                  <a:gd name="connsiteX0" fmla="*/ 8106 w 397604"/>
                  <a:gd name="connsiteY0" fmla="*/ 110385 h 539944"/>
                  <a:gd name="connsiteX1" fmla="*/ 3873 w 397604"/>
                  <a:gd name="connsiteY1" fmla="*/ 199285 h 539944"/>
                  <a:gd name="connsiteX2" fmla="*/ 37740 w 397604"/>
                  <a:gd name="connsiteY2" fmla="*/ 199285 h 539944"/>
                  <a:gd name="connsiteX3" fmla="*/ 92773 w 397604"/>
                  <a:gd name="connsiteY3" fmla="*/ 199285 h 539944"/>
                  <a:gd name="connsiteX4" fmla="*/ 52556 w 397604"/>
                  <a:gd name="connsiteY4" fmla="*/ 279718 h 539944"/>
                  <a:gd name="connsiteX5" fmla="*/ 39856 w 397604"/>
                  <a:gd name="connsiteY5" fmla="*/ 398251 h 539944"/>
                  <a:gd name="connsiteX6" fmla="*/ 10223 w 397604"/>
                  <a:gd name="connsiteY6" fmla="*/ 485035 h 539944"/>
                  <a:gd name="connsiteX7" fmla="*/ 67373 w 397604"/>
                  <a:gd name="connsiteY7" fmla="*/ 514668 h 539944"/>
                  <a:gd name="connsiteX8" fmla="*/ 103356 w 397604"/>
                  <a:gd name="connsiteY8" fmla="*/ 533718 h 539944"/>
                  <a:gd name="connsiteX9" fmla="*/ 145690 w 397604"/>
                  <a:gd name="connsiteY9" fmla="*/ 400368 h 539944"/>
                  <a:gd name="connsiteX10" fmla="*/ 194373 w 397604"/>
                  <a:gd name="connsiteY10" fmla="*/ 195051 h 539944"/>
                  <a:gd name="connsiteX11" fmla="*/ 255756 w 397604"/>
                  <a:gd name="connsiteY11" fmla="*/ 188701 h 539944"/>
                  <a:gd name="connsiteX12" fmla="*/ 287506 w 397604"/>
                  <a:gd name="connsiteY12" fmla="*/ 188701 h 539944"/>
                  <a:gd name="connsiteX13" fmla="*/ 293856 w 397604"/>
                  <a:gd name="connsiteY13" fmla="*/ 307235 h 539944"/>
                  <a:gd name="connsiteX14" fmla="*/ 293856 w 397604"/>
                  <a:gd name="connsiteY14" fmla="*/ 427885 h 539944"/>
                  <a:gd name="connsiteX15" fmla="*/ 283273 w 397604"/>
                  <a:gd name="connsiteY15" fmla="*/ 436351 h 539944"/>
                  <a:gd name="connsiteX16" fmla="*/ 196490 w 397604"/>
                  <a:gd name="connsiteY16" fmla="*/ 438468 h 539944"/>
                  <a:gd name="connsiteX17" fmla="*/ 194373 w 397604"/>
                  <a:gd name="connsiteY17" fmla="*/ 472335 h 539944"/>
                  <a:gd name="connsiteX18" fmla="*/ 194373 w 397604"/>
                  <a:gd name="connsiteY18" fmla="*/ 516785 h 539944"/>
                  <a:gd name="connsiteX19" fmla="*/ 295973 w 397604"/>
                  <a:gd name="connsiteY19" fmla="*/ 523135 h 539944"/>
                  <a:gd name="connsiteX20" fmla="*/ 351006 w 397604"/>
                  <a:gd name="connsiteY20" fmla="*/ 514668 h 539944"/>
                  <a:gd name="connsiteX21" fmla="*/ 382756 w 397604"/>
                  <a:gd name="connsiteY21" fmla="*/ 451168 h 539944"/>
                  <a:gd name="connsiteX22" fmla="*/ 395456 w 397604"/>
                  <a:gd name="connsiteY22" fmla="*/ 319935 h 539944"/>
                  <a:gd name="connsiteX23" fmla="*/ 395456 w 397604"/>
                  <a:gd name="connsiteY23" fmla="*/ 209868 h 539944"/>
                  <a:gd name="connsiteX24" fmla="*/ 374290 w 397604"/>
                  <a:gd name="connsiteY24" fmla="*/ 133668 h 539944"/>
                  <a:gd name="connsiteX25" fmla="*/ 327723 w 397604"/>
                  <a:gd name="connsiteY25" fmla="*/ 106151 h 539944"/>
                  <a:gd name="connsiteX26" fmla="*/ 264223 w 397604"/>
                  <a:gd name="connsiteY26" fmla="*/ 106151 h 539944"/>
                  <a:gd name="connsiteX27" fmla="*/ 213423 w 397604"/>
                  <a:gd name="connsiteY27" fmla="*/ 106151 h 539944"/>
                  <a:gd name="connsiteX28" fmla="*/ 230356 w 397604"/>
                  <a:gd name="connsiteY28" fmla="*/ 68051 h 539944"/>
                  <a:gd name="connsiteX29" fmla="*/ 238823 w 397604"/>
                  <a:gd name="connsiteY29" fmla="*/ 8785 h 539944"/>
                  <a:gd name="connsiteX30" fmla="*/ 200723 w 397604"/>
                  <a:gd name="connsiteY30" fmla="*/ 4551 h 539944"/>
                  <a:gd name="connsiteX31" fmla="*/ 154156 w 397604"/>
                  <a:gd name="connsiteY31" fmla="*/ 4551 h 539944"/>
                  <a:gd name="connsiteX32" fmla="*/ 139340 w 397604"/>
                  <a:gd name="connsiteY32" fmla="*/ 63818 h 539944"/>
                  <a:gd name="connsiteX33" fmla="*/ 116056 w 397604"/>
                  <a:gd name="connsiteY33" fmla="*/ 97685 h 539944"/>
                  <a:gd name="connsiteX34" fmla="*/ 69490 w 397604"/>
                  <a:gd name="connsiteY34" fmla="*/ 101918 h 539944"/>
                  <a:gd name="connsiteX35" fmla="*/ 8106 w 397604"/>
                  <a:gd name="connsiteY35" fmla="*/ 110385 h 53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7604" h="539944">
                    <a:moveTo>
                      <a:pt x="8106" y="110385"/>
                    </a:moveTo>
                    <a:cubicBezTo>
                      <a:pt x="-2830" y="126613"/>
                      <a:pt x="-1066" y="184468"/>
                      <a:pt x="3873" y="199285"/>
                    </a:cubicBezTo>
                    <a:cubicBezTo>
                      <a:pt x="8812" y="214102"/>
                      <a:pt x="37740" y="199285"/>
                      <a:pt x="37740" y="199285"/>
                    </a:cubicBezTo>
                    <a:cubicBezTo>
                      <a:pt x="52557" y="199285"/>
                      <a:pt x="90304" y="185879"/>
                      <a:pt x="92773" y="199285"/>
                    </a:cubicBezTo>
                    <a:cubicBezTo>
                      <a:pt x="95242" y="212691"/>
                      <a:pt x="61375" y="246557"/>
                      <a:pt x="52556" y="279718"/>
                    </a:cubicBezTo>
                    <a:cubicBezTo>
                      <a:pt x="43737" y="312879"/>
                      <a:pt x="46911" y="364032"/>
                      <a:pt x="39856" y="398251"/>
                    </a:cubicBezTo>
                    <a:cubicBezTo>
                      <a:pt x="32801" y="432470"/>
                      <a:pt x="5637" y="465632"/>
                      <a:pt x="10223" y="485035"/>
                    </a:cubicBezTo>
                    <a:cubicBezTo>
                      <a:pt x="14809" y="504438"/>
                      <a:pt x="67373" y="514668"/>
                      <a:pt x="67373" y="514668"/>
                    </a:cubicBezTo>
                    <a:cubicBezTo>
                      <a:pt x="82895" y="522782"/>
                      <a:pt x="90303" y="552768"/>
                      <a:pt x="103356" y="533718"/>
                    </a:cubicBezTo>
                    <a:cubicBezTo>
                      <a:pt x="116409" y="514668"/>
                      <a:pt x="130521" y="456813"/>
                      <a:pt x="145690" y="400368"/>
                    </a:cubicBezTo>
                    <a:cubicBezTo>
                      <a:pt x="160860" y="343924"/>
                      <a:pt x="176029" y="230329"/>
                      <a:pt x="194373" y="195051"/>
                    </a:cubicBezTo>
                    <a:cubicBezTo>
                      <a:pt x="212717" y="159773"/>
                      <a:pt x="240234" y="189759"/>
                      <a:pt x="255756" y="188701"/>
                    </a:cubicBezTo>
                    <a:cubicBezTo>
                      <a:pt x="271278" y="187643"/>
                      <a:pt x="281156" y="168945"/>
                      <a:pt x="287506" y="188701"/>
                    </a:cubicBezTo>
                    <a:cubicBezTo>
                      <a:pt x="293856" y="208457"/>
                      <a:pt x="292798" y="267371"/>
                      <a:pt x="293856" y="307235"/>
                    </a:cubicBezTo>
                    <a:cubicBezTo>
                      <a:pt x="294914" y="347099"/>
                      <a:pt x="295620" y="406366"/>
                      <a:pt x="293856" y="427885"/>
                    </a:cubicBezTo>
                    <a:cubicBezTo>
                      <a:pt x="292092" y="449404"/>
                      <a:pt x="299501" y="434587"/>
                      <a:pt x="283273" y="436351"/>
                    </a:cubicBezTo>
                    <a:cubicBezTo>
                      <a:pt x="267045" y="438115"/>
                      <a:pt x="211307" y="432471"/>
                      <a:pt x="196490" y="438468"/>
                    </a:cubicBezTo>
                    <a:cubicBezTo>
                      <a:pt x="181673" y="444465"/>
                      <a:pt x="194726" y="459282"/>
                      <a:pt x="194373" y="472335"/>
                    </a:cubicBezTo>
                    <a:cubicBezTo>
                      <a:pt x="194020" y="485388"/>
                      <a:pt x="177440" y="508318"/>
                      <a:pt x="194373" y="516785"/>
                    </a:cubicBezTo>
                    <a:cubicBezTo>
                      <a:pt x="211306" y="525252"/>
                      <a:pt x="269868" y="523488"/>
                      <a:pt x="295973" y="523135"/>
                    </a:cubicBezTo>
                    <a:cubicBezTo>
                      <a:pt x="322078" y="522782"/>
                      <a:pt x="336542" y="526662"/>
                      <a:pt x="351006" y="514668"/>
                    </a:cubicBezTo>
                    <a:cubicBezTo>
                      <a:pt x="365470" y="502674"/>
                      <a:pt x="375348" y="483623"/>
                      <a:pt x="382756" y="451168"/>
                    </a:cubicBezTo>
                    <a:cubicBezTo>
                      <a:pt x="390164" y="418713"/>
                      <a:pt x="393339" y="360152"/>
                      <a:pt x="395456" y="319935"/>
                    </a:cubicBezTo>
                    <a:cubicBezTo>
                      <a:pt x="397573" y="279718"/>
                      <a:pt x="398984" y="240913"/>
                      <a:pt x="395456" y="209868"/>
                    </a:cubicBezTo>
                    <a:cubicBezTo>
                      <a:pt x="391928" y="178823"/>
                      <a:pt x="385579" y="150954"/>
                      <a:pt x="374290" y="133668"/>
                    </a:cubicBezTo>
                    <a:cubicBezTo>
                      <a:pt x="363001" y="116382"/>
                      <a:pt x="346067" y="110737"/>
                      <a:pt x="327723" y="106151"/>
                    </a:cubicBezTo>
                    <a:cubicBezTo>
                      <a:pt x="309379" y="101565"/>
                      <a:pt x="264223" y="106151"/>
                      <a:pt x="264223" y="106151"/>
                    </a:cubicBezTo>
                    <a:cubicBezTo>
                      <a:pt x="245173" y="106151"/>
                      <a:pt x="219067" y="112501"/>
                      <a:pt x="213423" y="106151"/>
                    </a:cubicBezTo>
                    <a:cubicBezTo>
                      <a:pt x="207779" y="99801"/>
                      <a:pt x="226123" y="84279"/>
                      <a:pt x="230356" y="68051"/>
                    </a:cubicBezTo>
                    <a:cubicBezTo>
                      <a:pt x="234589" y="51823"/>
                      <a:pt x="243762" y="19368"/>
                      <a:pt x="238823" y="8785"/>
                    </a:cubicBezTo>
                    <a:cubicBezTo>
                      <a:pt x="233884" y="-1798"/>
                      <a:pt x="214834" y="5257"/>
                      <a:pt x="200723" y="4551"/>
                    </a:cubicBezTo>
                    <a:cubicBezTo>
                      <a:pt x="186612" y="3845"/>
                      <a:pt x="164386" y="-5327"/>
                      <a:pt x="154156" y="4551"/>
                    </a:cubicBezTo>
                    <a:cubicBezTo>
                      <a:pt x="143926" y="14429"/>
                      <a:pt x="145690" y="48296"/>
                      <a:pt x="139340" y="63818"/>
                    </a:cubicBezTo>
                    <a:cubicBezTo>
                      <a:pt x="132990" y="79340"/>
                      <a:pt x="127698" y="91335"/>
                      <a:pt x="116056" y="97685"/>
                    </a:cubicBezTo>
                    <a:cubicBezTo>
                      <a:pt x="104414" y="104035"/>
                      <a:pt x="85718" y="99801"/>
                      <a:pt x="69490" y="101918"/>
                    </a:cubicBezTo>
                    <a:cubicBezTo>
                      <a:pt x="53262" y="104035"/>
                      <a:pt x="19042" y="94157"/>
                      <a:pt x="8106" y="110385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761D40FC-0E7E-40FC-904F-5F52F6F0B244}"/>
                  </a:ext>
                </a:extLst>
              </p:cNvPr>
              <p:cNvSpPr/>
              <p:nvPr/>
            </p:nvSpPr>
            <p:spPr>
              <a:xfrm>
                <a:off x="6437074" y="5845418"/>
                <a:ext cx="123298" cy="270125"/>
              </a:xfrm>
              <a:custGeom>
                <a:avLst/>
                <a:gdLst>
                  <a:gd name="connsiteX0" fmla="*/ 3943 w 123298"/>
                  <a:gd name="connsiteY0" fmla="*/ 24099 h 270125"/>
                  <a:gd name="connsiteX1" fmla="*/ 18759 w 123298"/>
                  <a:gd name="connsiteY1" fmla="*/ 108765 h 270125"/>
                  <a:gd name="connsiteX2" fmla="*/ 39926 w 123298"/>
                  <a:gd name="connsiteY2" fmla="*/ 239999 h 270125"/>
                  <a:gd name="connsiteX3" fmla="*/ 39926 w 123298"/>
                  <a:gd name="connsiteY3" fmla="*/ 265399 h 270125"/>
                  <a:gd name="connsiteX4" fmla="*/ 92843 w 123298"/>
                  <a:gd name="connsiteY4" fmla="*/ 265399 h 270125"/>
                  <a:gd name="connsiteX5" fmla="*/ 114009 w 123298"/>
                  <a:gd name="connsiteY5" fmla="*/ 259049 h 270125"/>
                  <a:gd name="connsiteX6" fmla="*/ 122476 w 123298"/>
                  <a:gd name="connsiteY6" fmla="*/ 138399 h 270125"/>
                  <a:gd name="connsiteX7" fmla="*/ 94959 w 123298"/>
                  <a:gd name="connsiteY7" fmla="*/ 9282 h 270125"/>
                  <a:gd name="connsiteX8" fmla="*/ 3943 w 123298"/>
                  <a:gd name="connsiteY8" fmla="*/ 24099 h 2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298" h="270125">
                    <a:moveTo>
                      <a:pt x="3943" y="24099"/>
                    </a:moveTo>
                    <a:cubicBezTo>
                      <a:pt x="-8757" y="40679"/>
                      <a:pt x="12762" y="72782"/>
                      <a:pt x="18759" y="108765"/>
                    </a:cubicBezTo>
                    <a:cubicBezTo>
                      <a:pt x="24756" y="144748"/>
                      <a:pt x="36398" y="213893"/>
                      <a:pt x="39926" y="239999"/>
                    </a:cubicBezTo>
                    <a:cubicBezTo>
                      <a:pt x="43454" y="266105"/>
                      <a:pt x="31106" y="261166"/>
                      <a:pt x="39926" y="265399"/>
                    </a:cubicBezTo>
                    <a:cubicBezTo>
                      <a:pt x="48746" y="269632"/>
                      <a:pt x="80496" y="266457"/>
                      <a:pt x="92843" y="265399"/>
                    </a:cubicBezTo>
                    <a:cubicBezTo>
                      <a:pt x="105190" y="264341"/>
                      <a:pt x="109070" y="280216"/>
                      <a:pt x="114009" y="259049"/>
                    </a:cubicBezTo>
                    <a:cubicBezTo>
                      <a:pt x="118948" y="237882"/>
                      <a:pt x="125651" y="180027"/>
                      <a:pt x="122476" y="138399"/>
                    </a:cubicBezTo>
                    <a:cubicBezTo>
                      <a:pt x="119301" y="96771"/>
                      <a:pt x="110481" y="30449"/>
                      <a:pt x="94959" y="9282"/>
                    </a:cubicBezTo>
                    <a:cubicBezTo>
                      <a:pt x="79437" y="-11885"/>
                      <a:pt x="16643" y="7519"/>
                      <a:pt x="3943" y="24099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8B4AE1CA-ECB1-43B1-A2CA-77E9240128EA}"/>
                  </a:ext>
                </a:extLst>
              </p:cNvPr>
              <p:cNvSpPr/>
              <p:nvPr/>
            </p:nvSpPr>
            <p:spPr>
              <a:xfrm>
                <a:off x="6405537" y="5745640"/>
                <a:ext cx="67578" cy="94999"/>
              </a:xfrm>
              <a:custGeom>
                <a:avLst/>
                <a:gdLst>
                  <a:gd name="connsiteX0" fmla="*/ 1613 w 67578"/>
                  <a:gd name="connsiteY0" fmla="*/ 5343 h 94999"/>
                  <a:gd name="connsiteX1" fmla="*/ 52413 w 67578"/>
                  <a:gd name="connsiteY1" fmla="*/ 5343 h 94999"/>
                  <a:gd name="connsiteX2" fmla="*/ 62996 w 67578"/>
                  <a:gd name="connsiteY2" fmla="*/ 39210 h 94999"/>
                  <a:gd name="connsiteX3" fmla="*/ 67230 w 67578"/>
                  <a:gd name="connsiteY3" fmla="*/ 81543 h 94999"/>
                  <a:gd name="connsiteX4" fmla="*/ 54530 w 67578"/>
                  <a:gd name="connsiteY4" fmla="*/ 81543 h 94999"/>
                  <a:gd name="connsiteX5" fmla="*/ 33363 w 67578"/>
                  <a:gd name="connsiteY5" fmla="*/ 94243 h 94999"/>
                  <a:gd name="connsiteX6" fmla="*/ 14313 w 67578"/>
                  <a:gd name="connsiteY6" fmla="*/ 56143 h 94999"/>
                  <a:gd name="connsiteX7" fmla="*/ 1613 w 67578"/>
                  <a:gd name="connsiteY7" fmla="*/ 5343 h 9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578" h="94999">
                    <a:moveTo>
                      <a:pt x="1613" y="5343"/>
                    </a:moveTo>
                    <a:cubicBezTo>
                      <a:pt x="7963" y="-3124"/>
                      <a:pt x="42183" y="-301"/>
                      <a:pt x="52413" y="5343"/>
                    </a:cubicBezTo>
                    <a:cubicBezTo>
                      <a:pt x="62643" y="10987"/>
                      <a:pt x="60526" y="26510"/>
                      <a:pt x="62996" y="39210"/>
                    </a:cubicBezTo>
                    <a:cubicBezTo>
                      <a:pt x="65466" y="51910"/>
                      <a:pt x="68641" y="74488"/>
                      <a:pt x="67230" y="81543"/>
                    </a:cubicBezTo>
                    <a:cubicBezTo>
                      <a:pt x="65819" y="88599"/>
                      <a:pt x="60174" y="79426"/>
                      <a:pt x="54530" y="81543"/>
                    </a:cubicBezTo>
                    <a:cubicBezTo>
                      <a:pt x="48886" y="83660"/>
                      <a:pt x="40066" y="98476"/>
                      <a:pt x="33363" y="94243"/>
                    </a:cubicBezTo>
                    <a:cubicBezTo>
                      <a:pt x="26660" y="90010"/>
                      <a:pt x="19252" y="70607"/>
                      <a:pt x="14313" y="56143"/>
                    </a:cubicBezTo>
                    <a:cubicBezTo>
                      <a:pt x="9374" y="41679"/>
                      <a:pt x="-4737" y="13810"/>
                      <a:pt x="1613" y="534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4F7A220F-FDEE-43D6-88AB-B1E86B18AFA5}"/>
                  </a:ext>
                </a:extLst>
              </p:cNvPr>
              <p:cNvSpPr/>
              <p:nvPr/>
            </p:nvSpPr>
            <p:spPr>
              <a:xfrm>
                <a:off x="6503585" y="5734042"/>
                <a:ext cx="52882" cy="107624"/>
              </a:xfrm>
              <a:custGeom>
                <a:avLst/>
                <a:gdLst>
                  <a:gd name="connsiteX0" fmla="*/ 24215 w 52882"/>
                  <a:gd name="connsiteY0" fmla="*/ 8 h 107624"/>
                  <a:gd name="connsiteX1" fmla="*/ 45382 w 52882"/>
                  <a:gd name="connsiteY1" fmla="*/ 59275 h 107624"/>
                  <a:gd name="connsiteX2" fmla="*/ 51732 w 52882"/>
                  <a:gd name="connsiteY2" fmla="*/ 97375 h 107624"/>
                  <a:gd name="connsiteX3" fmla="*/ 24215 w 52882"/>
                  <a:gd name="connsiteY3" fmla="*/ 99491 h 107624"/>
                  <a:gd name="connsiteX4" fmla="*/ 11515 w 52882"/>
                  <a:gd name="connsiteY4" fmla="*/ 105841 h 107624"/>
                  <a:gd name="connsiteX5" fmla="*/ 932 w 52882"/>
                  <a:gd name="connsiteY5" fmla="*/ 63508 h 107624"/>
                  <a:gd name="connsiteX6" fmla="*/ 24215 w 52882"/>
                  <a:gd name="connsiteY6" fmla="*/ 8 h 10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82" h="107624">
                    <a:moveTo>
                      <a:pt x="24215" y="8"/>
                    </a:moveTo>
                    <a:cubicBezTo>
                      <a:pt x="31623" y="-697"/>
                      <a:pt x="40796" y="43047"/>
                      <a:pt x="45382" y="59275"/>
                    </a:cubicBezTo>
                    <a:cubicBezTo>
                      <a:pt x="49968" y="75503"/>
                      <a:pt x="55260" y="90672"/>
                      <a:pt x="51732" y="97375"/>
                    </a:cubicBezTo>
                    <a:cubicBezTo>
                      <a:pt x="48204" y="104078"/>
                      <a:pt x="30918" y="98080"/>
                      <a:pt x="24215" y="99491"/>
                    </a:cubicBezTo>
                    <a:cubicBezTo>
                      <a:pt x="17512" y="100902"/>
                      <a:pt x="15395" y="111838"/>
                      <a:pt x="11515" y="105841"/>
                    </a:cubicBezTo>
                    <a:cubicBezTo>
                      <a:pt x="7634" y="99844"/>
                      <a:pt x="6577" y="80089"/>
                      <a:pt x="932" y="63508"/>
                    </a:cubicBezTo>
                    <a:cubicBezTo>
                      <a:pt x="-4713" y="46927"/>
                      <a:pt x="16807" y="713"/>
                      <a:pt x="24215" y="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0A94C3CE-3F0E-48AB-A84D-31456A386FC8}"/>
                </a:ext>
              </a:extLst>
            </p:cNvPr>
            <p:cNvGrpSpPr/>
            <p:nvPr/>
          </p:nvGrpSpPr>
          <p:grpSpPr>
            <a:xfrm>
              <a:off x="6632524" y="5659386"/>
              <a:ext cx="521814" cy="531212"/>
              <a:chOff x="6601541" y="5748972"/>
              <a:chExt cx="521814" cy="531212"/>
            </a:xfrm>
          </p:grpSpPr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3300BD4F-1635-4780-A163-4A32CFF7C8DD}"/>
                  </a:ext>
                </a:extLst>
              </p:cNvPr>
              <p:cNvSpPr/>
              <p:nvPr/>
            </p:nvSpPr>
            <p:spPr>
              <a:xfrm>
                <a:off x="6602885" y="5748972"/>
                <a:ext cx="497275" cy="329568"/>
              </a:xfrm>
              <a:custGeom>
                <a:avLst/>
                <a:gdLst>
                  <a:gd name="connsiteX0" fmla="*/ 9582 w 497275"/>
                  <a:gd name="connsiteY0" fmla="*/ 80328 h 329568"/>
                  <a:gd name="connsiteX1" fmla="*/ 20165 w 497275"/>
                  <a:gd name="connsiteY1" fmla="*/ 158645 h 329568"/>
                  <a:gd name="connsiteX2" fmla="*/ 32865 w 497275"/>
                  <a:gd name="connsiteY2" fmla="*/ 158645 h 329568"/>
                  <a:gd name="connsiteX3" fmla="*/ 236065 w 497275"/>
                  <a:gd name="connsiteY3" fmla="*/ 143828 h 329568"/>
                  <a:gd name="connsiteX4" fmla="*/ 236065 w 497275"/>
                  <a:gd name="connsiteY4" fmla="*/ 143828 h 329568"/>
                  <a:gd name="connsiteX5" fmla="*/ 233948 w 497275"/>
                  <a:gd name="connsiteY5" fmla="*/ 179811 h 329568"/>
                  <a:gd name="connsiteX6" fmla="*/ 202198 w 497275"/>
                  <a:gd name="connsiteY6" fmla="*/ 190395 h 329568"/>
                  <a:gd name="connsiteX7" fmla="*/ 15932 w 497275"/>
                  <a:gd name="connsiteY7" fmla="*/ 205211 h 329568"/>
                  <a:gd name="connsiteX8" fmla="*/ 9582 w 497275"/>
                  <a:gd name="connsiteY8" fmla="*/ 245428 h 329568"/>
                  <a:gd name="connsiteX9" fmla="*/ 11698 w 497275"/>
                  <a:gd name="connsiteY9" fmla="*/ 287761 h 329568"/>
                  <a:gd name="connsiteX10" fmla="*/ 106948 w 497275"/>
                  <a:gd name="connsiteY10" fmla="*/ 283528 h 329568"/>
                  <a:gd name="connsiteX11" fmla="*/ 265698 w 497275"/>
                  <a:gd name="connsiteY11" fmla="*/ 272945 h 329568"/>
                  <a:gd name="connsiteX12" fmla="*/ 274165 w 497275"/>
                  <a:gd name="connsiteY12" fmla="*/ 296228 h 329568"/>
                  <a:gd name="connsiteX13" fmla="*/ 288982 w 497275"/>
                  <a:gd name="connsiteY13" fmla="*/ 327978 h 329568"/>
                  <a:gd name="connsiteX14" fmla="*/ 394815 w 497275"/>
                  <a:gd name="connsiteY14" fmla="*/ 321628 h 329568"/>
                  <a:gd name="connsiteX15" fmla="*/ 373648 w 497275"/>
                  <a:gd name="connsiteY15" fmla="*/ 294111 h 329568"/>
                  <a:gd name="connsiteX16" fmla="*/ 365182 w 497275"/>
                  <a:gd name="connsiteY16" fmla="*/ 264478 h 329568"/>
                  <a:gd name="connsiteX17" fmla="*/ 401165 w 497275"/>
                  <a:gd name="connsiteY17" fmla="*/ 264478 h 329568"/>
                  <a:gd name="connsiteX18" fmla="*/ 437148 w 497275"/>
                  <a:gd name="connsiteY18" fmla="*/ 260245 h 329568"/>
                  <a:gd name="connsiteX19" fmla="*/ 494298 w 497275"/>
                  <a:gd name="connsiteY19" fmla="*/ 258128 h 329568"/>
                  <a:gd name="connsiteX20" fmla="*/ 487948 w 497275"/>
                  <a:gd name="connsiteY20" fmla="*/ 194628 h 329568"/>
                  <a:gd name="connsiteX21" fmla="*/ 477365 w 497275"/>
                  <a:gd name="connsiteY21" fmla="*/ 179811 h 329568"/>
                  <a:gd name="connsiteX22" fmla="*/ 382115 w 497275"/>
                  <a:gd name="connsiteY22" fmla="*/ 179811 h 329568"/>
                  <a:gd name="connsiteX23" fmla="*/ 352482 w 497275"/>
                  <a:gd name="connsiteY23" fmla="*/ 179811 h 329568"/>
                  <a:gd name="connsiteX24" fmla="*/ 344015 w 497275"/>
                  <a:gd name="connsiteY24" fmla="*/ 145945 h 329568"/>
                  <a:gd name="connsiteX25" fmla="*/ 339782 w 497275"/>
                  <a:gd name="connsiteY25" fmla="*/ 133245 h 329568"/>
                  <a:gd name="connsiteX26" fmla="*/ 396932 w 497275"/>
                  <a:gd name="connsiteY26" fmla="*/ 131128 h 329568"/>
                  <a:gd name="connsiteX27" fmla="*/ 439265 w 497275"/>
                  <a:gd name="connsiteY27" fmla="*/ 105728 h 329568"/>
                  <a:gd name="connsiteX28" fmla="*/ 441382 w 497275"/>
                  <a:gd name="connsiteY28" fmla="*/ 59161 h 329568"/>
                  <a:gd name="connsiteX29" fmla="*/ 329198 w 497275"/>
                  <a:gd name="connsiteY29" fmla="*/ 59161 h 329568"/>
                  <a:gd name="connsiteX30" fmla="*/ 308032 w 497275"/>
                  <a:gd name="connsiteY30" fmla="*/ 54928 h 329568"/>
                  <a:gd name="connsiteX31" fmla="*/ 297448 w 497275"/>
                  <a:gd name="connsiteY31" fmla="*/ 6245 h 329568"/>
                  <a:gd name="connsiteX32" fmla="*/ 244532 w 497275"/>
                  <a:gd name="connsiteY32" fmla="*/ 2011 h 329568"/>
                  <a:gd name="connsiteX33" fmla="*/ 191615 w 497275"/>
                  <a:gd name="connsiteY33" fmla="*/ 18945 h 329568"/>
                  <a:gd name="connsiteX34" fmla="*/ 200082 w 497275"/>
                  <a:gd name="connsiteY34" fmla="*/ 40111 h 329568"/>
                  <a:gd name="connsiteX35" fmla="*/ 200082 w 497275"/>
                  <a:gd name="connsiteY35" fmla="*/ 52811 h 329568"/>
                  <a:gd name="connsiteX36" fmla="*/ 94248 w 497275"/>
                  <a:gd name="connsiteY36" fmla="*/ 76095 h 329568"/>
                  <a:gd name="connsiteX37" fmla="*/ 9582 w 497275"/>
                  <a:gd name="connsiteY37" fmla="*/ 80328 h 32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97275" h="329568">
                    <a:moveTo>
                      <a:pt x="9582" y="80328"/>
                    </a:moveTo>
                    <a:cubicBezTo>
                      <a:pt x="-2765" y="94086"/>
                      <a:pt x="16285" y="145592"/>
                      <a:pt x="20165" y="158645"/>
                    </a:cubicBezTo>
                    <a:cubicBezTo>
                      <a:pt x="24045" y="171698"/>
                      <a:pt x="32865" y="158645"/>
                      <a:pt x="32865" y="158645"/>
                    </a:cubicBezTo>
                    <a:lnTo>
                      <a:pt x="236065" y="143828"/>
                    </a:lnTo>
                    <a:lnTo>
                      <a:pt x="236065" y="143828"/>
                    </a:lnTo>
                    <a:cubicBezTo>
                      <a:pt x="235712" y="149825"/>
                      <a:pt x="239593" y="172050"/>
                      <a:pt x="233948" y="179811"/>
                    </a:cubicBezTo>
                    <a:cubicBezTo>
                      <a:pt x="228304" y="187572"/>
                      <a:pt x="238534" y="186162"/>
                      <a:pt x="202198" y="190395"/>
                    </a:cubicBezTo>
                    <a:cubicBezTo>
                      <a:pt x="165862" y="194628"/>
                      <a:pt x="48035" y="196039"/>
                      <a:pt x="15932" y="205211"/>
                    </a:cubicBezTo>
                    <a:cubicBezTo>
                      <a:pt x="-16171" y="214383"/>
                      <a:pt x="10288" y="231670"/>
                      <a:pt x="9582" y="245428"/>
                    </a:cubicBezTo>
                    <a:cubicBezTo>
                      <a:pt x="8876" y="259186"/>
                      <a:pt x="-4530" y="281411"/>
                      <a:pt x="11698" y="287761"/>
                    </a:cubicBezTo>
                    <a:cubicBezTo>
                      <a:pt x="27926" y="294111"/>
                      <a:pt x="106948" y="283528"/>
                      <a:pt x="106948" y="283528"/>
                    </a:cubicBezTo>
                    <a:cubicBezTo>
                      <a:pt x="149281" y="281059"/>
                      <a:pt x="237829" y="270828"/>
                      <a:pt x="265698" y="272945"/>
                    </a:cubicBezTo>
                    <a:cubicBezTo>
                      <a:pt x="293567" y="275062"/>
                      <a:pt x="270284" y="287056"/>
                      <a:pt x="274165" y="296228"/>
                    </a:cubicBezTo>
                    <a:cubicBezTo>
                      <a:pt x="278046" y="305400"/>
                      <a:pt x="268874" y="323745"/>
                      <a:pt x="288982" y="327978"/>
                    </a:cubicBezTo>
                    <a:cubicBezTo>
                      <a:pt x="309090" y="332211"/>
                      <a:pt x="380704" y="327273"/>
                      <a:pt x="394815" y="321628"/>
                    </a:cubicBezTo>
                    <a:cubicBezTo>
                      <a:pt x="408926" y="315984"/>
                      <a:pt x="378587" y="303636"/>
                      <a:pt x="373648" y="294111"/>
                    </a:cubicBezTo>
                    <a:cubicBezTo>
                      <a:pt x="368709" y="284586"/>
                      <a:pt x="360596" y="269417"/>
                      <a:pt x="365182" y="264478"/>
                    </a:cubicBezTo>
                    <a:cubicBezTo>
                      <a:pt x="369768" y="259539"/>
                      <a:pt x="389171" y="265184"/>
                      <a:pt x="401165" y="264478"/>
                    </a:cubicBezTo>
                    <a:cubicBezTo>
                      <a:pt x="413159" y="263772"/>
                      <a:pt x="421626" y="261303"/>
                      <a:pt x="437148" y="260245"/>
                    </a:cubicBezTo>
                    <a:cubicBezTo>
                      <a:pt x="452670" y="259187"/>
                      <a:pt x="485831" y="269064"/>
                      <a:pt x="494298" y="258128"/>
                    </a:cubicBezTo>
                    <a:cubicBezTo>
                      <a:pt x="502765" y="247192"/>
                      <a:pt x="490770" y="207681"/>
                      <a:pt x="487948" y="194628"/>
                    </a:cubicBezTo>
                    <a:cubicBezTo>
                      <a:pt x="485126" y="181575"/>
                      <a:pt x="495004" y="182280"/>
                      <a:pt x="477365" y="179811"/>
                    </a:cubicBezTo>
                    <a:cubicBezTo>
                      <a:pt x="459726" y="177342"/>
                      <a:pt x="382115" y="179811"/>
                      <a:pt x="382115" y="179811"/>
                    </a:cubicBezTo>
                    <a:cubicBezTo>
                      <a:pt x="361301" y="179811"/>
                      <a:pt x="358832" y="185455"/>
                      <a:pt x="352482" y="179811"/>
                    </a:cubicBezTo>
                    <a:cubicBezTo>
                      <a:pt x="346132" y="174167"/>
                      <a:pt x="346132" y="153706"/>
                      <a:pt x="344015" y="145945"/>
                    </a:cubicBezTo>
                    <a:cubicBezTo>
                      <a:pt x="341898" y="138184"/>
                      <a:pt x="330963" y="135715"/>
                      <a:pt x="339782" y="133245"/>
                    </a:cubicBezTo>
                    <a:cubicBezTo>
                      <a:pt x="348602" y="130776"/>
                      <a:pt x="380352" y="135714"/>
                      <a:pt x="396932" y="131128"/>
                    </a:cubicBezTo>
                    <a:cubicBezTo>
                      <a:pt x="413512" y="126542"/>
                      <a:pt x="431857" y="117722"/>
                      <a:pt x="439265" y="105728"/>
                    </a:cubicBezTo>
                    <a:cubicBezTo>
                      <a:pt x="446673" y="93734"/>
                      <a:pt x="459726" y="66922"/>
                      <a:pt x="441382" y="59161"/>
                    </a:cubicBezTo>
                    <a:cubicBezTo>
                      <a:pt x="423038" y="51400"/>
                      <a:pt x="351423" y="59866"/>
                      <a:pt x="329198" y="59161"/>
                    </a:cubicBezTo>
                    <a:cubicBezTo>
                      <a:pt x="306973" y="58456"/>
                      <a:pt x="313324" y="63747"/>
                      <a:pt x="308032" y="54928"/>
                    </a:cubicBezTo>
                    <a:cubicBezTo>
                      <a:pt x="302740" y="46109"/>
                      <a:pt x="308031" y="15064"/>
                      <a:pt x="297448" y="6245"/>
                    </a:cubicBezTo>
                    <a:cubicBezTo>
                      <a:pt x="286865" y="-2574"/>
                      <a:pt x="262171" y="-106"/>
                      <a:pt x="244532" y="2011"/>
                    </a:cubicBezTo>
                    <a:cubicBezTo>
                      <a:pt x="226893" y="4128"/>
                      <a:pt x="199023" y="12595"/>
                      <a:pt x="191615" y="18945"/>
                    </a:cubicBezTo>
                    <a:cubicBezTo>
                      <a:pt x="184207" y="25295"/>
                      <a:pt x="198671" y="34467"/>
                      <a:pt x="200082" y="40111"/>
                    </a:cubicBezTo>
                    <a:cubicBezTo>
                      <a:pt x="201493" y="45755"/>
                      <a:pt x="217721" y="46814"/>
                      <a:pt x="200082" y="52811"/>
                    </a:cubicBezTo>
                    <a:cubicBezTo>
                      <a:pt x="182443" y="58808"/>
                      <a:pt x="125293" y="72567"/>
                      <a:pt x="94248" y="76095"/>
                    </a:cubicBezTo>
                    <a:cubicBezTo>
                      <a:pt x="63203" y="79623"/>
                      <a:pt x="21929" y="66570"/>
                      <a:pt x="9582" y="8032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61DBE362-D35D-4031-9E2E-F4C6D918FAD7}"/>
                  </a:ext>
                </a:extLst>
              </p:cNvPr>
              <p:cNvSpPr/>
              <p:nvPr/>
            </p:nvSpPr>
            <p:spPr>
              <a:xfrm>
                <a:off x="6601541" y="6088965"/>
                <a:ext cx="521814" cy="191219"/>
              </a:xfrm>
              <a:custGeom>
                <a:avLst/>
                <a:gdLst>
                  <a:gd name="connsiteX0" fmla="*/ 2459 w 521814"/>
                  <a:gd name="connsiteY0" fmla="*/ 26085 h 191219"/>
                  <a:gd name="connsiteX1" fmla="*/ 29976 w 521814"/>
                  <a:gd name="connsiteY1" fmla="*/ 95935 h 191219"/>
                  <a:gd name="connsiteX2" fmla="*/ 123109 w 521814"/>
                  <a:gd name="connsiteY2" fmla="*/ 161552 h 191219"/>
                  <a:gd name="connsiteX3" fmla="*/ 283976 w 521814"/>
                  <a:gd name="connsiteY3" fmla="*/ 191185 h 191219"/>
                  <a:gd name="connsiteX4" fmla="*/ 444842 w 521814"/>
                  <a:gd name="connsiteY4" fmla="*/ 165785 h 191219"/>
                  <a:gd name="connsiteX5" fmla="*/ 518926 w 521814"/>
                  <a:gd name="connsiteY5" fmla="*/ 95935 h 191219"/>
                  <a:gd name="connsiteX6" fmla="*/ 501992 w 521814"/>
                  <a:gd name="connsiteY6" fmla="*/ 72652 h 191219"/>
                  <a:gd name="connsiteX7" fmla="*/ 457542 w 521814"/>
                  <a:gd name="connsiteY7" fmla="*/ 23968 h 191219"/>
                  <a:gd name="connsiteX8" fmla="*/ 423676 w 521814"/>
                  <a:gd name="connsiteY8" fmla="*/ 47252 h 191219"/>
                  <a:gd name="connsiteX9" fmla="*/ 339009 w 521814"/>
                  <a:gd name="connsiteY9" fmla="*/ 76885 h 191219"/>
                  <a:gd name="connsiteX10" fmla="*/ 256459 w 521814"/>
                  <a:gd name="connsiteY10" fmla="*/ 81118 h 191219"/>
                  <a:gd name="connsiteX11" fmla="*/ 169676 w 521814"/>
                  <a:gd name="connsiteY11" fmla="*/ 74768 h 191219"/>
                  <a:gd name="connsiteX12" fmla="*/ 120992 w 521814"/>
                  <a:gd name="connsiteY12" fmla="*/ 23968 h 191219"/>
                  <a:gd name="connsiteX13" fmla="*/ 108292 w 521814"/>
                  <a:gd name="connsiteY13" fmla="*/ 2802 h 191219"/>
                  <a:gd name="connsiteX14" fmla="*/ 82892 w 521814"/>
                  <a:gd name="connsiteY14" fmla="*/ 685 h 191219"/>
                  <a:gd name="connsiteX15" fmla="*/ 2459 w 521814"/>
                  <a:gd name="connsiteY15" fmla="*/ 26085 h 19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1814" h="191219">
                    <a:moveTo>
                      <a:pt x="2459" y="26085"/>
                    </a:moveTo>
                    <a:cubicBezTo>
                      <a:pt x="-6360" y="41960"/>
                      <a:pt x="9868" y="73357"/>
                      <a:pt x="29976" y="95935"/>
                    </a:cubicBezTo>
                    <a:cubicBezTo>
                      <a:pt x="50084" y="118513"/>
                      <a:pt x="80776" y="145677"/>
                      <a:pt x="123109" y="161552"/>
                    </a:cubicBezTo>
                    <a:cubicBezTo>
                      <a:pt x="165442" y="177427"/>
                      <a:pt x="230354" y="190480"/>
                      <a:pt x="283976" y="191185"/>
                    </a:cubicBezTo>
                    <a:cubicBezTo>
                      <a:pt x="337598" y="191891"/>
                      <a:pt x="405684" y="181660"/>
                      <a:pt x="444842" y="165785"/>
                    </a:cubicBezTo>
                    <a:cubicBezTo>
                      <a:pt x="484000" y="149910"/>
                      <a:pt x="509401" y="111457"/>
                      <a:pt x="518926" y="95935"/>
                    </a:cubicBezTo>
                    <a:cubicBezTo>
                      <a:pt x="528451" y="80413"/>
                      <a:pt x="512223" y="84647"/>
                      <a:pt x="501992" y="72652"/>
                    </a:cubicBezTo>
                    <a:cubicBezTo>
                      <a:pt x="491761" y="60658"/>
                      <a:pt x="470595" y="28201"/>
                      <a:pt x="457542" y="23968"/>
                    </a:cubicBezTo>
                    <a:cubicBezTo>
                      <a:pt x="444489" y="19735"/>
                      <a:pt x="443431" y="38433"/>
                      <a:pt x="423676" y="47252"/>
                    </a:cubicBezTo>
                    <a:cubicBezTo>
                      <a:pt x="403921" y="56071"/>
                      <a:pt x="366878" y="71241"/>
                      <a:pt x="339009" y="76885"/>
                    </a:cubicBezTo>
                    <a:cubicBezTo>
                      <a:pt x="311140" y="82529"/>
                      <a:pt x="284681" y="81471"/>
                      <a:pt x="256459" y="81118"/>
                    </a:cubicBezTo>
                    <a:cubicBezTo>
                      <a:pt x="228237" y="80765"/>
                      <a:pt x="192254" y="84293"/>
                      <a:pt x="169676" y="74768"/>
                    </a:cubicBezTo>
                    <a:cubicBezTo>
                      <a:pt x="147098" y="65243"/>
                      <a:pt x="131223" y="35962"/>
                      <a:pt x="120992" y="23968"/>
                    </a:cubicBezTo>
                    <a:cubicBezTo>
                      <a:pt x="110761" y="11974"/>
                      <a:pt x="114642" y="6682"/>
                      <a:pt x="108292" y="2802"/>
                    </a:cubicBezTo>
                    <a:cubicBezTo>
                      <a:pt x="101942" y="-1079"/>
                      <a:pt x="98414" y="-20"/>
                      <a:pt x="82892" y="685"/>
                    </a:cubicBezTo>
                    <a:cubicBezTo>
                      <a:pt x="67370" y="1390"/>
                      <a:pt x="11278" y="10210"/>
                      <a:pt x="2459" y="26085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90F70D4E-088B-4E6F-A0D9-F402EE62889F}"/>
                </a:ext>
              </a:extLst>
            </p:cNvPr>
            <p:cNvGrpSpPr/>
            <p:nvPr/>
          </p:nvGrpSpPr>
          <p:grpSpPr>
            <a:xfrm rot="20910775">
              <a:off x="7168839" y="5613719"/>
              <a:ext cx="534043" cy="539498"/>
              <a:chOff x="7160304" y="5745650"/>
              <a:chExt cx="534043" cy="539498"/>
            </a:xfrm>
          </p:grpSpPr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F3DA4A69-D120-4EBE-ACA6-5A61DCD30817}"/>
                  </a:ext>
                </a:extLst>
              </p:cNvPr>
              <p:cNvSpPr/>
              <p:nvPr/>
            </p:nvSpPr>
            <p:spPr>
              <a:xfrm>
                <a:off x="7160304" y="5745650"/>
                <a:ext cx="534043" cy="539498"/>
              </a:xfrm>
              <a:custGeom>
                <a:avLst/>
                <a:gdLst>
                  <a:gd name="connsiteX0" fmla="*/ 46946 w 534043"/>
                  <a:gd name="connsiteY0" fmla="*/ 47667 h 539498"/>
                  <a:gd name="connsiteX1" fmla="*/ 379 w 534043"/>
                  <a:gd name="connsiteY1" fmla="*/ 418083 h 539498"/>
                  <a:gd name="connsiteX2" fmla="*/ 23663 w 534043"/>
                  <a:gd name="connsiteY2" fmla="*/ 418083 h 539498"/>
                  <a:gd name="connsiteX3" fmla="*/ 95629 w 534043"/>
                  <a:gd name="connsiteY3" fmla="*/ 420200 h 539498"/>
                  <a:gd name="connsiteX4" fmla="*/ 106213 w 534043"/>
                  <a:gd name="connsiteY4" fmla="*/ 390567 h 539498"/>
                  <a:gd name="connsiteX5" fmla="*/ 118913 w 534043"/>
                  <a:gd name="connsiteY5" fmla="*/ 284733 h 539498"/>
                  <a:gd name="connsiteX6" fmla="*/ 140079 w 534043"/>
                  <a:gd name="connsiteY6" fmla="*/ 263567 h 539498"/>
                  <a:gd name="connsiteX7" fmla="*/ 195113 w 534043"/>
                  <a:gd name="connsiteY7" fmla="*/ 193717 h 539498"/>
                  <a:gd name="connsiteX8" fmla="*/ 264963 w 534043"/>
                  <a:gd name="connsiteY8" fmla="*/ 181017 h 539498"/>
                  <a:gd name="connsiteX9" fmla="*/ 264963 w 534043"/>
                  <a:gd name="connsiteY9" fmla="*/ 244517 h 539498"/>
                  <a:gd name="connsiteX10" fmla="*/ 252263 w 534043"/>
                  <a:gd name="connsiteY10" fmla="*/ 360933 h 539498"/>
                  <a:gd name="connsiteX11" fmla="*/ 239563 w 534043"/>
                  <a:gd name="connsiteY11" fmla="*/ 337650 h 539498"/>
                  <a:gd name="connsiteX12" fmla="*/ 220513 w 534043"/>
                  <a:gd name="connsiteY12" fmla="*/ 293200 h 539498"/>
                  <a:gd name="connsiteX13" fmla="*/ 184529 w 534043"/>
                  <a:gd name="connsiteY13" fmla="*/ 305900 h 539498"/>
                  <a:gd name="connsiteX14" fmla="*/ 135846 w 534043"/>
                  <a:gd name="connsiteY14" fmla="*/ 324950 h 539498"/>
                  <a:gd name="connsiteX15" fmla="*/ 146429 w 534043"/>
                  <a:gd name="connsiteY15" fmla="*/ 379983 h 539498"/>
                  <a:gd name="connsiteX16" fmla="*/ 212046 w 534043"/>
                  <a:gd name="connsiteY16" fmla="*/ 451950 h 539498"/>
                  <a:gd name="connsiteX17" fmla="*/ 241679 w 534043"/>
                  <a:gd name="connsiteY17" fmla="*/ 481583 h 539498"/>
                  <a:gd name="connsiteX18" fmla="*/ 214163 w 534043"/>
                  <a:gd name="connsiteY18" fmla="*/ 506983 h 539498"/>
                  <a:gd name="connsiteX19" fmla="*/ 264963 w 534043"/>
                  <a:gd name="connsiteY19" fmla="*/ 534500 h 539498"/>
                  <a:gd name="connsiteX20" fmla="*/ 307296 w 534043"/>
                  <a:gd name="connsiteY20" fmla="*/ 534500 h 539498"/>
                  <a:gd name="connsiteX21" fmla="*/ 326346 w 534043"/>
                  <a:gd name="connsiteY21" fmla="*/ 483700 h 539498"/>
                  <a:gd name="connsiteX22" fmla="*/ 438529 w 534043"/>
                  <a:gd name="connsiteY22" fmla="*/ 451950 h 539498"/>
                  <a:gd name="connsiteX23" fmla="*/ 523196 w 534043"/>
                  <a:gd name="connsiteY23" fmla="*/ 316483 h 539498"/>
                  <a:gd name="connsiteX24" fmla="*/ 521079 w 534043"/>
                  <a:gd name="connsiteY24" fmla="*/ 166200 h 539498"/>
                  <a:gd name="connsiteX25" fmla="*/ 415246 w 534043"/>
                  <a:gd name="connsiteY25" fmla="*/ 70950 h 539498"/>
                  <a:gd name="connsiteX26" fmla="*/ 364446 w 534043"/>
                  <a:gd name="connsiteY26" fmla="*/ 60367 h 539498"/>
                  <a:gd name="connsiteX27" fmla="*/ 364446 w 534043"/>
                  <a:gd name="connsiteY27" fmla="*/ 3217 h 539498"/>
                  <a:gd name="connsiteX28" fmla="*/ 326346 w 534043"/>
                  <a:gd name="connsiteY28" fmla="*/ 7450 h 539498"/>
                  <a:gd name="connsiteX29" fmla="*/ 279779 w 534043"/>
                  <a:gd name="connsiteY29" fmla="*/ 9567 h 539498"/>
                  <a:gd name="connsiteX30" fmla="*/ 269196 w 534043"/>
                  <a:gd name="connsiteY30" fmla="*/ 45550 h 539498"/>
                  <a:gd name="connsiteX31" fmla="*/ 269196 w 534043"/>
                  <a:gd name="connsiteY31" fmla="*/ 68833 h 539498"/>
                  <a:gd name="connsiteX32" fmla="*/ 222629 w 534043"/>
                  <a:gd name="connsiteY32" fmla="*/ 77300 h 539498"/>
                  <a:gd name="connsiteX33" fmla="*/ 142196 w 534043"/>
                  <a:gd name="connsiteY33" fmla="*/ 134450 h 539498"/>
                  <a:gd name="connsiteX34" fmla="*/ 137963 w 534043"/>
                  <a:gd name="connsiteY34" fmla="*/ 115400 h 539498"/>
                  <a:gd name="connsiteX35" fmla="*/ 137963 w 534043"/>
                  <a:gd name="connsiteY35" fmla="*/ 66717 h 539498"/>
                  <a:gd name="connsiteX36" fmla="*/ 46946 w 534043"/>
                  <a:gd name="connsiteY36" fmla="*/ 47667 h 53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34043" h="539498">
                    <a:moveTo>
                      <a:pt x="46946" y="47667"/>
                    </a:moveTo>
                    <a:cubicBezTo>
                      <a:pt x="24015" y="106228"/>
                      <a:pt x="4259" y="356347"/>
                      <a:pt x="379" y="418083"/>
                    </a:cubicBezTo>
                    <a:cubicBezTo>
                      <a:pt x="-3501" y="479819"/>
                      <a:pt x="23663" y="418083"/>
                      <a:pt x="23663" y="418083"/>
                    </a:cubicBezTo>
                    <a:cubicBezTo>
                      <a:pt x="39538" y="418436"/>
                      <a:pt x="81871" y="424786"/>
                      <a:pt x="95629" y="420200"/>
                    </a:cubicBezTo>
                    <a:cubicBezTo>
                      <a:pt x="109387" y="415614"/>
                      <a:pt x="102332" y="413145"/>
                      <a:pt x="106213" y="390567"/>
                    </a:cubicBezTo>
                    <a:cubicBezTo>
                      <a:pt x="110094" y="367989"/>
                      <a:pt x="113269" y="305900"/>
                      <a:pt x="118913" y="284733"/>
                    </a:cubicBezTo>
                    <a:cubicBezTo>
                      <a:pt x="124557" y="263566"/>
                      <a:pt x="127379" y="278736"/>
                      <a:pt x="140079" y="263567"/>
                    </a:cubicBezTo>
                    <a:cubicBezTo>
                      <a:pt x="152779" y="248398"/>
                      <a:pt x="174299" y="207475"/>
                      <a:pt x="195113" y="193717"/>
                    </a:cubicBezTo>
                    <a:cubicBezTo>
                      <a:pt x="215927" y="179959"/>
                      <a:pt x="253321" y="172550"/>
                      <a:pt x="264963" y="181017"/>
                    </a:cubicBezTo>
                    <a:cubicBezTo>
                      <a:pt x="276605" y="189484"/>
                      <a:pt x="267080" y="214531"/>
                      <a:pt x="264963" y="244517"/>
                    </a:cubicBezTo>
                    <a:cubicBezTo>
                      <a:pt x="262846" y="274503"/>
                      <a:pt x="256496" y="345411"/>
                      <a:pt x="252263" y="360933"/>
                    </a:cubicBezTo>
                    <a:cubicBezTo>
                      <a:pt x="248030" y="376455"/>
                      <a:pt x="244855" y="348939"/>
                      <a:pt x="239563" y="337650"/>
                    </a:cubicBezTo>
                    <a:cubicBezTo>
                      <a:pt x="234271" y="326361"/>
                      <a:pt x="229685" y="298492"/>
                      <a:pt x="220513" y="293200"/>
                    </a:cubicBezTo>
                    <a:cubicBezTo>
                      <a:pt x="211341" y="287908"/>
                      <a:pt x="198640" y="300608"/>
                      <a:pt x="184529" y="305900"/>
                    </a:cubicBezTo>
                    <a:cubicBezTo>
                      <a:pt x="170418" y="311192"/>
                      <a:pt x="142196" y="312603"/>
                      <a:pt x="135846" y="324950"/>
                    </a:cubicBezTo>
                    <a:cubicBezTo>
                      <a:pt x="129496" y="337297"/>
                      <a:pt x="133729" y="358816"/>
                      <a:pt x="146429" y="379983"/>
                    </a:cubicBezTo>
                    <a:cubicBezTo>
                      <a:pt x="159129" y="401150"/>
                      <a:pt x="196171" y="435017"/>
                      <a:pt x="212046" y="451950"/>
                    </a:cubicBezTo>
                    <a:cubicBezTo>
                      <a:pt x="227921" y="468883"/>
                      <a:pt x="241326" y="472411"/>
                      <a:pt x="241679" y="481583"/>
                    </a:cubicBezTo>
                    <a:cubicBezTo>
                      <a:pt x="242032" y="490755"/>
                      <a:pt x="210282" y="498164"/>
                      <a:pt x="214163" y="506983"/>
                    </a:cubicBezTo>
                    <a:cubicBezTo>
                      <a:pt x="218044" y="515803"/>
                      <a:pt x="249441" y="529914"/>
                      <a:pt x="264963" y="534500"/>
                    </a:cubicBezTo>
                    <a:cubicBezTo>
                      <a:pt x="280485" y="539086"/>
                      <a:pt x="297066" y="542967"/>
                      <a:pt x="307296" y="534500"/>
                    </a:cubicBezTo>
                    <a:cubicBezTo>
                      <a:pt x="317526" y="526033"/>
                      <a:pt x="304474" y="497458"/>
                      <a:pt x="326346" y="483700"/>
                    </a:cubicBezTo>
                    <a:cubicBezTo>
                      <a:pt x="348218" y="469942"/>
                      <a:pt x="405721" y="479820"/>
                      <a:pt x="438529" y="451950"/>
                    </a:cubicBezTo>
                    <a:cubicBezTo>
                      <a:pt x="471337" y="424080"/>
                      <a:pt x="509438" y="364108"/>
                      <a:pt x="523196" y="316483"/>
                    </a:cubicBezTo>
                    <a:cubicBezTo>
                      <a:pt x="536954" y="268858"/>
                      <a:pt x="539071" y="207122"/>
                      <a:pt x="521079" y="166200"/>
                    </a:cubicBezTo>
                    <a:cubicBezTo>
                      <a:pt x="503087" y="125278"/>
                      <a:pt x="441352" y="88589"/>
                      <a:pt x="415246" y="70950"/>
                    </a:cubicBezTo>
                    <a:cubicBezTo>
                      <a:pt x="389140" y="53311"/>
                      <a:pt x="372913" y="71656"/>
                      <a:pt x="364446" y="60367"/>
                    </a:cubicBezTo>
                    <a:cubicBezTo>
                      <a:pt x="355979" y="49078"/>
                      <a:pt x="370796" y="12036"/>
                      <a:pt x="364446" y="3217"/>
                    </a:cubicBezTo>
                    <a:cubicBezTo>
                      <a:pt x="358096" y="-5602"/>
                      <a:pt x="340457" y="6392"/>
                      <a:pt x="326346" y="7450"/>
                    </a:cubicBezTo>
                    <a:cubicBezTo>
                      <a:pt x="312235" y="8508"/>
                      <a:pt x="289304" y="3217"/>
                      <a:pt x="279779" y="9567"/>
                    </a:cubicBezTo>
                    <a:cubicBezTo>
                      <a:pt x="270254" y="15917"/>
                      <a:pt x="270960" y="35672"/>
                      <a:pt x="269196" y="45550"/>
                    </a:cubicBezTo>
                    <a:cubicBezTo>
                      <a:pt x="267432" y="55428"/>
                      <a:pt x="276957" y="63541"/>
                      <a:pt x="269196" y="68833"/>
                    </a:cubicBezTo>
                    <a:cubicBezTo>
                      <a:pt x="261435" y="74125"/>
                      <a:pt x="243796" y="66364"/>
                      <a:pt x="222629" y="77300"/>
                    </a:cubicBezTo>
                    <a:cubicBezTo>
                      <a:pt x="201462" y="88236"/>
                      <a:pt x="156307" y="128100"/>
                      <a:pt x="142196" y="134450"/>
                    </a:cubicBezTo>
                    <a:cubicBezTo>
                      <a:pt x="128085" y="140800"/>
                      <a:pt x="138668" y="126689"/>
                      <a:pt x="137963" y="115400"/>
                    </a:cubicBezTo>
                    <a:cubicBezTo>
                      <a:pt x="137258" y="104111"/>
                      <a:pt x="147841" y="78006"/>
                      <a:pt x="137963" y="66717"/>
                    </a:cubicBezTo>
                    <a:cubicBezTo>
                      <a:pt x="128085" y="55428"/>
                      <a:pt x="69877" y="-10894"/>
                      <a:pt x="46946" y="47667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A35C849A-1271-4696-9AB6-AD528465ABE0}"/>
                  </a:ext>
                </a:extLst>
              </p:cNvPr>
              <p:cNvSpPr/>
              <p:nvPr/>
            </p:nvSpPr>
            <p:spPr>
              <a:xfrm>
                <a:off x="7497084" y="5917822"/>
                <a:ext cx="92975" cy="199660"/>
              </a:xfrm>
              <a:custGeom>
                <a:avLst/>
                <a:gdLst>
                  <a:gd name="connsiteX0" fmla="*/ 27666 w 92975"/>
                  <a:gd name="connsiteY0" fmla="*/ 378 h 199660"/>
                  <a:gd name="connsiteX1" fmla="*/ 23433 w 92975"/>
                  <a:gd name="connsiteY1" fmla="*/ 118911 h 199660"/>
                  <a:gd name="connsiteX2" fmla="*/ 21316 w 92975"/>
                  <a:gd name="connsiteY2" fmla="*/ 167595 h 199660"/>
                  <a:gd name="connsiteX3" fmla="*/ 2266 w 92975"/>
                  <a:gd name="connsiteY3" fmla="*/ 199345 h 199660"/>
                  <a:gd name="connsiteX4" fmla="*/ 80583 w 92975"/>
                  <a:gd name="connsiteY4" fmla="*/ 148545 h 199660"/>
                  <a:gd name="connsiteX5" fmla="*/ 91166 w 92975"/>
                  <a:gd name="connsiteY5" fmla="*/ 82928 h 199660"/>
                  <a:gd name="connsiteX6" fmla="*/ 27666 w 92975"/>
                  <a:gd name="connsiteY6" fmla="*/ 378 h 19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975" h="199660">
                    <a:moveTo>
                      <a:pt x="27666" y="378"/>
                    </a:moveTo>
                    <a:cubicBezTo>
                      <a:pt x="16377" y="6375"/>
                      <a:pt x="24491" y="91042"/>
                      <a:pt x="23433" y="118911"/>
                    </a:cubicBezTo>
                    <a:cubicBezTo>
                      <a:pt x="22375" y="146780"/>
                      <a:pt x="24844" y="154189"/>
                      <a:pt x="21316" y="167595"/>
                    </a:cubicBezTo>
                    <a:cubicBezTo>
                      <a:pt x="17788" y="181001"/>
                      <a:pt x="-7612" y="202520"/>
                      <a:pt x="2266" y="199345"/>
                    </a:cubicBezTo>
                    <a:cubicBezTo>
                      <a:pt x="12144" y="196170"/>
                      <a:pt x="65766" y="167948"/>
                      <a:pt x="80583" y="148545"/>
                    </a:cubicBezTo>
                    <a:cubicBezTo>
                      <a:pt x="95400" y="129142"/>
                      <a:pt x="93988" y="104447"/>
                      <a:pt x="91166" y="82928"/>
                    </a:cubicBezTo>
                    <a:cubicBezTo>
                      <a:pt x="88344" y="61409"/>
                      <a:pt x="38955" y="-5619"/>
                      <a:pt x="27666" y="37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1" name="グループ化 200">
              <a:extLst>
                <a:ext uri="{FF2B5EF4-FFF2-40B4-BE49-F238E27FC236}">
                  <a16:creationId xmlns:a16="http://schemas.microsoft.com/office/drawing/2014/main" id="{8649702A-4633-4367-966B-F35EE2CB7BC5}"/>
                </a:ext>
              </a:extLst>
            </p:cNvPr>
            <p:cNvGrpSpPr/>
            <p:nvPr/>
          </p:nvGrpSpPr>
          <p:grpSpPr>
            <a:xfrm rot="21301708">
              <a:off x="7751290" y="5608550"/>
              <a:ext cx="517199" cy="530489"/>
              <a:chOff x="7729799" y="5734767"/>
              <a:chExt cx="517199" cy="530489"/>
            </a:xfrm>
          </p:grpSpPr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C24BDC0C-75D3-4D10-AF17-CC04C5B3D15C}"/>
                  </a:ext>
                </a:extLst>
              </p:cNvPr>
              <p:cNvSpPr/>
              <p:nvPr/>
            </p:nvSpPr>
            <p:spPr>
              <a:xfrm>
                <a:off x="7729799" y="5734767"/>
                <a:ext cx="233451" cy="530489"/>
              </a:xfrm>
              <a:custGeom>
                <a:avLst/>
                <a:gdLst>
                  <a:gd name="connsiteX0" fmla="*/ 59534 w 233451"/>
                  <a:gd name="connsiteY0" fmla="*/ 5633 h 530489"/>
                  <a:gd name="connsiteX1" fmla="*/ 17201 w 233451"/>
                  <a:gd name="connsiteY1" fmla="*/ 138983 h 530489"/>
                  <a:gd name="connsiteX2" fmla="*/ 2384 w 233451"/>
                  <a:gd name="connsiteY2" fmla="*/ 306200 h 530489"/>
                  <a:gd name="connsiteX3" fmla="*/ 8734 w 233451"/>
                  <a:gd name="connsiteY3" fmla="*/ 445900 h 530489"/>
                  <a:gd name="connsiteX4" fmla="*/ 82818 w 233451"/>
                  <a:gd name="connsiteY4" fmla="*/ 526333 h 530489"/>
                  <a:gd name="connsiteX5" fmla="*/ 114568 w 233451"/>
                  <a:gd name="connsiteY5" fmla="*/ 507283 h 530489"/>
                  <a:gd name="connsiteX6" fmla="*/ 192884 w 233451"/>
                  <a:gd name="connsiteY6" fmla="*/ 407800 h 530489"/>
                  <a:gd name="connsiteX7" fmla="*/ 233101 w 233451"/>
                  <a:gd name="connsiteY7" fmla="*/ 316783 h 530489"/>
                  <a:gd name="connsiteX8" fmla="*/ 209818 w 233451"/>
                  <a:gd name="connsiteY8" fmla="*/ 287150 h 530489"/>
                  <a:gd name="connsiteX9" fmla="*/ 165368 w 233451"/>
                  <a:gd name="connsiteY9" fmla="*/ 263866 h 530489"/>
                  <a:gd name="connsiteX10" fmla="*/ 135734 w 233451"/>
                  <a:gd name="connsiteY10" fmla="*/ 297733 h 530489"/>
                  <a:gd name="connsiteX11" fmla="*/ 101868 w 233451"/>
                  <a:gd name="connsiteY11" fmla="*/ 354883 h 530489"/>
                  <a:gd name="connsiteX12" fmla="*/ 95518 w 233451"/>
                  <a:gd name="connsiteY12" fmla="*/ 291383 h 530489"/>
                  <a:gd name="connsiteX13" fmla="*/ 101868 w 233451"/>
                  <a:gd name="connsiteY13" fmla="*/ 206716 h 530489"/>
                  <a:gd name="connsiteX14" fmla="*/ 133618 w 233451"/>
                  <a:gd name="connsiteY14" fmla="*/ 105116 h 530489"/>
                  <a:gd name="connsiteX15" fmla="*/ 148434 w 233451"/>
                  <a:gd name="connsiteY15" fmla="*/ 33150 h 530489"/>
                  <a:gd name="connsiteX16" fmla="*/ 59534 w 233451"/>
                  <a:gd name="connsiteY16" fmla="*/ 5633 h 53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451" h="530489">
                    <a:moveTo>
                      <a:pt x="59534" y="5633"/>
                    </a:moveTo>
                    <a:cubicBezTo>
                      <a:pt x="37662" y="23272"/>
                      <a:pt x="26726" y="88889"/>
                      <a:pt x="17201" y="138983"/>
                    </a:cubicBezTo>
                    <a:cubicBezTo>
                      <a:pt x="7676" y="189077"/>
                      <a:pt x="3795" y="255047"/>
                      <a:pt x="2384" y="306200"/>
                    </a:cubicBezTo>
                    <a:cubicBezTo>
                      <a:pt x="973" y="357353"/>
                      <a:pt x="-4672" y="409211"/>
                      <a:pt x="8734" y="445900"/>
                    </a:cubicBezTo>
                    <a:cubicBezTo>
                      <a:pt x="22140" y="482589"/>
                      <a:pt x="65179" y="516103"/>
                      <a:pt x="82818" y="526333"/>
                    </a:cubicBezTo>
                    <a:cubicBezTo>
                      <a:pt x="100457" y="536564"/>
                      <a:pt x="96224" y="527039"/>
                      <a:pt x="114568" y="507283"/>
                    </a:cubicBezTo>
                    <a:cubicBezTo>
                      <a:pt x="132912" y="487527"/>
                      <a:pt x="173129" y="439550"/>
                      <a:pt x="192884" y="407800"/>
                    </a:cubicBezTo>
                    <a:cubicBezTo>
                      <a:pt x="212640" y="376050"/>
                      <a:pt x="230279" y="336891"/>
                      <a:pt x="233101" y="316783"/>
                    </a:cubicBezTo>
                    <a:cubicBezTo>
                      <a:pt x="235923" y="296675"/>
                      <a:pt x="221107" y="295969"/>
                      <a:pt x="209818" y="287150"/>
                    </a:cubicBezTo>
                    <a:cubicBezTo>
                      <a:pt x="198529" y="278331"/>
                      <a:pt x="177715" y="262102"/>
                      <a:pt x="165368" y="263866"/>
                    </a:cubicBezTo>
                    <a:cubicBezTo>
                      <a:pt x="153021" y="265630"/>
                      <a:pt x="146317" y="282564"/>
                      <a:pt x="135734" y="297733"/>
                    </a:cubicBezTo>
                    <a:cubicBezTo>
                      <a:pt x="125151" y="312902"/>
                      <a:pt x="108571" y="355941"/>
                      <a:pt x="101868" y="354883"/>
                    </a:cubicBezTo>
                    <a:cubicBezTo>
                      <a:pt x="95165" y="353825"/>
                      <a:pt x="95518" y="316077"/>
                      <a:pt x="95518" y="291383"/>
                    </a:cubicBezTo>
                    <a:cubicBezTo>
                      <a:pt x="95518" y="266689"/>
                      <a:pt x="95518" y="237761"/>
                      <a:pt x="101868" y="206716"/>
                    </a:cubicBezTo>
                    <a:cubicBezTo>
                      <a:pt x="108218" y="175671"/>
                      <a:pt x="125857" y="134044"/>
                      <a:pt x="133618" y="105116"/>
                    </a:cubicBezTo>
                    <a:cubicBezTo>
                      <a:pt x="141379" y="76188"/>
                      <a:pt x="160076" y="50436"/>
                      <a:pt x="148434" y="33150"/>
                    </a:cubicBezTo>
                    <a:cubicBezTo>
                      <a:pt x="136792" y="15864"/>
                      <a:pt x="81406" y="-12006"/>
                      <a:pt x="59534" y="5633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CC978544-7A26-4F7F-A38B-E0E231802478}"/>
                  </a:ext>
                </a:extLst>
              </p:cNvPr>
              <p:cNvSpPr/>
              <p:nvPr/>
            </p:nvSpPr>
            <p:spPr>
              <a:xfrm>
                <a:off x="8091184" y="5753199"/>
                <a:ext cx="155814" cy="431701"/>
              </a:xfrm>
              <a:custGeom>
                <a:avLst/>
                <a:gdLst>
                  <a:gd name="connsiteX0" fmla="*/ 833 w 155814"/>
                  <a:gd name="connsiteY0" fmla="*/ 21068 h 431701"/>
                  <a:gd name="connsiteX1" fmla="*/ 38933 w 155814"/>
                  <a:gd name="connsiteY1" fmla="*/ 186168 h 431701"/>
                  <a:gd name="connsiteX2" fmla="*/ 55866 w 155814"/>
                  <a:gd name="connsiteY2" fmla="*/ 414768 h 431701"/>
                  <a:gd name="connsiteX3" fmla="*/ 74916 w 155814"/>
                  <a:gd name="connsiteY3" fmla="*/ 414768 h 431701"/>
                  <a:gd name="connsiteX4" fmla="*/ 151116 w 155814"/>
                  <a:gd name="connsiteY4" fmla="*/ 414768 h 431701"/>
                  <a:gd name="connsiteX5" fmla="*/ 144766 w 155814"/>
                  <a:gd name="connsiteY5" fmla="*/ 268718 h 431701"/>
                  <a:gd name="connsiteX6" fmla="*/ 121483 w 155814"/>
                  <a:gd name="connsiteY6" fmla="*/ 78218 h 431701"/>
                  <a:gd name="connsiteX7" fmla="*/ 98199 w 155814"/>
                  <a:gd name="connsiteY7" fmla="*/ 8368 h 431701"/>
                  <a:gd name="connsiteX8" fmla="*/ 79149 w 155814"/>
                  <a:gd name="connsiteY8" fmla="*/ 2018 h 431701"/>
                  <a:gd name="connsiteX9" fmla="*/ 833 w 155814"/>
                  <a:gd name="connsiteY9" fmla="*/ 21068 h 43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814" h="431701">
                    <a:moveTo>
                      <a:pt x="833" y="21068"/>
                    </a:moveTo>
                    <a:cubicBezTo>
                      <a:pt x="-5870" y="51760"/>
                      <a:pt x="29761" y="120551"/>
                      <a:pt x="38933" y="186168"/>
                    </a:cubicBezTo>
                    <a:cubicBezTo>
                      <a:pt x="48105" y="251785"/>
                      <a:pt x="49869" y="376668"/>
                      <a:pt x="55866" y="414768"/>
                    </a:cubicBezTo>
                    <a:cubicBezTo>
                      <a:pt x="61863" y="452868"/>
                      <a:pt x="74916" y="414768"/>
                      <a:pt x="74916" y="414768"/>
                    </a:cubicBezTo>
                    <a:cubicBezTo>
                      <a:pt x="90791" y="414768"/>
                      <a:pt x="139474" y="439110"/>
                      <a:pt x="151116" y="414768"/>
                    </a:cubicBezTo>
                    <a:cubicBezTo>
                      <a:pt x="162758" y="390426"/>
                      <a:pt x="149705" y="324810"/>
                      <a:pt x="144766" y="268718"/>
                    </a:cubicBezTo>
                    <a:cubicBezTo>
                      <a:pt x="139827" y="212626"/>
                      <a:pt x="129244" y="121610"/>
                      <a:pt x="121483" y="78218"/>
                    </a:cubicBezTo>
                    <a:cubicBezTo>
                      <a:pt x="113722" y="34826"/>
                      <a:pt x="105255" y="21068"/>
                      <a:pt x="98199" y="8368"/>
                    </a:cubicBezTo>
                    <a:cubicBezTo>
                      <a:pt x="91143" y="-4332"/>
                      <a:pt x="94318" y="1665"/>
                      <a:pt x="79149" y="2018"/>
                    </a:cubicBezTo>
                    <a:cubicBezTo>
                      <a:pt x="63980" y="2371"/>
                      <a:pt x="7536" y="-9624"/>
                      <a:pt x="833" y="21068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122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の人の顔&#10;&#10;自動的に生成された説明" hidden="1">
            <a:extLst>
              <a:ext uri="{FF2B5EF4-FFF2-40B4-BE49-F238E27FC236}">
                <a16:creationId xmlns:a16="http://schemas.microsoft.com/office/drawing/2014/main" id="{EA751187-4159-4B88-8907-4C8DC84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4925">
            <a:noFill/>
          </a:ln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A4B6466-C427-4E31-B283-9A1D30CAA8ED}"/>
              </a:ext>
            </a:extLst>
          </p:cNvPr>
          <p:cNvSpPr/>
          <p:nvPr/>
        </p:nvSpPr>
        <p:spPr>
          <a:xfrm>
            <a:off x="5208588" y="2608070"/>
            <a:ext cx="151402" cy="200798"/>
          </a:xfrm>
          <a:custGeom>
            <a:avLst/>
            <a:gdLst>
              <a:gd name="connsiteX0" fmla="*/ 146050 w 151402"/>
              <a:gd name="connsiteY0" fmla="*/ 1780 h 200798"/>
              <a:gd name="connsiteX1" fmla="*/ 141287 w 151402"/>
              <a:gd name="connsiteY1" fmla="*/ 68455 h 200798"/>
              <a:gd name="connsiteX2" fmla="*/ 69850 w 151402"/>
              <a:gd name="connsiteY2" fmla="*/ 122430 h 200798"/>
              <a:gd name="connsiteX3" fmla="*/ 52387 w 151402"/>
              <a:gd name="connsiteY3" fmla="*/ 176405 h 200798"/>
              <a:gd name="connsiteX4" fmla="*/ 17462 w 151402"/>
              <a:gd name="connsiteY4" fmla="*/ 193868 h 200798"/>
              <a:gd name="connsiteX5" fmla="*/ 0 w 151402"/>
              <a:gd name="connsiteY5" fmla="*/ 193868 h 200798"/>
              <a:gd name="connsiteX6" fmla="*/ 17462 w 151402"/>
              <a:gd name="connsiteY6" fmla="*/ 109730 h 200798"/>
              <a:gd name="connsiteX7" fmla="*/ 95250 w 151402"/>
              <a:gd name="connsiteY7" fmla="*/ 27180 h 200798"/>
              <a:gd name="connsiteX8" fmla="*/ 146050 w 151402"/>
              <a:gd name="connsiteY8" fmla="*/ 1780 h 2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02" h="200798">
                <a:moveTo>
                  <a:pt x="146050" y="1780"/>
                </a:moveTo>
                <a:cubicBezTo>
                  <a:pt x="153723" y="8659"/>
                  <a:pt x="153987" y="48347"/>
                  <a:pt x="141287" y="68455"/>
                </a:cubicBezTo>
                <a:cubicBezTo>
                  <a:pt x="128587" y="88563"/>
                  <a:pt x="84667" y="104438"/>
                  <a:pt x="69850" y="122430"/>
                </a:cubicBezTo>
                <a:cubicBezTo>
                  <a:pt x="55033" y="140422"/>
                  <a:pt x="61118" y="164499"/>
                  <a:pt x="52387" y="176405"/>
                </a:cubicBezTo>
                <a:cubicBezTo>
                  <a:pt x="43656" y="188311"/>
                  <a:pt x="26193" y="190958"/>
                  <a:pt x="17462" y="193868"/>
                </a:cubicBezTo>
                <a:cubicBezTo>
                  <a:pt x="8731" y="196778"/>
                  <a:pt x="0" y="207891"/>
                  <a:pt x="0" y="193868"/>
                </a:cubicBezTo>
                <a:cubicBezTo>
                  <a:pt x="0" y="179845"/>
                  <a:pt x="1587" y="137511"/>
                  <a:pt x="17462" y="109730"/>
                </a:cubicBezTo>
                <a:cubicBezTo>
                  <a:pt x="33337" y="81949"/>
                  <a:pt x="72760" y="45436"/>
                  <a:pt x="95250" y="27180"/>
                </a:cubicBezTo>
                <a:cubicBezTo>
                  <a:pt x="117740" y="8924"/>
                  <a:pt x="138377" y="-5099"/>
                  <a:pt x="146050" y="178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429C10F-7E0C-428B-87F5-86DF3D4D02CF}"/>
              </a:ext>
            </a:extLst>
          </p:cNvPr>
          <p:cNvSpPr/>
          <p:nvPr/>
        </p:nvSpPr>
        <p:spPr>
          <a:xfrm>
            <a:off x="5322888" y="2774950"/>
            <a:ext cx="384175" cy="102311"/>
          </a:xfrm>
          <a:custGeom>
            <a:avLst/>
            <a:gdLst>
              <a:gd name="connsiteX0" fmla="*/ 0 w 384175"/>
              <a:gd name="connsiteY0" fmla="*/ 0 h 102311"/>
              <a:gd name="connsiteX1" fmla="*/ 82550 w 384175"/>
              <a:gd name="connsiteY1" fmla="*/ 80963 h 102311"/>
              <a:gd name="connsiteX2" fmla="*/ 173037 w 384175"/>
              <a:gd name="connsiteY2" fmla="*/ 101600 h 102311"/>
              <a:gd name="connsiteX3" fmla="*/ 320675 w 384175"/>
              <a:gd name="connsiteY3" fmla="*/ 95250 h 102311"/>
              <a:gd name="connsiteX4" fmla="*/ 384175 w 384175"/>
              <a:gd name="connsiteY4" fmla="*/ 73025 h 10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75" h="102311">
                <a:moveTo>
                  <a:pt x="0" y="0"/>
                </a:moveTo>
                <a:cubicBezTo>
                  <a:pt x="26855" y="32015"/>
                  <a:pt x="53711" y="64030"/>
                  <a:pt x="82550" y="80963"/>
                </a:cubicBezTo>
                <a:cubicBezTo>
                  <a:pt x="111389" y="97896"/>
                  <a:pt x="133349" y="99219"/>
                  <a:pt x="173037" y="101600"/>
                </a:cubicBezTo>
                <a:cubicBezTo>
                  <a:pt x="212725" y="103981"/>
                  <a:pt x="285485" y="100012"/>
                  <a:pt x="320675" y="95250"/>
                </a:cubicBezTo>
                <a:cubicBezTo>
                  <a:pt x="355865" y="90488"/>
                  <a:pt x="370020" y="81756"/>
                  <a:pt x="384175" y="73025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52CAAD2-F204-475F-9547-CE238BB0F491}"/>
              </a:ext>
            </a:extLst>
          </p:cNvPr>
          <p:cNvSpPr/>
          <p:nvPr/>
        </p:nvSpPr>
        <p:spPr>
          <a:xfrm>
            <a:off x="5205413" y="2566592"/>
            <a:ext cx="561975" cy="228996"/>
          </a:xfrm>
          <a:custGeom>
            <a:avLst/>
            <a:gdLst>
              <a:gd name="connsiteX0" fmla="*/ 0 w 561975"/>
              <a:gd name="connsiteY0" fmla="*/ 228996 h 228996"/>
              <a:gd name="connsiteX1" fmla="*/ 38100 w 561975"/>
              <a:gd name="connsiteY1" fmla="*/ 128983 h 228996"/>
              <a:gd name="connsiteX2" fmla="*/ 150812 w 561975"/>
              <a:gd name="connsiteY2" fmla="*/ 38496 h 228996"/>
              <a:gd name="connsiteX3" fmla="*/ 346075 w 561975"/>
              <a:gd name="connsiteY3" fmla="*/ 396 h 228996"/>
              <a:gd name="connsiteX4" fmla="*/ 473075 w 561975"/>
              <a:gd name="connsiteY4" fmla="*/ 21033 h 228996"/>
              <a:gd name="connsiteX5" fmla="*/ 561975 w 561975"/>
              <a:gd name="connsiteY5" fmla="*/ 59133 h 2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75" h="228996">
                <a:moveTo>
                  <a:pt x="0" y="228996"/>
                </a:moveTo>
                <a:cubicBezTo>
                  <a:pt x="6482" y="194864"/>
                  <a:pt x="12965" y="160733"/>
                  <a:pt x="38100" y="128983"/>
                </a:cubicBezTo>
                <a:cubicBezTo>
                  <a:pt x="63235" y="97233"/>
                  <a:pt x="99483" y="59927"/>
                  <a:pt x="150812" y="38496"/>
                </a:cubicBezTo>
                <a:cubicBezTo>
                  <a:pt x="202141" y="17065"/>
                  <a:pt x="292365" y="3306"/>
                  <a:pt x="346075" y="396"/>
                </a:cubicBezTo>
                <a:cubicBezTo>
                  <a:pt x="399785" y="-2514"/>
                  <a:pt x="437092" y="11243"/>
                  <a:pt x="473075" y="21033"/>
                </a:cubicBezTo>
                <a:cubicBezTo>
                  <a:pt x="509058" y="30822"/>
                  <a:pt x="535516" y="44977"/>
                  <a:pt x="561975" y="59133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79BE5CF-1A67-4596-A571-29E65D44BCBD}"/>
              </a:ext>
            </a:extLst>
          </p:cNvPr>
          <p:cNvSpPr/>
          <p:nvPr/>
        </p:nvSpPr>
        <p:spPr>
          <a:xfrm>
            <a:off x="5245145" y="2598732"/>
            <a:ext cx="489530" cy="192935"/>
          </a:xfrm>
          <a:custGeom>
            <a:avLst/>
            <a:gdLst>
              <a:gd name="connsiteX0" fmla="*/ 265068 w 489530"/>
              <a:gd name="connsiteY0" fmla="*/ 50806 h 192935"/>
              <a:gd name="connsiteX1" fmla="*/ 180930 w 489530"/>
              <a:gd name="connsiteY1" fmla="*/ 93668 h 192935"/>
              <a:gd name="connsiteX2" fmla="*/ 150768 w 489530"/>
              <a:gd name="connsiteY2" fmla="*/ 123831 h 192935"/>
              <a:gd name="connsiteX3" fmla="*/ 146005 w 489530"/>
              <a:gd name="connsiteY3" fmla="*/ 147643 h 192935"/>
              <a:gd name="connsiteX4" fmla="*/ 199980 w 489530"/>
              <a:gd name="connsiteY4" fmla="*/ 185743 h 192935"/>
              <a:gd name="connsiteX5" fmla="*/ 104730 w 489530"/>
              <a:gd name="connsiteY5" fmla="*/ 152406 h 192935"/>
              <a:gd name="connsiteX6" fmla="*/ 101555 w 489530"/>
              <a:gd name="connsiteY6" fmla="*/ 146056 h 192935"/>
              <a:gd name="connsiteX7" fmla="*/ 1543 w 489530"/>
              <a:gd name="connsiteY7" fmla="*/ 192093 h 192935"/>
              <a:gd name="connsiteX8" fmla="*/ 44405 w 489530"/>
              <a:gd name="connsiteY8" fmla="*/ 100018 h 192935"/>
              <a:gd name="connsiteX9" fmla="*/ 93618 w 489530"/>
              <a:gd name="connsiteY9" fmla="*/ 55568 h 192935"/>
              <a:gd name="connsiteX10" fmla="*/ 184105 w 489530"/>
              <a:gd name="connsiteY10" fmla="*/ 17468 h 192935"/>
              <a:gd name="connsiteX11" fmla="*/ 301580 w 489530"/>
              <a:gd name="connsiteY11" fmla="*/ 6 h 192935"/>
              <a:gd name="connsiteX12" fmla="*/ 420643 w 489530"/>
              <a:gd name="connsiteY12" fmla="*/ 19056 h 192935"/>
              <a:gd name="connsiteX13" fmla="*/ 488905 w 489530"/>
              <a:gd name="connsiteY13" fmla="*/ 58743 h 192935"/>
              <a:gd name="connsiteX14" fmla="*/ 382543 w 489530"/>
              <a:gd name="connsiteY14" fmla="*/ 17468 h 192935"/>
              <a:gd name="connsiteX15" fmla="*/ 265068 w 489530"/>
              <a:gd name="connsiteY15" fmla="*/ 50806 h 1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30" h="192935">
                <a:moveTo>
                  <a:pt x="265068" y="50806"/>
                </a:moveTo>
                <a:cubicBezTo>
                  <a:pt x="231466" y="63506"/>
                  <a:pt x="199980" y="81497"/>
                  <a:pt x="180930" y="93668"/>
                </a:cubicBezTo>
                <a:cubicBezTo>
                  <a:pt x="161880" y="105839"/>
                  <a:pt x="156589" y="114835"/>
                  <a:pt x="150768" y="123831"/>
                </a:cubicBezTo>
                <a:cubicBezTo>
                  <a:pt x="144947" y="132827"/>
                  <a:pt x="137803" y="137324"/>
                  <a:pt x="146005" y="147643"/>
                </a:cubicBezTo>
                <a:cubicBezTo>
                  <a:pt x="154207" y="157962"/>
                  <a:pt x="206859" y="184949"/>
                  <a:pt x="199980" y="185743"/>
                </a:cubicBezTo>
                <a:cubicBezTo>
                  <a:pt x="193101" y="186537"/>
                  <a:pt x="104730" y="152406"/>
                  <a:pt x="104730" y="152406"/>
                </a:cubicBezTo>
                <a:cubicBezTo>
                  <a:pt x="88326" y="145792"/>
                  <a:pt x="118753" y="139442"/>
                  <a:pt x="101555" y="146056"/>
                </a:cubicBezTo>
                <a:cubicBezTo>
                  <a:pt x="84357" y="152670"/>
                  <a:pt x="11068" y="199766"/>
                  <a:pt x="1543" y="192093"/>
                </a:cubicBezTo>
                <a:cubicBezTo>
                  <a:pt x="-7982" y="184420"/>
                  <a:pt x="29059" y="122772"/>
                  <a:pt x="44405" y="100018"/>
                </a:cubicBezTo>
                <a:cubicBezTo>
                  <a:pt x="59751" y="77264"/>
                  <a:pt x="70335" y="69326"/>
                  <a:pt x="93618" y="55568"/>
                </a:cubicBezTo>
                <a:cubicBezTo>
                  <a:pt x="116901" y="41810"/>
                  <a:pt x="149445" y="26728"/>
                  <a:pt x="184105" y="17468"/>
                </a:cubicBezTo>
                <a:cubicBezTo>
                  <a:pt x="218765" y="8208"/>
                  <a:pt x="262157" y="-259"/>
                  <a:pt x="301580" y="6"/>
                </a:cubicBezTo>
                <a:cubicBezTo>
                  <a:pt x="341003" y="271"/>
                  <a:pt x="389422" y="9267"/>
                  <a:pt x="420643" y="19056"/>
                </a:cubicBezTo>
                <a:cubicBezTo>
                  <a:pt x="451864" y="28845"/>
                  <a:pt x="495255" y="59008"/>
                  <a:pt x="488905" y="58743"/>
                </a:cubicBezTo>
                <a:cubicBezTo>
                  <a:pt x="482555" y="58478"/>
                  <a:pt x="419320" y="20114"/>
                  <a:pt x="382543" y="17468"/>
                </a:cubicBezTo>
                <a:cubicBezTo>
                  <a:pt x="345766" y="14822"/>
                  <a:pt x="298670" y="38106"/>
                  <a:pt x="265068" y="5080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BB08E99-C817-4A45-9A71-7DAF317CDD41}"/>
              </a:ext>
            </a:extLst>
          </p:cNvPr>
          <p:cNvSpPr/>
          <p:nvPr/>
        </p:nvSpPr>
        <p:spPr>
          <a:xfrm>
            <a:off x="5702044" y="2633511"/>
            <a:ext cx="232211" cy="248376"/>
          </a:xfrm>
          <a:custGeom>
            <a:avLst/>
            <a:gdLst>
              <a:gd name="connsiteX0" fmla="*/ 70106 w 232211"/>
              <a:gd name="connsiteY0" fmla="*/ 152 h 248376"/>
              <a:gd name="connsiteX1" fmla="*/ 132019 w 232211"/>
              <a:gd name="connsiteY1" fmla="*/ 39839 h 248376"/>
              <a:gd name="connsiteX2" fmla="*/ 217744 w 232211"/>
              <a:gd name="connsiteY2" fmla="*/ 158902 h 248376"/>
              <a:gd name="connsiteX3" fmla="*/ 230444 w 232211"/>
              <a:gd name="connsiteY3" fmla="*/ 247802 h 248376"/>
              <a:gd name="connsiteX4" fmla="*/ 198694 w 232211"/>
              <a:gd name="connsiteY4" fmla="*/ 197002 h 248376"/>
              <a:gd name="connsiteX5" fmla="*/ 187581 w 232211"/>
              <a:gd name="connsiteY5" fmla="*/ 193827 h 248376"/>
              <a:gd name="connsiteX6" fmla="*/ 256 w 232211"/>
              <a:gd name="connsiteY6" fmla="*/ 209702 h 248376"/>
              <a:gd name="connsiteX7" fmla="*/ 146306 w 232211"/>
              <a:gd name="connsiteY7" fmla="*/ 165252 h 248376"/>
              <a:gd name="connsiteX8" fmla="*/ 117731 w 232211"/>
              <a:gd name="connsiteY8" fmla="*/ 119214 h 248376"/>
              <a:gd name="connsiteX9" fmla="*/ 89156 w 232211"/>
              <a:gd name="connsiteY9" fmla="*/ 65239 h 248376"/>
              <a:gd name="connsiteX10" fmla="*/ 65344 w 232211"/>
              <a:gd name="connsiteY10" fmla="*/ 50952 h 248376"/>
              <a:gd name="connsiteX11" fmla="*/ 70106 w 232211"/>
              <a:gd name="connsiteY11" fmla="*/ 152 h 24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211" h="248376">
                <a:moveTo>
                  <a:pt x="70106" y="152"/>
                </a:moveTo>
                <a:cubicBezTo>
                  <a:pt x="81218" y="-1700"/>
                  <a:pt x="107413" y="13381"/>
                  <a:pt x="132019" y="39839"/>
                </a:cubicBezTo>
                <a:cubicBezTo>
                  <a:pt x="156625" y="66297"/>
                  <a:pt x="201340" y="124242"/>
                  <a:pt x="217744" y="158902"/>
                </a:cubicBezTo>
                <a:cubicBezTo>
                  <a:pt x="234148" y="193562"/>
                  <a:pt x="233619" y="241452"/>
                  <a:pt x="230444" y="247802"/>
                </a:cubicBezTo>
                <a:cubicBezTo>
                  <a:pt x="227269" y="254152"/>
                  <a:pt x="205838" y="205998"/>
                  <a:pt x="198694" y="197002"/>
                </a:cubicBezTo>
                <a:cubicBezTo>
                  <a:pt x="191550" y="188006"/>
                  <a:pt x="220654" y="191710"/>
                  <a:pt x="187581" y="193827"/>
                </a:cubicBezTo>
                <a:cubicBezTo>
                  <a:pt x="154508" y="195944"/>
                  <a:pt x="7135" y="214464"/>
                  <a:pt x="256" y="209702"/>
                </a:cubicBezTo>
                <a:cubicBezTo>
                  <a:pt x="-6623" y="204940"/>
                  <a:pt x="126727" y="180333"/>
                  <a:pt x="146306" y="165252"/>
                </a:cubicBezTo>
                <a:cubicBezTo>
                  <a:pt x="165885" y="150171"/>
                  <a:pt x="127256" y="135883"/>
                  <a:pt x="117731" y="119214"/>
                </a:cubicBezTo>
                <a:cubicBezTo>
                  <a:pt x="108206" y="102545"/>
                  <a:pt x="97887" y="76616"/>
                  <a:pt x="89156" y="65239"/>
                </a:cubicBezTo>
                <a:cubicBezTo>
                  <a:pt x="80425" y="53862"/>
                  <a:pt x="67990" y="62065"/>
                  <a:pt x="65344" y="50952"/>
                </a:cubicBezTo>
                <a:cubicBezTo>
                  <a:pt x="62698" y="39839"/>
                  <a:pt x="58994" y="2004"/>
                  <a:pt x="70106" y="15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101D22C-BBBA-44EC-A84F-71121E5F36A8}"/>
              </a:ext>
            </a:extLst>
          </p:cNvPr>
          <p:cNvSpPr/>
          <p:nvPr/>
        </p:nvSpPr>
        <p:spPr>
          <a:xfrm>
            <a:off x="5365386" y="2789701"/>
            <a:ext cx="268796" cy="80675"/>
          </a:xfrm>
          <a:custGeom>
            <a:avLst/>
            <a:gdLst>
              <a:gd name="connsiteX0" fmla="*/ 364 w 268796"/>
              <a:gd name="connsiteY0" fmla="*/ 1124 h 80675"/>
              <a:gd name="connsiteX1" fmla="*/ 52752 w 268796"/>
              <a:gd name="connsiteY1" fmla="*/ 32874 h 80675"/>
              <a:gd name="connsiteX2" fmla="*/ 138477 w 268796"/>
              <a:gd name="connsiteY2" fmla="*/ 61449 h 80675"/>
              <a:gd name="connsiteX3" fmla="*/ 268652 w 268796"/>
              <a:gd name="connsiteY3" fmla="*/ 75737 h 80675"/>
              <a:gd name="connsiteX4" fmla="*/ 162289 w 268796"/>
              <a:gd name="connsiteY4" fmla="*/ 80499 h 80675"/>
              <a:gd name="connsiteX5" fmla="*/ 78152 w 268796"/>
              <a:gd name="connsiteY5" fmla="*/ 75737 h 80675"/>
              <a:gd name="connsiteX6" fmla="*/ 364 w 268796"/>
              <a:gd name="connsiteY6" fmla="*/ 1124 h 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96" h="80675">
                <a:moveTo>
                  <a:pt x="364" y="1124"/>
                </a:moveTo>
                <a:cubicBezTo>
                  <a:pt x="-3869" y="-6020"/>
                  <a:pt x="29733" y="22820"/>
                  <a:pt x="52752" y="32874"/>
                </a:cubicBezTo>
                <a:cubicBezTo>
                  <a:pt x="75771" y="42928"/>
                  <a:pt x="102494" y="54305"/>
                  <a:pt x="138477" y="61449"/>
                </a:cubicBezTo>
                <a:cubicBezTo>
                  <a:pt x="174460" y="68593"/>
                  <a:pt x="264683" y="72562"/>
                  <a:pt x="268652" y="75737"/>
                </a:cubicBezTo>
                <a:cubicBezTo>
                  <a:pt x="272621" y="78912"/>
                  <a:pt x="194039" y="80499"/>
                  <a:pt x="162289" y="80499"/>
                </a:cubicBezTo>
                <a:cubicBezTo>
                  <a:pt x="130539" y="80499"/>
                  <a:pt x="101171" y="82087"/>
                  <a:pt x="78152" y="75737"/>
                </a:cubicBezTo>
                <a:cubicBezTo>
                  <a:pt x="55133" y="69387"/>
                  <a:pt x="4597" y="8268"/>
                  <a:pt x="364" y="112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8BAF29C-D386-4F9D-8712-EFB9F16D40C7}"/>
              </a:ext>
            </a:extLst>
          </p:cNvPr>
          <p:cNvSpPr/>
          <p:nvPr/>
        </p:nvSpPr>
        <p:spPr>
          <a:xfrm>
            <a:off x="5202239" y="2532063"/>
            <a:ext cx="142874" cy="220662"/>
          </a:xfrm>
          <a:custGeom>
            <a:avLst/>
            <a:gdLst>
              <a:gd name="connsiteX0" fmla="*/ 142874 w 142874"/>
              <a:gd name="connsiteY0" fmla="*/ 0 h 220662"/>
              <a:gd name="connsiteX1" fmla="*/ 88899 w 142874"/>
              <a:gd name="connsiteY1" fmla="*/ 44450 h 220662"/>
              <a:gd name="connsiteX2" fmla="*/ 30161 w 142874"/>
              <a:gd name="connsiteY2" fmla="*/ 103187 h 220662"/>
              <a:gd name="connsiteX3" fmla="*/ 3174 w 142874"/>
              <a:gd name="connsiteY3" fmla="*/ 169862 h 220662"/>
              <a:gd name="connsiteX4" fmla="*/ 1586 w 142874"/>
              <a:gd name="connsiteY4" fmla="*/ 220662 h 2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4" h="220662">
                <a:moveTo>
                  <a:pt x="142874" y="0"/>
                </a:moveTo>
                <a:cubicBezTo>
                  <a:pt x="125279" y="13626"/>
                  <a:pt x="107684" y="27252"/>
                  <a:pt x="88899" y="44450"/>
                </a:cubicBezTo>
                <a:cubicBezTo>
                  <a:pt x="70114" y="61648"/>
                  <a:pt x="44448" y="82285"/>
                  <a:pt x="30161" y="103187"/>
                </a:cubicBezTo>
                <a:cubicBezTo>
                  <a:pt x="15873" y="124089"/>
                  <a:pt x="7936" y="150283"/>
                  <a:pt x="3174" y="169862"/>
                </a:cubicBezTo>
                <a:cubicBezTo>
                  <a:pt x="-1588" y="189441"/>
                  <a:pt x="-1" y="205051"/>
                  <a:pt x="1586" y="220662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0C4CF8-C825-44F0-A47E-7E1EED226DE6}"/>
              </a:ext>
            </a:extLst>
          </p:cNvPr>
          <p:cNvSpPr/>
          <p:nvPr/>
        </p:nvSpPr>
        <p:spPr>
          <a:xfrm>
            <a:off x="5075238" y="2803525"/>
            <a:ext cx="160337" cy="42863"/>
          </a:xfrm>
          <a:custGeom>
            <a:avLst/>
            <a:gdLst>
              <a:gd name="connsiteX0" fmla="*/ 160337 w 160337"/>
              <a:gd name="connsiteY0" fmla="*/ 0 h 42863"/>
              <a:gd name="connsiteX1" fmla="*/ 85725 w 160337"/>
              <a:gd name="connsiteY1" fmla="*/ 11113 h 42863"/>
              <a:gd name="connsiteX2" fmla="*/ 38100 w 160337"/>
              <a:gd name="connsiteY2" fmla="*/ 15875 h 42863"/>
              <a:gd name="connsiteX3" fmla="*/ 0 w 160337"/>
              <a:gd name="connsiteY3" fmla="*/ 42863 h 4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37" h="42863">
                <a:moveTo>
                  <a:pt x="160337" y="0"/>
                </a:moveTo>
                <a:lnTo>
                  <a:pt x="85725" y="11113"/>
                </a:lnTo>
                <a:cubicBezTo>
                  <a:pt x="65352" y="13759"/>
                  <a:pt x="52387" y="10583"/>
                  <a:pt x="38100" y="15875"/>
                </a:cubicBezTo>
                <a:cubicBezTo>
                  <a:pt x="23813" y="21167"/>
                  <a:pt x="11906" y="32015"/>
                  <a:pt x="0" y="42863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A7E470F-1A73-4E43-B5FF-133E633E1436}"/>
              </a:ext>
            </a:extLst>
          </p:cNvPr>
          <p:cNvSpPr/>
          <p:nvPr/>
        </p:nvSpPr>
        <p:spPr>
          <a:xfrm>
            <a:off x="5781675" y="2501900"/>
            <a:ext cx="195263" cy="239713"/>
          </a:xfrm>
          <a:custGeom>
            <a:avLst/>
            <a:gdLst>
              <a:gd name="connsiteX0" fmla="*/ 0 w 195263"/>
              <a:gd name="connsiteY0" fmla="*/ 0 h 239713"/>
              <a:gd name="connsiteX1" fmla="*/ 39688 w 195263"/>
              <a:gd name="connsiteY1" fmla="*/ 63500 h 239713"/>
              <a:gd name="connsiteX2" fmla="*/ 101600 w 195263"/>
              <a:gd name="connsiteY2" fmla="*/ 104775 h 239713"/>
              <a:gd name="connsiteX3" fmla="*/ 128588 w 195263"/>
              <a:gd name="connsiteY3" fmla="*/ 171450 h 239713"/>
              <a:gd name="connsiteX4" fmla="*/ 195263 w 195263"/>
              <a:gd name="connsiteY4" fmla="*/ 239713 h 23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63" h="239713">
                <a:moveTo>
                  <a:pt x="0" y="0"/>
                </a:moveTo>
                <a:cubicBezTo>
                  <a:pt x="11377" y="23019"/>
                  <a:pt x="22755" y="46038"/>
                  <a:pt x="39688" y="63500"/>
                </a:cubicBezTo>
                <a:cubicBezTo>
                  <a:pt x="56621" y="80962"/>
                  <a:pt x="86783" y="86783"/>
                  <a:pt x="101600" y="104775"/>
                </a:cubicBezTo>
                <a:cubicBezTo>
                  <a:pt x="116417" y="122767"/>
                  <a:pt x="112978" y="148960"/>
                  <a:pt x="128588" y="171450"/>
                </a:cubicBezTo>
                <a:cubicBezTo>
                  <a:pt x="144199" y="193940"/>
                  <a:pt x="169731" y="216826"/>
                  <a:pt x="195263" y="239713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D313FAD-8211-4183-BE19-F69ACD1EEDFA}"/>
              </a:ext>
            </a:extLst>
          </p:cNvPr>
          <p:cNvSpPr/>
          <p:nvPr/>
        </p:nvSpPr>
        <p:spPr>
          <a:xfrm>
            <a:off x="6021917" y="3667819"/>
            <a:ext cx="260350" cy="117180"/>
          </a:xfrm>
          <a:custGeom>
            <a:avLst/>
            <a:gdLst>
              <a:gd name="connsiteX0" fmla="*/ 0 w 260350"/>
              <a:gd name="connsiteY0" fmla="*/ 59631 h 117180"/>
              <a:gd name="connsiteX1" fmla="*/ 14816 w 260350"/>
              <a:gd name="connsiteY1" fmla="*/ 8831 h 117180"/>
              <a:gd name="connsiteX2" fmla="*/ 65616 w 260350"/>
              <a:gd name="connsiteY2" fmla="*/ 364 h 117180"/>
              <a:gd name="connsiteX3" fmla="*/ 95250 w 260350"/>
              <a:gd name="connsiteY3" fmla="*/ 13064 h 117180"/>
              <a:gd name="connsiteX4" fmla="*/ 131233 w 260350"/>
              <a:gd name="connsiteY4" fmla="*/ 49048 h 117180"/>
              <a:gd name="connsiteX5" fmla="*/ 162983 w 260350"/>
              <a:gd name="connsiteY5" fmla="*/ 93498 h 117180"/>
              <a:gd name="connsiteX6" fmla="*/ 205316 w 260350"/>
              <a:gd name="connsiteY6" fmla="*/ 116781 h 117180"/>
              <a:gd name="connsiteX7" fmla="*/ 237066 w 260350"/>
              <a:gd name="connsiteY7" fmla="*/ 106198 h 117180"/>
              <a:gd name="connsiteX8" fmla="*/ 260350 w 260350"/>
              <a:gd name="connsiteY8" fmla="*/ 80798 h 11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50" h="117180">
                <a:moveTo>
                  <a:pt x="0" y="59631"/>
                </a:moveTo>
                <a:cubicBezTo>
                  <a:pt x="1940" y="39170"/>
                  <a:pt x="3880" y="18709"/>
                  <a:pt x="14816" y="8831"/>
                </a:cubicBezTo>
                <a:cubicBezTo>
                  <a:pt x="25752" y="-1047"/>
                  <a:pt x="52210" y="-341"/>
                  <a:pt x="65616" y="364"/>
                </a:cubicBezTo>
                <a:cubicBezTo>
                  <a:pt x="79022" y="1069"/>
                  <a:pt x="84314" y="4950"/>
                  <a:pt x="95250" y="13064"/>
                </a:cubicBezTo>
                <a:cubicBezTo>
                  <a:pt x="106186" y="21178"/>
                  <a:pt x="119944" y="35642"/>
                  <a:pt x="131233" y="49048"/>
                </a:cubicBezTo>
                <a:cubicBezTo>
                  <a:pt x="142522" y="62454"/>
                  <a:pt x="150636" y="82209"/>
                  <a:pt x="162983" y="93498"/>
                </a:cubicBezTo>
                <a:cubicBezTo>
                  <a:pt x="175330" y="104787"/>
                  <a:pt x="192969" y="114664"/>
                  <a:pt x="205316" y="116781"/>
                </a:cubicBezTo>
                <a:cubicBezTo>
                  <a:pt x="217663" y="118898"/>
                  <a:pt x="227894" y="112195"/>
                  <a:pt x="237066" y="106198"/>
                </a:cubicBezTo>
                <a:cubicBezTo>
                  <a:pt x="246238" y="100201"/>
                  <a:pt x="253294" y="90499"/>
                  <a:pt x="260350" y="80798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BDD7BC0-3B51-460F-BF00-5C44D9FFE4C0}"/>
              </a:ext>
            </a:extLst>
          </p:cNvPr>
          <p:cNvSpPr/>
          <p:nvPr/>
        </p:nvSpPr>
        <p:spPr>
          <a:xfrm>
            <a:off x="6381750" y="3670893"/>
            <a:ext cx="125413" cy="70845"/>
          </a:xfrm>
          <a:custGeom>
            <a:avLst/>
            <a:gdLst>
              <a:gd name="connsiteX0" fmla="*/ 0 w 125413"/>
              <a:gd name="connsiteY0" fmla="*/ 37507 h 70845"/>
              <a:gd name="connsiteX1" fmla="*/ 39688 w 125413"/>
              <a:gd name="connsiteY1" fmla="*/ 4170 h 70845"/>
              <a:gd name="connsiteX2" fmla="*/ 69850 w 125413"/>
              <a:gd name="connsiteY2" fmla="*/ 2582 h 70845"/>
              <a:gd name="connsiteX3" fmla="*/ 100013 w 125413"/>
              <a:gd name="connsiteY3" fmla="*/ 23220 h 70845"/>
              <a:gd name="connsiteX4" fmla="*/ 107950 w 125413"/>
              <a:gd name="connsiteY4" fmla="*/ 35920 h 70845"/>
              <a:gd name="connsiteX5" fmla="*/ 112713 w 125413"/>
              <a:gd name="connsiteY5" fmla="*/ 59732 h 70845"/>
              <a:gd name="connsiteX6" fmla="*/ 125413 w 125413"/>
              <a:gd name="connsiteY6" fmla="*/ 70845 h 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13" h="70845">
                <a:moveTo>
                  <a:pt x="0" y="37507"/>
                </a:moveTo>
                <a:cubicBezTo>
                  <a:pt x="14023" y="23749"/>
                  <a:pt x="28046" y="9991"/>
                  <a:pt x="39688" y="4170"/>
                </a:cubicBezTo>
                <a:cubicBezTo>
                  <a:pt x="51330" y="-1651"/>
                  <a:pt x="59796" y="-593"/>
                  <a:pt x="69850" y="2582"/>
                </a:cubicBezTo>
                <a:cubicBezTo>
                  <a:pt x="79904" y="5757"/>
                  <a:pt x="93663" y="17664"/>
                  <a:pt x="100013" y="23220"/>
                </a:cubicBezTo>
                <a:cubicBezTo>
                  <a:pt x="106363" y="28776"/>
                  <a:pt x="105833" y="29835"/>
                  <a:pt x="107950" y="35920"/>
                </a:cubicBezTo>
                <a:cubicBezTo>
                  <a:pt x="110067" y="42005"/>
                  <a:pt x="109803" y="53911"/>
                  <a:pt x="112713" y="59732"/>
                </a:cubicBezTo>
                <a:cubicBezTo>
                  <a:pt x="115624" y="65553"/>
                  <a:pt x="120518" y="68199"/>
                  <a:pt x="125413" y="70845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D5D64DC-D20A-4B24-B89C-EDA708C25268}"/>
              </a:ext>
            </a:extLst>
          </p:cNvPr>
          <p:cNvSpPr/>
          <p:nvPr/>
        </p:nvSpPr>
        <p:spPr>
          <a:xfrm>
            <a:off x="6591300" y="3511550"/>
            <a:ext cx="46038" cy="114300"/>
          </a:xfrm>
          <a:custGeom>
            <a:avLst/>
            <a:gdLst>
              <a:gd name="connsiteX0" fmla="*/ 0 w 46038"/>
              <a:gd name="connsiteY0" fmla="*/ 0 h 114300"/>
              <a:gd name="connsiteX1" fmla="*/ 38100 w 46038"/>
              <a:gd name="connsiteY1" fmla="*/ 60325 h 114300"/>
              <a:gd name="connsiteX2" fmla="*/ 46038 w 46038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38" h="114300">
                <a:moveTo>
                  <a:pt x="0" y="0"/>
                </a:moveTo>
                <a:cubicBezTo>
                  <a:pt x="15213" y="20637"/>
                  <a:pt x="30427" y="41275"/>
                  <a:pt x="38100" y="60325"/>
                </a:cubicBezTo>
                <a:cubicBezTo>
                  <a:pt x="45773" y="79375"/>
                  <a:pt x="45905" y="96837"/>
                  <a:pt x="46038" y="11430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E79F1FA-1A99-4FEF-AEC9-B615078E31D0}"/>
              </a:ext>
            </a:extLst>
          </p:cNvPr>
          <p:cNvSpPr/>
          <p:nvPr/>
        </p:nvSpPr>
        <p:spPr>
          <a:xfrm>
            <a:off x="6489700" y="3672597"/>
            <a:ext cx="182563" cy="88205"/>
          </a:xfrm>
          <a:custGeom>
            <a:avLst/>
            <a:gdLst>
              <a:gd name="connsiteX0" fmla="*/ 182563 w 182563"/>
              <a:gd name="connsiteY0" fmla="*/ 11991 h 88205"/>
              <a:gd name="connsiteX1" fmla="*/ 123825 w 182563"/>
              <a:gd name="connsiteY1" fmla="*/ 878 h 88205"/>
              <a:gd name="connsiteX2" fmla="*/ 96838 w 182563"/>
              <a:gd name="connsiteY2" fmla="*/ 32628 h 88205"/>
              <a:gd name="connsiteX3" fmla="*/ 84138 w 182563"/>
              <a:gd name="connsiteY3" fmla="*/ 69141 h 88205"/>
              <a:gd name="connsiteX4" fmla="*/ 49213 w 182563"/>
              <a:gd name="connsiteY4" fmla="*/ 88191 h 88205"/>
              <a:gd name="connsiteX5" fmla="*/ 0 w 182563"/>
              <a:gd name="connsiteY5" fmla="*/ 72316 h 8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63" h="88205">
                <a:moveTo>
                  <a:pt x="182563" y="11991"/>
                </a:moveTo>
                <a:cubicBezTo>
                  <a:pt x="160337" y="4714"/>
                  <a:pt x="138112" y="-2562"/>
                  <a:pt x="123825" y="878"/>
                </a:cubicBezTo>
                <a:cubicBezTo>
                  <a:pt x="109537" y="4317"/>
                  <a:pt x="103452" y="21251"/>
                  <a:pt x="96838" y="32628"/>
                </a:cubicBezTo>
                <a:cubicBezTo>
                  <a:pt x="90223" y="44005"/>
                  <a:pt x="92075" y="59881"/>
                  <a:pt x="84138" y="69141"/>
                </a:cubicBezTo>
                <a:cubicBezTo>
                  <a:pt x="76201" y="78401"/>
                  <a:pt x="63236" y="87662"/>
                  <a:pt x="49213" y="88191"/>
                </a:cubicBezTo>
                <a:cubicBezTo>
                  <a:pt x="35190" y="88720"/>
                  <a:pt x="9260" y="74697"/>
                  <a:pt x="0" y="72316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4C3EBB8-F9CF-486D-BAA5-2872F4B3A172}"/>
              </a:ext>
            </a:extLst>
          </p:cNvPr>
          <p:cNvSpPr/>
          <p:nvPr/>
        </p:nvSpPr>
        <p:spPr>
          <a:xfrm>
            <a:off x="6116523" y="3128433"/>
            <a:ext cx="150927" cy="556684"/>
          </a:xfrm>
          <a:custGeom>
            <a:avLst/>
            <a:gdLst>
              <a:gd name="connsiteX0" fmla="*/ 89544 w 150927"/>
              <a:gd name="connsiteY0" fmla="*/ 0 h 556684"/>
              <a:gd name="connsiteX1" fmla="*/ 68377 w 150927"/>
              <a:gd name="connsiteY1" fmla="*/ 133350 h 556684"/>
              <a:gd name="connsiteX2" fmla="*/ 34510 w 150927"/>
              <a:gd name="connsiteY2" fmla="*/ 292100 h 556684"/>
              <a:gd name="connsiteX3" fmla="*/ 2760 w 150927"/>
              <a:gd name="connsiteY3" fmla="*/ 402167 h 556684"/>
              <a:gd name="connsiteX4" fmla="*/ 11227 w 150927"/>
              <a:gd name="connsiteY4" fmla="*/ 476250 h 556684"/>
              <a:gd name="connsiteX5" fmla="*/ 87427 w 150927"/>
              <a:gd name="connsiteY5" fmla="*/ 539750 h 556684"/>
              <a:gd name="connsiteX6" fmla="*/ 150927 w 150927"/>
              <a:gd name="connsiteY6" fmla="*/ 556684 h 5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27" h="556684">
                <a:moveTo>
                  <a:pt x="89544" y="0"/>
                </a:moveTo>
                <a:cubicBezTo>
                  <a:pt x="83546" y="42333"/>
                  <a:pt x="77549" y="84667"/>
                  <a:pt x="68377" y="133350"/>
                </a:cubicBezTo>
                <a:cubicBezTo>
                  <a:pt x="59205" y="182033"/>
                  <a:pt x="45446" y="247297"/>
                  <a:pt x="34510" y="292100"/>
                </a:cubicBezTo>
                <a:cubicBezTo>
                  <a:pt x="23574" y="336903"/>
                  <a:pt x="6641" y="371475"/>
                  <a:pt x="2760" y="402167"/>
                </a:cubicBezTo>
                <a:cubicBezTo>
                  <a:pt x="-1121" y="432859"/>
                  <a:pt x="-2884" y="453320"/>
                  <a:pt x="11227" y="476250"/>
                </a:cubicBezTo>
                <a:cubicBezTo>
                  <a:pt x="25338" y="499180"/>
                  <a:pt x="64144" y="526344"/>
                  <a:pt x="87427" y="539750"/>
                </a:cubicBezTo>
                <a:cubicBezTo>
                  <a:pt x="110710" y="553156"/>
                  <a:pt x="130818" y="554920"/>
                  <a:pt x="150927" y="556684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636817C-65AD-4225-A12F-CD9DD261E1B7}"/>
              </a:ext>
            </a:extLst>
          </p:cNvPr>
          <p:cNvSpPr/>
          <p:nvPr/>
        </p:nvSpPr>
        <p:spPr>
          <a:xfrm>
            <a:off x="6270625" y="3806825"/>
            <a:ext cx="46217" cy="176213"/>
          </a:xfrm>
          <a:custGeom>
            <a:avLst/>
            <a:gdLst>
              <a:gd name="connsiteX0" fmla="*/ 0 w 46217"/>
              <a:gd name="connsiteY0" fmla="*/ 0 h 176213"/>
              <a:gd name="connsiteX1" fmla="*/ 26988 w 46217"/>
              <a:gd name="connsiteY1" fmla="*/ 73025 h 176213"/>
              <a:gd name="connsiteX2" fmla="*/ 46038 w 46217"/>
              <a:gd name="connsiteY2" fmla="*/ 142875 h 176213"/>
              <a:gd name="connsiteX3" fmla="*/ 34925 w 46217"/>
              <a:gd name="connsiteY3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7" h="176213">
                <a:moveTo>
                  <a:pt x="0" y="0"/>
                </a:moveTo>
                <a:cubicBezTo>
                  <a:pt x="9657" y="24606"/>
                  <a:pt x="19315" y="49213"/>
                  <a:pt x="26988" y="73025"/>
                </a:cubicBezTo>
                <a:cubicBezTo>
                  <a:pt x="34661" y="96837"/>
                  <a:pt x="44715" y="125677"/>
                  <a:pt x="46038" y="142875"/>
                </a:cubicBezTo>
                <a:cubicBezTo>
                  <a:pt x="47361" y="160073"/>
                  <a:pt x="41143" y="168143"/>
                  <a:pt x="34925" y="176213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007AAC3E-5437-40D5-B82A-8E846CAC7D36}"/>
              </a:ext>
            </a:extLst>
          </p:cNvPr>
          <p:cNvSpPr/>
          <p:nvPr/>
        </p:nvSpPr>
        <p:spPr>
          <a:xfrm>
            <a:off x="5500033" y="2613316"/>
            <a:ext cx="256724" cy="219015"/>
          </a:xfrm>
          <a:custGeom>
            <a:avLst/>
            <a:gdLst>
              <a:gd name="connsiteX0" fmla="*/ 248305 w 256724"/>
              <a:gd name="connsiteY0" fmla="*/ 36222 h 219015"/>
              <a:gd name="connsiteX1" fmla="*/ 249892 w 256724"/>
              <a:gd name="connsiteY1" fmla="*/ 110834 h 219015"/>
              <a:gd name="connsiteX2" fmla="*/ 251480 w 256724"/>
              <a:gd name="connsiteY2" fmla="*/ 129884 h 219015"/>
              <a:gd name="connsiteX3" fmla="*/ 216555 w 256724"/>
              <a:gd name="connsiteY3" fmla="*/ 190209 h 219015"/>
              <a:gd name="connsiteX4" fmla="*/ 181630 w 256724"/>
              <a:gd name="connsiteY4" fmla="*/ 212434 h 219015"/>
              <a:gd name="connsiteX5" fmla="*/ 138767 w 256724"/>
              <a:gd name="connsiteY5" fmla="*/ 218784 h 219015"/>
              <a:gd name="connsiteX6" fmla="*/ 65742 w 256724"/>
              <a:gd name="connsiteY6" fmla="*/ 206084 h 219015"/>
              <a:gd name="connsiteX7" fmla="*/ 35580 w 256724"/>
              <a:gd name="connsiteY7" fmla="*/ 180684 h 219015"/>
              <a:gd name="connsiteX8" fmla="*/ 5417 w 256724"/>
              <a:gd name="connsiteY8" fmla="*/ 126709 h 219015"/>
              <a:gd name="connsiteX9" fmla="*/ 655 w 256724"/>
              <a:gd name="connsiteY9" fmla="*/ 93372 h 219015"/>
              <a:gd name="connsiteX10" fmla="*/ 13355 w 256724"/>
              <a:gd name="connsiteY10" fmla="*/ 44159 h 219015"/>
              <a:gd name="connsiteX11" fmla="*/ 18117 w 256724"/>
              <a:gd name="connsiteY11" fmla="*/ 18759 h 219015"/>
              <a:gd name="connsiteX12" fmla="*/ 64155 w 256724"/>
              <a:gd name="connsiteY12" fmla="*/ 4472 h 219015"/>
              <a:gd name="connsiteX13" fmla="*/ 140355 w 256724"/>
              <a:gd name="connsiteY13" fmla="*/ 2884 h 219015"/>
              <a:gd name="connsiteX14" fmla="*/ 248305 w 256724"/>
              <a:gd name="connsiteY14" fmla="*/ 36222 h 21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724" h="219015">
                <a:moveTo>
                  <a:pt x="248305" y="36222"/>
                </a:moveTo>
                <a:cubicBezTo>
                  <a:pt x="266561" y="54214"/>
                  <a:pt x="249363" y="95224"/>
                  <a:pt x="249892" y="110834"/>
                </a:cubicBezTo>
                <a:cubicBezTo>
                  <a:pt x="250421" y="126444"/>
                  <a:pt x="257036" y="116655"/>
                  <a:pt x="251480" y="129884"/>
                </a:cubicBezTo>
                <a:cubicBezTo>
                  <a:pt x="245924" y="143113"/>
                  <a:pt x="228197" y="176451"/>
                  <a:pt x="216555" y="190209"/>
                </a:cubicBezTo>
                <a:cubicBezTo>
                  <a:pt x="204913" y="203967"/>
                  <a:pt x="194595" y="207672"/>
                  <a:pt x="181630" y="212434"/>
                </a:cubicBezTo>
                <a:cubicBezTo>
                  <a:pt x="168665" y="217197"/>
                  <a:pt x="158082" y="219842"/>
                  <a:pt x="138767" y="218784"/>
                </a:cubicBezTo>
                <a:cubicBezTo>
                  <a:pt x="119452" y="217726"/>
                  <a:pt x="82940" y="212434"/>
                  <a:pt x="65742" y="206084"/>
                </a:cubicBezTo>
                <a:cubicBezTo>
                  <a:pt x="48544" y="199734"/>
                  <a:pt x="45634" y="193913"/>
                  <a:pt x="35580" y="180684"/>
                </a:cubicBezTo>
                <a:cubicBezTo>
                  <a:pt x="25526" y="167455"/>
                  <a:pt x="11238" y="141261"/>
                  <a:pt x="5417" y="126709"/>
                </a:cubicBezTo>
                <a:cubicBezTo>
                  <a:pt x="-404" y="112157"/>
                  <a:pt x="-668" y="107130"/>
                  <a:pt x="655" y="93372"/>
                </a:cubicBezTo>
                <a:cubicBezTo>
                  <a:pt x="1978" y="79614"/>
                  <a:pt x="10445" y="56594"/>
                  <a:pt x="13355" y="44159"/>
                </a:cubicBezTo>
                <a:cubicBezTo>
                  <a:pt x="16265" y="31724"/>
                  <a:pt x="9650" y="25374"/>
                  <a:pt x="18117" y="18759"/>
                </a:cubicBezTo>
                <a:cubicBezTo>
                  <a:pt x="26584" y="12144"/>
                  <a:pt x="43782" y="7118"/>
                  <a:pt x="64155" y="4472"/>
                </a:cubicBezTo>
                <a:cubicBezTo>
                  <a:pt x="84528" y="1826"/>
                  <a:pt x="110193" y="-3201"/>
                  <a:pt x="140355" y="2884"/>
                </a:cubicBezTo>
                <a:cubicBezTo>
                  <a:pt x="170517" y="8969"/>
                  <a:pt x="230049" y="18230"/>
                  <a:pt x="248305" y="3622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月 29">
            <a:extLst>
              <a:ext uri="{FF2B5EF4-FFF2-40B4-BE49-F238E27FC236}">
                <a16:creationId xmlns:a16="http://schemas.microsoft.com/office/drawing/2014/main" id="{0C0CEE5F-51F5-4B4F-A81C-925BB0D522C7}"/>
              </a:ext>
            </a:extLst>
          </p:cNvPr>
          <p:cNvSpPr/>
          <p:nvPr/>
        </p:nvSpPr>
        <p:spPr>
          <a:xfrm rot="6004335">
            <a:off x="5604064" y="2631156"/>
            <a:ext cx="51854" cy="124456"/>
          </a:xfrm>
          <a:prstGeom prst="moon">
            <a:avLst/>
          </a:pr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FB4360AC-FD2B-4540-8836-ECA57E51DB49}"/>
              </a:ext>
            </a:extLst>
          </p:cNvPr>
          <p:cNvSpPr/>
          <p:nvPr/>
        </p:nvSpPr>
        <p:spPr>
          <a:xfrm>
            <a:off x="6081096" y="4063986"/>
            <a:ext cx="592184" cy="90995"/>
          </a:xfrm>
          <a:custGeom>
            <a:avLst/>
            <a:gdLst>
              <a:gd name="connsiteX0" fmla="*/ 3792 w 592184"/>
              <a:gd name="connsiteY0" fmla="*/ 14 h 90995"/>
              <a:gd name="connsiteX1" fmla="*/ 162542 w 592184"/>
              <a:gd name="connsiteY1" fmla="*/ 36527 h 90995"/>
              <a:gd name="connsiteX2" fmla="*/ 411779 w 592184"/>
              <a:gd name="connsiteY2" fmla="*/ 36527 h 90995"/>
              <a:gd name="connsiteX3" fmla="*/ 464167 w 592184"/>
              <a:gd name="connsiteY3" fmla="*/ 57164 h 90995"/>
              <a:gd name="connsiteX4" fmla="*/ 591167 w 592184"/>
              <a:gd name="connsiteY4" fmla="*/ 90502 h 90995"/>
              <a:gd name="connsiteX5" fmla="*/ 387967 w 592184"/>
              <a:gd name="connsiteY5" fmla="*/ 74627 h 90995"/>
              <a:gd name="connsiteX6" fmla="*/ 78404 w 592184"/>
              <a:gd name="connsiteY6" fmla="*/ 41289 h 90995"/>
              <a:gd name="connsiteX7" fmla="*/ 3792 w 592184"/>
              <a:gd name="connsiteY7" fmla="*/ 14 h 9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184" h="90995">
                <a:moveTo>
                  <a:pt x="3792" y="14"/>
                </a:moveTo>
                <a:cubicBezTo>
                  <a:pt x="17815" y="-780"/>
                  <a:pt x="94544" y="30442"/>
                  <a:pt x="162542" y="36527"/>
                </a:cubicBezTo>
                <a:cubicBezTo>
                  <a:pt x="230540" y="42613"/>
                  <a:pt x="361508" y="33087"/>
                  <a:pt x="411779" y="36527"/>
                </a:cubicBezTo>
                <a:cubicBezTo>
                  <a:pt x="462050" y="39967"/>
                  <a:pt x="434269" y="48168"/>
                  <a:pt x="464167" y="57164"/>
                </a:cubicBezTo>
                <a:cubicBezTo>
                  <a:pt x="494065" y="66160"/>
                  <a:pt x="603867" y="87592"/>
                  <a:pt x="591167" y="90502"/>
                </a:cubicBezTo>
                <a:cubicBezTo>
                  <a:pt x="578467" y="93413"/>
                  <a:pt x="473428" y="82829"/>
                  <a:pt x="387967" y="74627"/>
                </a:cubicBezTo>
                <a:cubicBezTo>
                  <a:pt x="302506" y="66425"/>
                  <a:pt x="142169" y="52402"/>
                  <a:pt x="78404" y="41289"/>
                </a:cubicBezTo>
                <a:cubicBezTo>
                  <a:pt x="14639" y="30177"/>
                  <a:pt x="-10231" y="808"/>
                  <a:pt x="3792" y="1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33694D5-BDC9-4661-987C-1E2EADC29CED}"/>
              </a:ext>
            </a:extLst>
          </p:cNvPr>
          <p:cNvSpPr/>
          <p:nvPr/>
        </p:nvSpPr>
        <p:spPr>
          <a:xfrm>
            <a:off x="5843692" y="4079077"/>
            <a:ext cx="912743" cy="150789"/>
          </a:xfrm>
          <a:custGeom>
            <a:avLst/>
            <a:gdLst>
              <a:gd name="connsiteX0" fmla="*/ 425 w 912743"/>
              <a:gd name="connsiteY0" fmla="*/ 80173 h 150789"/>
              <a:gd name="connsiteX1" fmla="*/ 78741 w 912743"/>
              <a:gd name="connsiteY1" fmla="*/ 37840 h 150789"/>
              <a:gd name="connsiteX2" fmla="*/ 193041 w 912743"/>
              <a:gd name="connsiteY2" fmla="*/ 3973 h 150789"/>
              <a:gd name="connsiteX3" fmla="*/ 281941 w 912743"/>
              <a:gd name="connsiteY3" fmla="*/ 3973 h 150789"/>
              <a:gd name="connsiteX4" fmla="*/ 411058 w 912743"/>
              <a:gd name="connsiteY4" fmla="*/ 33606 h 150789"/>
              <a:gd name="connsiteX5" fmla="*/ 535941 w 912743"/>
              <a:gd name="connsiteY5" fmla="*/ 29373 h 150789"/>
              <a:gd name="connsiteX6" fmla="*/ 703158 w 912743"/>
              <a:gd name="connsiteY6" fmla="*/ 48423 h 150789"/>
              <a:gd name="connsiteX7" fmla="*/ 787825 w 912743"/>
              <a:gd name="connsiteY7" fmla="*/ 78056 h 150789"/>
              <a:gd name="connsiteX8" fmla="*/ 912708 w 912743"/>
              <a:gd name="connsiteY8" fmla="*/ 111923 h 150789"/>
              <a:gd name="connsiteX9" fmla="*/ 775125 w 912743"/>
              <a:gd name="connsiteY9" fmla="*/ 122506 h 150789"/>
              <a:gd name="connsiteX10" fmla="*/ 633308 w 912743"/>
              <a:gd name="connsiteY10" fmla="*/ 122506 h 150789"/>
              <a:gd name="connsiteX11" fmla="*/ 483025 w 912743"/>
              <a:gd name="connsiteY11" fmla="*/ 135206 h 150789"/>
              <a:gd name="connsiteX12" fmla="*/ 396241 w 912743"/>
              <a:gd name="connsiteY12" fmla="*/ 150023 h 150789"/>
              <a:gd name="connsiteX13" fmla="*/ 241725 w 912743"/>
              <a:gd name="connsiteY13" fmla="*/ 109806 h 150789"/>
              <a:gd name="connsiteX14" fmla="*/ 214208 w 912743"/>
              <a:gd name="connsiteY14" fmla="*/ 101340 h 150789"/>
              <a:gd name="connsiteX15" fmla="*/ 112608 w 912743"/>
              <a:gd name="connsiteY15" fmla="*/ 84406 h 150789"/>
              <a:gd name="connsiteX16" fmla="*/ 425 w 912743"/>
              <a:gd name="connsiteY16" fmla="*/ 80173 h 15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743" h="150789">
                <a:moveTo>
                  <a:pt x="425" y="80173"/>
                </a:moveTo>
                <a:cubicBezTo>
                  <a:pt x="-5220" y="72412"/>
                  <a:pt x="46638" y="50540"/>
                  <a:pt x="78741" y="37840"/>
                </a:cubicBezTo>
                <a:cubicBezTo>
                  <a:pt x="110844" y="25140"/>
                  <a:pt x="159174" y="9617"/>
                  <a:pt x="193041" y="3973"/>
                </a:cubicBezTo>
                <a:cubicBezTo>
                  <a:pt x="226908" y="-1671"/>
                  <a:pt x="245605" y="-966"/>
                  <a:pt x="281941" y="3973"/>
                </a:cubicBezTo>
                <a:cubicBezTo>
                  <a:pt x="318277" y="8912"/>
                  <a:pt x="368725" y="29373"/>
                  <a:pt x="411058" y="33606"/>
                </a:cubicBezTo>
                <a:cubicBezTo>
                  <a:pt x="453391" y="37839"/>
                  <a:pt x="487258" y="26903"/>
                  <a:pt x="535941" y="29373"/>
                </a:cubicBezTo>
                <a:cubicBezTo>
                  <a:pt x="584624" y="31842"/>
                  <a:pt x="661177" y="40309"/>
                  <a:pt x="703158" y="48423"/>
                </a:cubicBezTo>
                <a:cubicBezTo>
                  <a:pt x="745139" y="56537"/>
                  <a:pt x="752900" y="67473"/>
                  <a:pt x="787825" y="78056"/>
                </a:cubicBezTo>
                <a:cubicBezTo>
                  <a:pt x="822750" y="88639"/>
                  <a:pt x="914825" y="104515"/>
                  <a:pt x="912708" y="111923"/>
                </a:cubicBezTo>
                <a:cubicBezTo>
                  <a:pt x="910591" y="119331"/>
                  <a:pt x="821692" y="120742"/>
                  <a:pt x="775125" y="122506"/>
                </a:cubicBezTo>
                <a:cubicBezTo>
                  <a:pt x="728558" y="124270"/>
                  <a:pt x="681991" y="120389"/>
                  <a:pt x="633308" y="122506"/>
                </a:cubicBezTo>
                <a:cubicBezTo>
                  <a:pt x="584625" y="124623"/>
                  <a:pt x="522536" y="130620"/>
                  <a:pt x="483025" y="135206"/>
                </a:cubicBezTo>
                <a:cubicBezTo>
                  <a:pt x="443514" y="139792"/>
                  <a:pt x="436458" y="154256"/>
                  <a:pt x="396241" y="150023"/>
                </a:cubicBezTo>
                <a:cubicBezTo>
                  <a:pt x="356024" y="145790"/>
                  <a:pt x="272064" y="117920"/>
                  <a:pt x="241725" y="109806"/>
                </a:cubicBezTo>
                <a:cubicBezTo>
                  <a:pt x="211386" y="101692"/>
                  <a:pt x="235727" y="105573"/>
                  <a:pt x="214208" y="101340"/>
                </a:cubicBezTo>
                <a:cubicBezTo>
                  <a:pt x="192689" y="97107"/>
                  <a:pt x="146475" y="88992"/>
                  <a:pt x="112608" y="84406"/>
                </a:cubicBezTo>
                <a:cubicBezTo>
                  <a:pt x="78741" y="79820"/>
                  <a:pt x="6070" y="87934"/>
                  <a:pt x="425" y="8017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月 73">
            <a:extLst>
              <a:ext uri="{FF2B5EF4-FFF2-40B4-BE49-F238E27FC236}">
                <a16:creationId xmlns:a16="http://schemas.microsoft.com/office/drawing/2014/main" id="{4454360D-C0ED-41FE-84BB-6C5A4E97C240}"/>
              </a:ext>
            </a:extLst>
          </p:cNvPr>
          <p:cNvSpPr/>
          <p:nvPr/>
        </p:nvSpPr>
        <p:spPr>
          <a:xfrm rot="19111636">
            <a:off x="5902392" y="4259598"/>
            <a:ext cx="45719" cy="125724"/>
          </a:xfrm>
          <a:prstGeom prst="moon">
            <a:avLst/>
          </a:pr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01FAF61-6242-480C-B931-9DB77628CE96}"/>
              </a:ext>
            </a:extLst>
          </p:cNvPr>
          <p:cNvSpPr/>
          <p:nvPr/>
        </p:nvSpPr>
        <p:spPr>
          <a:xfrm>
            <a:off x="5847852" y="4196313"/>
            <a:ext cx="913496" cy="265105"/>
          </a:xfrm>
          <a:custGeom>
            <a:avLst/>
            <a:gdLst>
              <a:gd name="connsiteX0" fmla="*/ 6848 w 913496"/>
              <a:gd name="connsiteY0" fmla="*/ 28554 h 265105"/>
              <a:gd name="connsiteX1" fmla="*/ 254498 w 913496"/>
              <a:gd name="connsiteY1" fmla="*/ 41254 h 265105"/>
              <a:gd name="connsiteX2" fmla="*/ 415365 w 913496"/>
              <a:gd name="connsiteY2" fmla="*/ 45487 h 265105"/>
              <a:gd name="connsiteX3" fmla="*/ 523315 w 913496"/>
              <a:gd name="connsiteY3" fmla="*/ 24320 h 265105"/>
              <a:gd name="connsiteX4" fmla="*/ 690531 w 913496"/>
              <a:gd name="connsiteY4" fmla="*/ 22204 h 265105"/>
              <a:gd name="connsiteX5" fmla="*/ 794248 w 913496"/>
              <a:gd name="connsiteY5" fmla="*/ 17970 h 265105"/>
              <a:gd name="connsiteX6" fmla="*/ 912781 w 913496"/>
              <a:gd name="connsiteY6" fmla="*/ 1037 h 265105"/>
              <a:gd name="connsiteX7" fmla="*/ 838698 w 913496"/>
              <a:gd name="connsiteY7" fmla="*/ 51837 h 265105"/>
              <a:gd name="connsiteX8" fmla="*/ 734981 w 913496"/>
              <a:gd name="connsiteY8" fmla="*/ 147087 h 265105"/>
              <a:gd name="connsiteX9" fmla="*/ 591048 w 913496"/>
              <a:gd name="connsiteY9" fmla="*/ 229637 h 265105"/>
              <a:gd name="connsiteX10" fmla="*/ 476748 w 913496"/>
              <a:gd name="connsiteY10" fmla="*/ 261387 h 265105"/>
              <a:gd name="connsiteX11" fmla="*/ 351865 w 913496"/>
              <a:gd name="connsiteY11" fmla="*/ 259270 h 265105"/>
              <a:gd name="connsiteX12" fmla="*/ 201581 w 913496"/>
              <a:gd name="connsiteY12" fmla="*/ 214820 h 265105"/>
              <a:gd name="connsiteX13" fmla="*/ 78815 w 913496"/>
              <a:gd name="connsiteY13" fmla="*/ 119570 h 265105"/>
              <a:gd name="connsiteX14" fmla="*/ 6848 w 913496"/>
              <a:gd name="connsiteY14" fmla="*/ 28554 h 26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496" h="265105">
                <a:moveTo>
                  <a:pt x="6848" y="28554"/>
                </a:moveTo>
                <a:cubicBezTo>
                  <a:pt x="36129" y="15501"/>
                  <a:pt x="186412" y="38432"/>
                  <a:pt x="254498" y="41254"/>
                </a:cubicBezTo>
                <a:cubicBezTo>
                  <a:pt x="322584" y="44076"/>
                  <a:pt x="370562" y="48309"/>
                  <a:pt x="415365" y="45487"/>
                </a:cubicBezTo>
                <a:cubicBezTo>
                  <a:pt x="460168" y="42665"/>
                  <a:pt x="477454" y="28200"/>
                  <a:pt x="523315" y="24320"/>
                </a:cubicBezTo>
                <a:cubicBezTo>
                  <a:pt x="569176" y="20440"/>
                  <a:pt x="645376" y="23262"/>
                  <a:pt x="690531" y="22204"/>
                </a:cubicBezTo>
                <a:cubicBezTo>
                  <a:pt x="735686" y="21146"/>
                  <a:pt x="757206" y="21498"/>
                  <a:pt x="794248" y="17970"/>
                </a:cubicBezTo>
                <a:cubicBezTo>
                  <a:pt x="831290" y="14442"/>
                  <a:pt x="905373" y="-4607"/>
                  <a:pt x="912781" y="1037"/>
                </a:cubicBezTo>
                <a:cubicBezTo>
                  <a:pt x="920189" y="6681"/>
                  <a:pt x="868331" y="27495"/>
                  <a:pt x="838698" y="51837"/>
                </a:cubicBezTo>
                <a:cubicBezTo>
                  <a:pt x="809065" y="76179"/>
                  <a:pt x="776256" y="117454"/>
                  <a:pt x="734981" y="147087"/>
                </a:cubicBezTo>
                <a:cubicBezTo>
                  <a:pt x="693706" y="176720"/>
                  <a:pt x="634087" y="210587"/>
                  <a:pt x="591048" y="229637"/>
                </a:cubicBezTo>
                <a:cubicBezTo>
                  <a:pt x="548009" y="248687"/>
                  <a:pt x="516612" y="256448"/>
                  <a:pt x="476748" y="261387"/>
                </a:cubicBezTo>
                <a:cubicBezTo>
                  <a:pt x="436884" y="266326"/>
                  <a:pt x="397726" y="267031"/>
                  <a:pt x="351865" y="259270"/>
                </a:cubicBezTo>
                <a:cubicBezTo>
                  <a:pt x="306004" y="251509"/>
                  <a:pt x="247089" y="238103"/>
                  <a:pt x="201581" y="214820"/>
                </a:cubicBezTo>
                <a:cubicBezTo>
                  <a:pt x="156073" y="191537"/>
                  <a:pt x="107743" y="150614"/>
                  <a:pt x="78815" y="119570"/>
                </a:cubicBezTo>
                <a:cubicBezTo>
                  <a:pt x="49887" y="88526"/>
                  <a:pt x="-22433" y="41607"/>
                  <a:pt x="6848" y="2855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1BEBD2B-2FF1-4272-AD07-7280B6A87BFD}"/>
              </a:ext>
            </a:extLst>
          </p:cNvPr>
          <p:cNvSpPr/>
          <p:nvPr/>
        </p:nvSpPr>
        <p:spPr>
          <a:xfrm>
            <a:off x="5694055" y="4116557"/>
            <a:ext cx="524787" cy="115970"/>
          </a:xfrm>
          <a:custGeom>
            <a:avLst/>
            <a:gdLst>
              <a:gd name="connsiteX0" fmla="*/ 8245 w 524787"/>
              <a:gd name="connsiteY0" fmla="*/ 360 h 115970"/>
              <a:gd name="connsiteX1" fmla="*/ 116195 w 524787"/>
              <a:gd name="connsiteY1" fmla="*/ 32110 h 115970"/>
              <a:gd name="connsiteX2" fmla="*/ 150062 w 524787"/>
              <a:gd name="connsiteY2" fmla="*/ 42693 h 115970"/>
              <a:gd name="connsiteX3" fmla="*/ 274945 w 524787"/>
              <a:gd name="connsiteY3" fmla="*/ 57510 h 115970"/>
              <a:gd name="connsiteX4" fmla="*/ 365962 w 524787"/>
              <a:gd name="connsiteY4" fmla="*/ 74443 h 115970"/>
              <a:gd name="connsiteX5" fmla="*/ 524712 w 524787"/>
              <a:gd name="connsiteY5" fmla="*/ 114660 h 115970"/>
              <a:gd name="connsiteX6" fmla="*/ 344795 w 524787"/>
              <a:gd name="connsiteY6" fmla="*/ 106193 h 115970"/>
              <a:gd name="connsiteX7" fmla="*/ 171228 w 524787"/>
              <a:gd name="connsiteY7" fmla="*/ 106193 h 115970"/>
              <a:gd name="connsiteX8" fmla="*/ 122545 w 524787"/>
              <a:gd name="connsiteY8" fmla="*/ 99843 h 115970"/>
              <a:gd name="connsiteX9" fmla="*/ 39995 w 524787"/>
              <a:gd name="connsiteY9" fmla="*/ 72326 h 115970"/>
              <a:gd name="connsiteX10" fmla="*/ 12478 w 524787"/>
              <a:gd name="connsiteY10" fmla="*/ 55393 h 115970"/>
              <a:gd name="connsiteX11" fmla="*/ 8245 w 524787"/>
              <a:gd name="connsiteY11" fmla="*/ 360 h 1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787" h="115970">
                <a:moveTo>
                  <a:pt x="8245" y="360"/>
                </a:moveTo>
                <a:cubicBezTo>
                  <a:pt x="25531" y="-3520"/>
                  <a:pt x="92559" y="25055"/>
                  <a:pt x="116195" y="32110"/>
                </a:cubicBezTo>
                <a:cubicBezTo>
                  <a:pt x="139831" y="39166"/>
                  <a:pt x="123604" y="38460"/>
                  <a:pt x="150062" y="42693"/>
                </a:cubicBezTo>
                <a:cubicBezTo>
                  <a:pt x="176520" y="46926"/>
                  <a:pt x="238962" y="52218"/>
                  <a:pt x="274945" y="57510"/>
                </a:cubicBezTo>
                <a:cubicBezTo>
                  <a:pt x="310928" y="62802"/>
                  <a:pt x="324334" y="64918"/>
                  <a:pt x="365962" y="74443"/>
                </a:cubicBezTo>
                <a:cubicBezTo>
                  <a:pt x="407590" y="83968"/>
                  <a:pt x="528240" y="109368"/>
                  <a:pt x="524712" y="114660"/>
                </a:cubicBezTo>
                <a:cubicBezTo>
                  <a:pt x="521184" y="119952"/>
                  <a:pt x="403709" y="107604"/>
                  <a:pt x="344795" y="106193"/>
                </a:cubicBezTo>
                <a:cubicBezTo>
                  <a:pt x="285881" y="104782"/>
                  <a:pt x="208270" y="107251"/>
                  <a:pt x="171228" y="106193"/>
                </a:cubicBezTo>
                <a:cubicBezTo>
                  <a:pt x="134186" y="105135"/>
                  <a:pt x="144417" y="105487"/>
                  <a:pt x="122545" y="99843"/>
                </a:cubicBezTo>
                <a:cubicBezTo>
                  <a:pt x="100673" y="94199"/>
                  <a:pt x="58340" y="79734"/>
                  <a:pt x="39995" y="72326"/>
                </a:cubicBezTo>
                <a:cubicBezTo>
                  <a:pt x="21650" y="64918"/>
                  <a:pt x="19886" y="66329"/>
                  <a:pt x="12478" y="55393"/>
                </a:cubicBezTo>
                <a:cubicBezTo>
                  <a:pt x="5070" y="44457"/>
                  <a:pt x="-9041" y="4240"/>
                  <a:pt x="8245" y="36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075B534-56F4-4D09-8138-E14AA1C21507}"/>
              </a:ext>
            </a:extLst>
          </p:cNvPr>
          <p:cNvSpPr/>
          <p:nvPr/>
        </p:nvSpPr>
        <p:spPr>
          <a:xfrm>
            <a:off x="6223000" y="4205817"/>
            <a:ext cx="419100" cy="29145"/>
          </a:xfrm>
          <a:custGeom>
            <a:avLst/>
            <a:gdLst>
              <a:gd name="connsiteX0" fmla="*/ 0 w 419100"/>
              <a:gd name="connsiteY0" fmla="*/ 27516 h 29145"/>
              <a:gd name="connsiteX1" fmla="*/ 55033 w 419100"/>
              <a:gd name="connsiteY1" fmla="*/ 27516 h 29145"/>
              <a:gd name="connsiteX2" fmla="*/ 118533 w 419100"/>
              <a:gd name="connsiteY2" fmla="*/ 10583 h 29145"/>
              <a:gd name="connsiteX3" fmla="*/ 243417 w 419100"/>
              <a:gd name="connsiteY3" fmla="*/ 2116 h 29145"/>
              <a:gd name="connsiteX4" fmla="*/ 328083 w 419100"/>
              <a:gd name="connsiteY4" fmla="*/ 2116 h 29145"/>
              <a:gd name="connsiteX5" fmla="*/ 419100 w 419100"/>
              <a:gd name="connsiteY5" fmla="*/ 0 h 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" h="29145">
                <a:moveTo>
                  <a:pt x="0" y="27516"/>
                </a:moveTo>
                <a:cubicBezTo>
                  <a:pt x="17639" y="28927"/>
                  <a:pt x="35278" y="30338"/>
                  <a:pt x="55033" y="27516"/>
                </a:cubicBezTo>
                <a:cubicBezTo>
                  <a:pt x="74788" y="24694"/>
                  <a:pt x="87136" y="14816"/>
                  <a:pt x="118533" y="10583"/>
                </a:cubicBezTo>
                <a:cubicBezTo>
                  <a:pt x="149930" y="6350"/>
                  <a:pt x="208492" y="3527"/>
                  <a:pt x="243417" y="2116"/>
                </a:cubicBezTo>
                <a:cubicBezTo>
                  <a:pt x="278342" y="705"/>
                  <a:pt x="298803" y="2469"/>
                  <a:pt x="328083" y="2116"/>
                </a:cubicBezTo>
                <a:cubicBezTo>
                  <a:pt x="357363" y="1763"/>
                  <a:pt x="388231" y="881"/>
                  <a:pt x="419100" y="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9FE7F75-A8D3-457E-89C3-B5249F4CD5C1}"/>
              </a:ext>
            </a:extLst>
          </p:cNvPr>
          <p:cNvSpPr/>
          <p:nvPr/>
        </p:nvSpPr>
        <p:spPr>
          <a:xfrm>
            <a:off x="6694731" y="4106313"/>
            <a:ext cx="269423" cy="273087"/>
          </a:xfrm>
          <a:custGeom>
            <a:avLst/>
            <a:gdLst>
              <a:gd name="connsiteX0" fmla="*/ 286 w 269423"/>
              <a:gd name="connsiteY0" fmla="*/ 52937 h 273087"/>
              <a:gd name="connsiteX1" fmla="*/ 82836 w 269423"/>
              <a:gd name="connsiteY1" fmla="*/ 61404 h 273087"/>
              <a:gd name="connsiteX2" fmla="*/ 137869 w 269423"/>
              <a:gd name="connsiteY2" fmla="*/ 27537 h 273087"/>
              <a:gd name="connsiteX3" fmla="*/ 188669 w 269423"/>
              <a:gd name="connsiteY3" fmla="*/ 20 h 273087"/>
              <a:gd name="connsiteX4" fmla="*/ 216186 w 269423"/>
              <a:gd name="connsiteY4" fmla="*/ 31770 h 273087"/>
              <a:gd name="connsiteX5" fmla="*/ 237352 w 269423"/>
              <a:gd name="connsiteY5" fmla="*/ 88920 h 273087"/>
              <a:gd name="connsiteX6" fmla="*/ 235236 w 269423"/>
              <a:gd name="connsiteY6" fmla="*/ 158770 h 273087"/>
              <a:gd name="connsiteX7" fmla="*/ 269102 w 269423"/>
              <a:gd name="connsiteY7" fmla="*/ 273070 h 273087"/>
              <a:gd name="connsiteX8" fmla="*/ 211952 w 269423"/>
              <a:gd name="connsiteY8" fmla="*/ 150304 h 273087"/>
              <a:gd name="connsiteX9" fmla="*/ 154802 w 269423"/>
              <a:gd name="connsiteY9" fmla="*/ 80454 h 273087"/>
              <a:gd name="connsiteX10" fmla="*/ 72252 w 269423"/>
              <a:gd name="connsiteY10" fmla="*/ 63520 h 273087"/>
              <a:gd name="connsiteX11" fmla="*/ 55319 w 269423"/>
              <a:gd name="connsiteY11" fmla="*/ 50820 h 273087"/>
              <a:gd name="connsiteX12" fmla="*/ 286 w 269423"/>
              <a:gd name="connsiteY12" fmla="*/ 52937 h 2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23" h="273087">
                <a:moveTo>
                  <a:pt x="286" y="52937"/>
                </a:moveTo>
                <a:cubicBezTo>
                  <a:pt x="4872" y="54701"/>
                  <a:pt x="59906" y="65637"/>
                  <a:pt x="82836" y="61404"/>
                </a:cubicBezTo>
                <a:cubicBezTo>
                  <a:pt x="105766" y="57171"/>
                  <a:pt x="120230" y="37768"/>
                  <a:pt x="137869" y="27537"/>
                </a:cubicBezTo>
                <a:cubicBezTo>
                  <a:pt x="155508" y="17306"/>
                  <a:pt x="175616" y="-685"/>
                  <a:pt x="188669" y="20"/>
                </a:cubicBezTo>
                <a:cubicBezTo>
                  <a:pt x="201722" y="725"/>
                  <a:pt x="208072" y="16953"/>
                  <a:pt x="216186" y="31770"/>
                </a:cubicBezTo>
                <a:cubicBezTo>
                  <a:pt x="224300" y="46587"/>
                  <a:pt x="234177" y="67753"/>
                  <a:pt x="237352" y="88920"/>
                </a:cubicBezTo>
                <a:cubicBezTo>
                  <a:pt x="240527" y="110087"/>
                  <a:pt x="229944" y="128078"/>
                  <a:pt x="235236" y="158770"/>
                </a:cubicBezTo>
                <a:cubicBezTo>
                  <a:pt x="240528" y="189462"/>
                  <a:pt x="272983" y="274481"/>
                  <a:pt x="269102" y="273070"/>
                </a:cubicBezTo>
                <a:cubicBezTo>
                  <a:pt x="265221" y="271659"/>
                  <a:pt x="231002" y="182407"/>
                  <a:pt x="211952" y="150304"/>
                </a:cubicBezTo>
                <a:cubicBezTo>
                  <a:pt x="192902" y="118201"/>
                  <a:pt x="178085" y="94918"/>
                  <a:pt x="154802" y="80454"/>
                </a:cubicBezTo>
                <a:cubicBezTo>
                  <a:pt x="131519" y="65990"/>
                  <a:pt x="88832" y="68459"/>
                  <a:pt x="72252" y="63520"/>
                </a:cubicBezTo>
                <a:cubicBezTo>
                  <a:pt x="55672" y="58581"/>
                  <a:pt x="63080" y="53642"/>
                  <a:pt x="55319" y="50820"/>
                </a:cubicBezTo>
                <a:cubicBezTo>
                  <a:pt x="47558" y="47998"/>
                  <a:pt x="-4300" y="51173"/>
                  <a:pt x="286" y="5293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CD18BC4-F2B7-4AE1-9E67-BF59BE9D2B7D}"/>
              </a:ext>
            </a:extLst>
          </p:cNvPr>
          <p:cNvSpPr/>
          <p:nvPr/>
        </p:nvSpPr>
        <p:spPr>
          <a:xfrm>
            <a:off x="5805635" y="3188608"/>
            <a:ext cx="311723" cy="639714"/>
          </a:xfrm>
          <a:custGeom>
            <a:avLst/>
            <a:gdLst>
              <a:gd name="connsiteX0" fmla="*/ 300948 w 311723"/>
              <a:gd name="connsiteY0" fmla="*/ 1209 h 639714"/>
              <a:gd name="connsiteX1" fmla="*/ 184532 w 311723"/>
              <a:gd name="connsiteY1" fmla="*/ 109159 h 639714"/>
              <a:gd name="connsiteX2" fmla="*/ 93515 w 311723"/>
              <a:gd name="connsiteY2" fmla="*/ 267909 h 639714"/>
              <a:gd name="connsiteX3" fmla="*/ 21548 w 311723"/>
              <a:gd name="connsiteY3" fmla="*/ 403375 h 639714"/>
              <a:gd name="connsiteX4" fmla="*/ 382 w 311723"/>
              <a:gd name="connsiteY4" fmla="*/ 488042 h 639714"/>
              <a:gd name="connsiteX5" fmla="*/ 13082 w 311723"/>
              <a:gd name="connsiteY5" fmla="*/ 587525 h 639714"/>
              <a:gd name="connsiteX6" fmla="*/ 72348 w 311723"/>
              <a:gd name="connsiteY6" fmla="*/ 625625 h 639714"/>
              <a:gd name="connsiteX7" fmla="*/ 228982 w 311723"/>
              <a:gd name="connsiteY7" fmla="*/ 638325 h 639714"/>
              <a:gd name="connsiteX8" fmla="*/ 186648 w 311723"/>
              <a:gd name="connsiteY8" fmla="*/ 595992 h 639714"/>
              <a:gd name="connsiteX9" fmla="*/ 137965 w 311723"/>
              <a:gd name="connsiteY9" fmla="*/ 538842 h 639714"/>
              <a:gd name="connsiteX10" fmla="*/ 108332 w 311723"/>
              <a:gd name="connsiteY10" fmla="*/ 433009 h 639714"/>
              <a:gd name="connsiteX11" fmla="*/ 135848 w 311723"/>
              <a:gd name="connsiteY11" fmla="*/ 339875 h 639714"/>
              <a:gd name="connsiteX12" fmla="*/ 197232 w 311723"/>
              <a:gd name="connsiteY12" fmla="*/ 246742 h 639714"/>
              <a:gd name="connsiteX13" fmla="*/ 294598 w 311723"/>
              <a:gd name="connsiteY13" fmla="*/ 179009 h 639714"/>
              <a:gd name="connsiteX14" fmla="*/ 300948 w 311723"/>
              <a:gd name="connsiteY14" fmla="*/ 1209 h 63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723" h="639714">
                <a:moveTo>
                  <a:pt x="300948" y="1209"/>
                </a:moveTo>
                <a:cubicBezTo>
                  <a:pt x="282604" y="-10433"/>
                  <a:pt x="219104" y="64709"/>
                  <a:pt x="184532" y="109159"/>
                </a:cubicBezTo>
                <a:cubicBezTo>
                  <a:pt x="149960" y="153609"/>
                  <a:pt x="120679" y="218873"/>
                  <a:pt x="93515" y="267909"/>
                </a:cubicBezTo>
                <a:cubicBezTo>
                  <a:pt x="66351" y="316945"/>
                  <a:pt x="37070" y="366686"/>
                  <a:pt x="21548" y="403375"/>
                </a:cubicBezTo>
                <a:cubicBezTo>
                  <a:pt x="6026" y="440064"/>
                  <a:pt x="1793" y="457350"/>
                  <a:pt x="382" y="488042"/>
                </a:cubicBezTo>
                <a:cubicBezTo>
                  <a:pt x="-1029" y="518734"/>
                  <a:pt x="1088" y="564594"/>
                  <a:pt x="13082" y="587525"/>
                </a:cubicBezTo>
                <a:cubicBezTo>
                  <a:pt x="25076" y="610456"/>
                  <a:pt x="36365" y="617158"/>
                  <a:pt x="72348" y="625625"/>
                </a:cubicBezTo>
                <a:cubicBezTo>
                  <a:pt x="108331" y="634092"/>
                  <a:pt x="209932" y="643264"/>
                  <a:pt x="228982" y="638325"/>
                </a:cubicBezTo>
                <a:cubicBezTo>
                  <a:pt x="248032" y="633386"/>
                  <a:pt x="201817" y="612573"/>
                  <a:pt x="186648" y="595992"/>
                </a:cubicBezTo>
                <a:cubicBezTo>
                  <a:pt x="171478" y="579412"/>
                  <a:pt x="151018" y="566006"/>
                  <a:pt x="137965" y="538842"/>
                </a:cubicBezTo>
                <a:cubicBezTo>
                  <a:pt x="124912" y="511678"/>
                  <a:pt x="108685" y="466170"/>
                  <a:pt x="108332" y="433009"/>
                </a:cubicBezTo>
                <a:cubicBezTo>
                  <a:pt x="107979" y="399848"/>
                  <a:pt x="121031" y="370919"/>
                  <a:pt x="135848" y="339875"/>
                </a:cubicBezTo>
                <a:cubicBezTo>
                  <a:pt x="150665" y="308831"/>
                  <a:pt x="170774" y="273553"/>
                  <a:pt x="197232" y="246742"/>
                </a:cubicBezTo>
                <a:cubicBezTo>
                  <a:pt x="223690" y="219931"/>
                  <a:pt x="276959" y="218873"/>
                  <a:pt x="294598" y="179009"/>
                </a:cubicBezTo>
                <a:cubicBezTo>
                  <a:pt x="312237" y="139145"/>
                  <a:pt x="319292" y="12851"/>
                  <a:pt x="300948" y="120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4D5F1B8-9990-45CD-B61E-D9F78355C908}"/>
              </a:ext>
            </a:extLst>
          </p:cNvPr>
          <p:cNvSpPr/>
          <p:nvPr/>
        </p:nvSpPr>
        <p:spPr>
          <a:xfrm>
            <a:off x="5916473" y="3441700"/>
            <a:ext cx="135077" cy="370417"/>
          </a:xfrm>
          <a:custGeom>
            <a:avLst/>
            <a:gdLst>
              <a:gd name="connsiteX0" fmla="*/ 73694 w 135077"/>
              <a:gd name="connsiteY0" fmla="*/ 0 h 370417"/>
              <a:gd name="connsiteX1" fmla="*/ 48294 w 135077"/>
              <a:gd name="connsiteY1" fmla="*/ 52917 h 370417"/>
              <a:gd name="connsiteX2" fmla="*/ 20777 w 135077"/>
              <a:gd name="connsiteY2" fmla="*/ 110067 h 370417"/>
              <a:gd name="connsiteX3" fmla="*/ 3844 w 135077"/>
              <a:gd name="connsiteY3" fmla="*/ 152400 h 370417"/>
              <a:gd name="connsiteX4" fmla="*/ 1727 w 135077"/>
              <a:gd name="connsiteY4" fmla="*/ 188383 h 370417"/>
              <a:gd name="connsiteX5" fmla="*/ 25010 w 135077"/>
              <a:gd name="connsiteY5" fmla="*/ 249767 h 370417"/>
              <a:gd name="connsiteX6" fmla="*/ 135077 w 135077"/>
              <a:gd name="connsiteY6" fmla="*/ 370417 h 37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077" h="370417">
                <a:moveTo>
                  <a:pt x="73694" y="0"/>
                </a:moveTo>
                <a:lnTo>
                  <a:pt x="48294" y="52917"/>
                </a:lnTo>
                <a:cubicBezTo>
                  <a:pt x="39474" y="71262"/>
                  <a:pt x="28185" y="93487"/>
                  <a:pt x="20777" y="110067"/>
                </a:cubicBezTo>
                <a:cubicBezTo>
                  <a:pt x="13369" y="126647"/>
                  <a:pt x="7019" y="139347"/>
                  <a:pt x="3844" y="152400"/>
                </a:cubicBezTo>
                <a:cubicBezTo>
                  <a:pt x="669" y="165453"/>
                  <a:pt x="-1801" y="172155"/>
                  <a:pt x="1727" y="188383"/>
                </a:cubicBezTo>
                <a:cubicBezTo>
                  <a:pt x="5255" y="204611"/>
                  <a:pt x="2785" y="219428"/>
                  <a:pt x="25010" y="249767"/>
                </a:cubicBezTo>
                <a:cubicBezTo>
                  <a:pt x="47235" y="280106"/>
                  <a:pt x="91156" y="325261"/>
                  <a:pt x="135077" y="370417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94F0E24-556D-4578-9AAB-4B542E941957}"/>
              </a:ext>
            </a:extLst>
          </p:cNvPr>
          <p:cNvSpPr/>
          <p:nvPr/>
        </p:nvSpPr>
        <p:spPr>
          <a:xfrm>
            <a:off x="6908800" y="2707640"/>
            <a:ext cx="830793" cy="2087880"/>
          </a:xfrm>
          <a:custGeom>
            <a:avLst/>
            <a:gdLst>
              <a:gd name="connsiteX0" fmla="*/ 721360 w 830793"/>
              <a:gd name="connsiteY0" fmla="*/ 0 h 2087880"/>
              <a:gd name="connsiteX1" fmla="*/ 828040 w 830793"/>
              <a:gd name="connsiteY1" fmla="*/ 238760 h 2087880"/>
              <a:gd name="connsiteX2" fmla="*/ 787400 w 830793"/>
              <a:gd name="connsiteY2" fmla="*/ 772160 h 2087880"/>
              <a:gd name="connsiteX3" fmla="*/ 660400 w 830793"/>
              <a:gd name="connsiteY3" fmla="*/ 1214120 h 2087880"/>
              <a:gd name="connsiteX4" fmla="*/ 477520 w 830793"/>
              <a:gd name="connsiteY4" fmla="*/ 1605280 h 2087880"/>
              <a:gd name="connsiteX5" fmla="*/ 289560 w 830793"/>
              <a:gd name="connsiteY5" fmla="*/ 1838960 h 2087880"/>
              <a:gd name="connsiteX6" fmla="*/ 0 w 830793"/>
              <a:gd name="connsiteY6" fmla="*/ 208788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793" h="2087880">
                <a:moveTo>
                  <a:pt x="721360" y="0"/>
                </a:moveTo>
                <a:cubicBezTo>
                  <a:pt x="769196" y="55033"/>
                  <a:pt x="817033" y="110067"/>
                  <a:pt x="828040" y="238760"/>
                </a:cubicBezTo>
                <a:cubicBezTo>
                  <a:pt x="839047" y="367453"/>
                  <a:pt x="815340" y="609600"/>
                  <a:pt x="787400" y="772160"/>
                </a:cubicBezTo>
                <a:cubicBezTo>
                  <a:pt x="759460" y="934720"/>
                  <a:pt x="712047" y="1075267"/>
                  <a:pt x="660400" y="1214120"/>
                </a:cubicBezTo>
                <a:cubicBezTo>
                  <a:pt x="608753" y="1352973"/>
                  <a:pt x="539327" y="1501140"/>
                  <a:pt x="477520" y="1605280"/>
                </a:cubicBezTo>
                <a:cubicBezTo>
                  <a:pt x="415713" y="1709420"/>
                  <a:pt x="369147" y="1758527"/>
                  <a:pt x="289560" y="1838960"/>
                </a:cubicBezTo>
                <a:cubicBezTo>
                  <a:pt x="209973" y="1919393"/>
                  <a:pt x="104986" y="2003636"/>
                  <a:pt x="0" y="208788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25963323-76E8-48F6-BF90-BFCB5F6D292C}"/>
              </a:ext>
            </a:extLst>
          </p:cNvPr>
          <p:cNvSpPr/>
          <p:nvPr/>
        </p:nvSpPr>
        <p:spPr>
          <a:xfrm>
            <a:off x="4869890" y="2458720"/>
            <a:ext cx="2046708" cy="2575405"/>
          </a:xfrm>
          <a:custGeom>
            <a:avLst/>
            <a:gdLst>
              <a:gd name="connsiteX0" fmla="*/ 210110 w 2046708"/>
              <a:gd name="connsiteY0" fmla="*/ 0 h 2575405"/>
              <a:gd name="connsiteX1" fmla="*/ 72950 w 2046708"/>
              <a:gd name="connsiteY1" fmla="*/ 294640 h 2575405"/>
              <a:gd name="connsiteX2" fmla="*/ 1830 w 2046708"/>
              <a:gd name="connsiteY2" fmla="*/ 680720 h 2575405"/>
              <a:gd name="connsiteX3" fmla="*/ 144070 w 2046708"/>
              <a:gd name="connsiteY3" fmla="*/ 1234440 h 2575405"/>
              <a:gd name="connsiteX4" fmla="*/ 352350 w 2046708"/>
              <a:gd name="connsiteY4" fmla="*/ 1762760 h 2575405"/>
              <a:gd name="connsiteX5" fmla="*/ 459030 w 2046708"/>
              <a:gd name="connsiteY5" fmla="*/ 1940560 h 2575405"/>
              <a:gd name="connsiteX6" fmla="*/ 768910 w 2046708"/>
              <a:gd name="connsiteY6" fmla="*/ 2270760 h 2575405"/>
              <a:gd name="connsiteX7" fmla="*/ 1048310 w 2046708"/>
              <a:gd name="connsiteY7" fmla="*/ 2489200 h 2575405"/>
              <a:gd name="connsiteX8" fmla="*/ 1475030 w 2046708"/>
              <a:gd name="connsiteY8" fmla="*/ 2570480 h 2575405"/>
              <a:gd name="connsiteX9" fmla="*/ 1673150 w 2046708"/>
              <a:gd name="connsiteY9" fmla="*/ 2555240 h 2575405"/>
              <a:gd name="connsiteX10" fmla="*/ 1876350 w 2046708"/>
              <a:gd name="connsiteY10" fmla="*/ 2463800 h 2575405"/>
              <a:gd name="connsiteX11" fmla="*/ 2033830 w 2046708"/>
              <a:gd name="connsiteY11" fmla="*/ 2346960 h 2575405"/>
              <a:gd name="connsiteX12" fmla="*/ 2033830 w 2046708"/>
              <a:gd name="connsiteY12" fmla="*/ 2265680 h 257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6708" h="2575405">
                <a:moveTo>
                  <a:pt x="210110" y="0"/>
                </a:moveTo>
                <a:cubicBezTo>
                  <a:pt x="158886" y="90593"/>
                  <a:pt x="107663" y="181187"/>
                  <a:pt x="72950" y="294640"/>
                </a:cubicBezTo>
                <a:cubicBezTo>
                  <a:pt x="38237" y="408093"/>
                  <a:pt x="-10023" y="524087"/>
                  <a:pt x="1830" y="680720"/>
                </a:cubicBezTo>
                <a:cubicBezTo>
                  <a:pt x="13683" y="837353"/>
                  <a:pt x="85650" y="1054100"/>
                  <a:pt x="144070" y="1234440"/>
                </a:cubicBezTo>
                <a:cubicBezTo>
                  <a:pt x="202490" y="1414780"/>
                  <a:pt x="299857" y="1645073"/>
                  <a:pt x="352350" y="1762760"/>
                </a:cubicBezTo>
                <a:cubicBezTo>
                  <a:pt x="404843" y="1880447"/>
                  <a:pt x="389603" y="1855893"/>
                  <a:pt x="459030" y="1940560"/>
                </a:cubicBezTo>
                <a:cubicBezTo>
                  <a:pt x="528457" y="2025227"/>
                  <a:pt x="670697" y="2179320"/>
                  <a:pt x="768910" y="2270760"/>
                </a:cubicBezTo>
                <a:cubicBezTo>
                  <a:pt x="867123" y="2362200"/>
                  <a:pt x="930623" y="2439247"/>
                  <a:pt x="1048310" y="2489200"/>
                </a:cubicBezTo>
                <a:cubicBezTo>
                  <a:pt x="1165997" y="2539153"/>
                  <a:pt x="1370890" y="2559473"/>
                  <a:pt x="1475030" y="2570480"/>
                </a:cubicBezTo>
                <a:cubicBezTo>
                  <a:pt x="1579170" y="2581487"/>
                  <a:pt x="1606263" y="2573020"/>
                  <a:pt x="1673150" y="2555240"/>
                </a:cubicBezTo>
                <a:cubicBezTo>
                  <a:pt x="1740037" y="2537460"/>
                  <a:pt x="1816237" y="2498513"/>
                  <a:pt x="1876350" y="2463800"/>
                </a:cubicBezTo>
                <a:cubicBezTo>
                  <a:pt x="1936463" y="2429087"/>
                  <a:pt x="2007583" y="2379980"/>
                  <a:pt x="2033830" y="2346960"/>
                </a:cubicBezTo>
                <a:cubicBezTo>
                  <a:pt x="2060077" y="2313940"/>
                  <a:pt x="2038910" y="2282613"/>
                  <a:pt x="2033830" y="226568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BB2DBDA-B146-4A9B-81B8-E070E1880CC2}"/>
              </a:ext>
            </a:extLst>
          </p:cNvPr>
          <p:cNvSpPr/>
          <p:nvPr/>
        </p:nvSpPr>
        <p:spPr>
          <a:xfrm>
            <a:off x="5244564" y="4096630"/>
            <a:ext cx="981351" cy="883358"/>
          </a:xfrm>
          <a:custGeom>
            <a:avLst/>
            <a:gdLst>
              <a:gd name="connsiteX0" fmla="*/ 8474 w 981351"/>
              <a:gd name="connsiteY0" fmla="*/ 135645 h 883358"/>
              <a:gd name="connsiteX1" fmla="*/ 119599 w 981351"/>
              <a:gd name="connsiteY1" fmla="*/ 289633 h 883358"/>
              <a:gd name="connsiteX2" fmla="*/ 284699 w 981351"/>
              <a:gd name="connsiteY2" fmla="*/ 470608 h 883358"/>
              <a:gd name="connsiteX3" fmla="*/ 499011 w 981351"/>
              <a:gd name="connsiteY3" fmla="*/ 675395 h 883358"/>
              <a:gd name="connsiteX4" fmla="*/ 719674 w 981351"/>
              <a:gd name="connsiteY4" fmla="*/ 818270 h 883358"/>
              <a:gd name="connsiteX5" fmla="*/ 978436 w 981351"/>
              <a:gd name="connsiteY5" fmla="*/ 883358 h 883358"/>
              <a:gd name="connsiteX6" fmla="*/ 841911 w 981351"/>
              <a:gd name="connsiteY6" fmla="*/ 818270 h 883358"/>
              <a:gd name="connsiteX7" fmla="*/ 581561 w 981351"/>
              <a:gd name="connsiteY7" fmla="*/ 681745 h 883358"/>
              <a:gd name="connsiteX8" fmla="*/ 413286 w 981351"/>
              <a:gd name="connsiteY8" fmla="*/ 407108 h 883358"/>
              <a:gd name="connsiteX9" fmla="*/ 359311 w 981351"/>
              <a:gd name="connsiteY9" fmla="*/ 291220 h 883358"/>
              <a:gd name="connsiteX10" fmla="*/ 240249 w 981351"/>
              <a:gd name="connsiteY10" fmla="*/ 108658 h 883358"/>
              <a:gd name="connsiteX11" fmla="*/ 200561 w 981351"/>
              <a:gd name="connsiteY11" fmla="*/ 7058 h 883358"/>
              <a:gd name="connsiteX12" fmla="*/ 29111 w 981351"/>
              <a:gd name="connsiteY12" fmla="*/ 14995 h 883358"/>
              <a:gd name="connsiteX13" fmla="*/ 10061 w 981351"/>
              <a:gd name="connsiteY13" fmla="*/ 65795 h 883358"/>
              <a:gd name="connsiteX14" fmla="*/ 8474 w 981351"/>
              <a:gd name="connsiteY14" fmla="*/ 135645 h 8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351" h="883358">
                <a:moveTo>
                  <a:pt x="8474" y="135645"/>
                </a:moveTo>
                <a:cubicBezTo>
                  <a:pt x="26730" y="172951"/>
                  <a:pt x="73562" y="233806"/>
                  <a:pt x="119599" y="289633"/>
                </a:cubicBezTo>
                <a:cubicBezTo>
                  <a:pt x="165636" y="345460"/>
                  <a:pt x="221464" y="406314"/>
                  <a:pt x="284699" y="470608"/>
                </a:cubicBezTo>
                <a:cubicBezTo>
                  <a:pt x="347934" y="534902"/>
                  <a:pt x="426515" y="617451"/>
                  <a:pt x="499011" y="675395"/>
                </a:cubicBezTo>
                <a:cubicBezTo>
                  <a:pt x="571507" y="733339"/>
                  <a:pt x="639770" y="783610"/>
                  <a:pt x="719674" y="818270"/>
                </a:cubicBezTo>
                <a:cubicBezTo>
                  <a:pt x="799578" y="852931"/>
                  <a:pt x="958063" y="883358"/>
                  <a:pt x="978436" y="883358"/>
                </a:cubicBezTo>
                <a:cubicBezTo>
                  <a:pt x="998809" y="883358"/>
                  <a:pt x="908057" y="851872"/>
                  <a:pt x="841911" y="818270"/>
                </a:cubicBezTo>
                <a:cubicBezTo>
                  <a:pt x="775765" y="784668"/>
                  <a:pt x="652998" y="750272"/>
                  <a:pt x="581561" y="681745"/>
                </a:cubicBezTo>
                <a:cubicBezTo>
                  <a:pt x="510124" y="613218"/>
                  <a:pt x="450328" y="472196"/>
                  <a:pt x="413286" y="407108"/>
                </a:cubicBezTo>
                <a:cubicBezTo>
                  <a:pt x="376244" y="342020"/>
                  <a:pt x="388151" y="340962"/>
                  <a:pt x="359311" y="291220"/>
                </a:cubicBezTo>
                <a:cubicBezTo>
                  <a:pt x="330472" y="241478"/>
                  <a:pt x="266707" y="156018"/>
                  <a:pt x="240249" y="108658"/>
                </a:cubicBezTo>
                <a:cubicBezTo>
                  <a:pt x="213791" y="61298"/>
                  <a:pt x="235751" y="22668"/>
                  <a:pt x="200561" y="7058"/>
                </a:cubicBezTo>
                <a:cubicBezTo>
                  <a:pt x="165371" y="-8552"/>
                  <a:pt x="60861" y="5206"/>
                  <a:pt x="29111" y="14995"/>
                </a:cubicBezTo>
                <a:cubicBezTo>
                  <a:pt x="-2639" y="24784"/>
                  <a:pt x="13500" y="48068"/>
                  <a:pt x="10061" y="65795"/>
                </a:cubicBezTo>
                <a:cubicBezTo>
                  <a:pt x="6622" y="83522"/>
                  <a:pt x="-9782" y="98339"/>
                  <a:pt x="8474" y="13564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B9A679C-B1A6-4A51-9175-FB127F925DD6}"/>
              </a:ext>
            </a:extLst>
          </p:cNvPr>
          <p:cNvSpPr/>
          <p:nvPr/>
        </p:nvSpPr>
        <p:spPr>
          <a:xfrm>
            <a:off x="5708437" y="4050701"/>
            <a:ext cx="193205" cy="79265"/>
          </a:xfrm>
          <a:custGeom>
            <a:avLst/>
            <a:gdLst>
              <a:gd name="connsiteX0" fmla="*/ 189126 w 193205"/>
              <a:gd name="connsiteY0" fmla="*/ 51399 h 79265"/>
              <a:gd name="connsiteX1" fmla="*/ 168488 w 193205"/>
              <a:gd name="connsiteY1" fmla="*/ 3774 h 79265"/>
              <a:gd name="connsiteX2" fmla="*/ 68476 w 193205"/>
              <a:gd name="connsiteY2" fmla="*/ 3774 h 79265"/>
              <a:gd name="connsiteX3" fmla="*/ 6563 w 193205"/>
              <a:gd name="connsiteY3" fmla="*/ 10124 h 79265"/>
              <a:gd name="connsiteX4" fmla="*/ 12913 w 193205"/>
              <a:gd name="connsiteY4" fmla="*/ 37112 h 79265"/>
              <a:gd name="connsiteX5" fmla="*/ 104988 w 193205"/>
              <a:gd name="connsiteY5" fmla="*/ 78387 h 79265"/>
              <a:gd name="connsiteX6" fmla="*/ 189126 w 193205"/>
              <a:gd name="connsiteY6" fmla="*/ 51399 h 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05" h="79265">
                <a:moveTo>
                  <a:pt x="189126" y="51399"/>
                </a:moveTo>
                <a:cubicBezTo>
                  <a:pt x="199709" y="38964"/>
                  <a:pt x="188596" y="11711"/>
                  <a:pt x="168488" y="3774"/>
                </a:cubicBezTo>
                <a:cubicBezTo>
                  <a:pt x="148380" y="-4163"/>
                  <a:pt x="95463" y="2716"/>
                  <a:pt x="68476" y="3774"/>
                </a:cubicBezTo>
                <a:cubicBezTo>
                  <a:pt x="41489" y="4832"/>
                  <a:pt x="15823" y="4568"/>
                  <a:pt x="6563" y="10124"/>
                </a:cubicBezTo>
                <a:cubicBezTo>
                  <a:pt x="-2698" y="15680"/>
                  <a:pt x="-3491" y="25735"/>
                  <a:pt x="12913" y="37112"/>
                </a:cubicBezTo>
                <a:cubicBezTo>
                  <a:pt x="29317" y="48489"/>
                  <a:pt x="82498" y="73095"/>
                  <a:pt x="104988" y="78387"/>
                </a:cubicBezTo>
                <a:cubicBezTo>
                  <a:pt x="127478" y="83679"/>
                  <a:pt x="178543" y="63834"/>
                  <a:pt x="189126" y="5139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A50A906-5F2D-4A8C-8994-29CAE0C48596}"/>
              </a:ext>
            </a:extLst>
          </p:cNvPr>
          <p:cNvSpPr/>
          <p:nvPr/>
        </p:nvSpPr>
        <p:spPr>
          <a:xfrm>
            <a:off x="5252815" y="2782659"/>
            <a:ext cx="668912" cy="208117"/>
          </a:xfrm>
          <a:custGeom>
            <a:avLst/>
            <a:gdLst>
              <a:gd name="connsiteX0" fmla="*/ 33560 w 668912"/>
              <a:gd name="connsiteY0" fmla="*/ 1816 h 208117"/>
              <a:gd name="connsiteX1" fmla="*/ 223 w 668912"/>
              <a:gd name="connsiteY1" fmla="*/ 74841 h 208117"/>
              <a:gd name="connsiteX2" fmla="*/ 49435 w 668912"/>
              <a:gd name="connsiteY2" fmla="*/ 141516 h 208117"/>
              <a:gd name="connsiteX3" fmla="*/ 209773 w 668912"/>
              <a:gd name="connsiteY3" fmla="*/ 197079 h 208117"/>
              <a:gd name="connsiteX4" fmla="*/ 384398 w 668912"/>
              <a:gd name="connsiteY4" fmla="*/ 206604 h 208117"/>
              <a:gd name="connsiteX5" fmla="*/ 484410 w 668912"/>
              <a:gd name="connsiteY5" fmla="*/ 176441 h 208117"/>
              <a:gd name="connsiteX6" fmla="*/ 668560 w 668912"/>
              <a:gd name="connsiteY6" fmla="*/ 127229 h 208117"/>
              <a:gd name="connsiteX7" fmla="*/ 527273 w 668912"/>
              <a:gd name="connsiteY7" fmla="*/ 144691 h 208117"/>
              <a:gd name="connsiteX8" fmla="*/ 398685 w 668912"/>
              <a:gd name="connsiteY8" fmla="*/ 171679 h 208117"/>
              <a:gd name="connsiteX9" fmla="*/ 282798 w 668912"/>
              <a:gd name="connsiteY9" fmla="*/ 182791 h 208117"/>
              <a:gd name="connsiteX10" fmla="*/ 151035 w 668912"/>
              <a:gd name="connsiteY10" fmla="*/ 131991 h 208117"/>
              <a:gd name="connsiteX11" fmla="*/ 114523 w 668912"/>
              <a:gd name="connsiteY11" fmla="*/ 93891 h 208117"/>
              <a:gd name="connsiteX12" fmla="*/ 125635 w 668912"/>
              <a:gd name="connsiteY12" fmla="*/ 74841 h 208117"/>
              <a:gd name="connsiteX13" fmla="*/ 133573 w 668912"/>
              <a:gd name="connsiteY13" fmla="*/ 66904 h 208117"/>
              <a:gd name="connsiteX14" fmla="*/ 87535 w 668912"/>
              <a:gd name="connsiteY14" fmla="*/ 27216 h 208117"/>
              <a:gd name="connsiteX15" fmla="*/ 33560 w 668912"/>
              <a:gd name="connsiteY15" fmla="*/ 1816 h 2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8912" h="208117">
                <a:moveTo>
                  <a:pt x="33560" y="1816"/>
                </a:moveTo>
                <a:cubicBezTo>
                  <a:pt x="19008" y="9754"/>
                  <a:pt x="-2423" y="51558"/>
                  <a:pt x="223" y="74841"/>
                </a:cubicBezTo>
                <a:cubicBezTo>
                  <a:pt x="2869" y="98124"/>
                  <a:pt x="14510" y="121143"/>
                  <a:pt x="49435" y="141516"/>
                </a:cubicBezTo>
                <a:cubicBezTo>
                  <a:pt x="84360" y="161889"/>
                  <a:pt x="153946" y="186231"/>
                  <a:pt x="209773" y="197079"/>
                </a:cubicBezTo>
                <a:cubicBezTo>
                  <a:pt x="265600" y="207927"/>
                  <a:pt x="338625" y="210044"/>
                  <a:pt x="384398" y="206604"/>
                </a:cubicBezTo>
                <a:cubicBezTo>
                  <a:pt x="430171" y="203164"/>
                  <a:pt x="437050" y="189670"/>
                  <a:pt x="484410" y="176441"/>
                </a:cubicBezTo>
                <a:cubicBezTo>
                  <a:pt x="531770" y="163212"/>
                  <a:pt x="661416" y="132521"/>
                  <a:pt x="668560" y="127229"/>
                </a:cubicBezTo>
                <a:cubicBezTo>
                  <a:pt x="675704" y="121937"/>
                  <a:pt x="572252" y="137283"/>
                  <a:pt x="527273" y="144691"/>
                </a:cubicBezTo>
                <a:cubicBezTo>
                  <a:pt x="482294" y="152099"/>
                  <a:pt x="439431" y="165329"/>
                  <a:pt x="398685" y="171679"/>
                </a:cubicBezTo>
                <a:cubicBezTo>
                  <a:pt x="357939" y="178029"/>
                  <a:pt x="324073" y="189406"/>
                  <a:pt x="282798" y="182791"/>
                </a:cubicBezTo>
                <a:cubicBezTo>
                  <a:pt x="241523" y="176176"/>
                  <a:pt x="179081" y="146808"/>
                  <a:pt x="151035" y="131991"/>
                </a:cubicBezTo>
                <a:cubicBezTo>
                  <a:pt x="122989" y="117174"/>
                  <a:pt x="118756" y="103416"/>
                  <a:pt x="114523" y="93891"/>
                </a:cubicBezTo>
                <a:cubicBezTo>
                  <a:pt x="110290" y="84366"/>
                  <a:pt x="122460" y="79339"/>
                  <a:pt x="125635" y="74841"/>
                </a:cubicBezTo>
                <a:cubicBezTo>
                  <a:pt x="128810" y="70343"/>
                  <a:pt x="139923" y="74841"/>
                  <a:pt x="133573" y="66904"/>
                </a:cubicBezTo>
                <a:cubicBezTo>
                  <a:pt x="127223" y="58967"/>
                  <a:pt x="99177" y="40710"/>
                  <a:pt x="87535" y="27216"/>
                </a:cubicBezTo>
                <a:cubicBezTo>
                  <a:pt x="75893" y="13722"/>
                  <a:pt x="48112" y="-6122"/>
                  <a:pt x="33560" y="181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C3C3C2E7-5E2C-4FCA-83E6-9C6FA8AD5587}"/>
              </a:ext>
            </a:extLst>
          </p:cNvPr>
          <p:cNvSpPr/>
          <p:nvPr/>
        </p:nvSpPr>
        <p:spPr>
          <a:xfrm>
            <a:off x="5699125" y="2852738"/>
            <a:ext cx="217488" cy="12740"/>
          </a:xfrm>
          <a:custGeom>
            <a:avLst/>
            <a:gdLst>
              <a:gd name="connsiteX0" fmla="*/ 0 w 217488"/>
              <a:gd name="connsiteY0" fmla="*/ 3175 h 12740"/>
              <a:gd name="connsiteX1" fmla="*/ 74613 w 217488"/>
              <a:gd name="connsiteY1" fmla="*/ 12700 h 12740"/>
              <a:gd name="connsiteX2" fmla="*/ 176213 w 217488"/>
              <a:gd name="connsiteY2" fmla="*/ 6350 h 12740"/>
              <a:gd name="connsiteX3" fmla="*/ 217488 w 217488"/>
              <a:gd name="connsiteY3" fmla="*/ 0 h 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88" h="12740">
                <a:moveTo>
                  <a:pt x="0" y="3175"/>
                </a:moveTo>
                <a:cubicBezTo>
                  <a:pt x="22622" y="7673"/>
                  <a:pt x="45244" y="12171"/>
                  <a:pt x="74613" y="12700"/>
                </a:cubicBezTo>
                <a:cubicBezTo>
                  <a:pt x="103982" y="13229"/>
                  <a:pt x="152400" y="8467"/>
                  <a:pt x="176213" y="6350"/>
                </a:cubicBezTo>
                <a:cubicBezTo>
                  <a:pt x="200026" y="4233"/>
                  <a:pt x="208757" y="2116"/>
                  <a:pt x="217488" y="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9D44F20-EA79-4D73-8E2E-986CCF451CC3}"/>
              </a:ext>
            </a:extLst>
          </p:cNvPr>
          <p:cNvSpPr/>
          <p:nvPr/>
        </p:nvSpPr>
        <p:spPr>
          <a:xfrm>
            <a:off x="6650972" y="2604850"/>
            <a:ext cx="713475" cy="230335"/>
          </a:xfrm>
          <a:custGeom>
            <a:avLst/>
            <a:gdLst>
              <a:gd name="connsiteX0" fmla="*/ 653 w 713475"/>
              <a:gd name="connsiteY0" fmla="*/ 228838 h 230335"/>
              <a:gd name="connsiteX1" fmla="*/ 26053 w 713475"/>
              <a:gd name="connsiteY1" fmla="*/ 176450 h 230335"/>
              <a:gd name="connsiteX2" fmla="*/ 87966 w 713475"/>
              <a:gd name="connsiteY2" fmla="*/ 127238 h 230335"/>
              <a:gd name="connsiteX3" fmla="*/ 159403 w 713475"/>
              <a:gd name="connsiteY3" fmla="*/ 85963 h 230335"/>
              <a:gd name="connsiteX4" fmla="*/ 245128 w 713475"/>
              <a:gd name="connsiteY4" fmla="*/ 49450 h 230335"/>
              <a:gd name="connsiteX5" fmla="*/ 365778 w 713475"/>
              <a:gd name="connsiteY5" fmla="*/ 65325 h 230335"/>
              <a:gd name="connsiteX6" fmla="*/ 438803 w 713475"/>
              <a:gd name="connsiteY6" fmla="*/ 62150 h 230335"/>
              <a:gd name="connsiteX7" fmla="*/ 538816 w 713475"/>
              <a:gd name="connsiteY7" fmla="*/ 120888 h 230335"/>
              <a:gd name="connsiteX8" fmla="*/ 591203 w 713475"/>
              <a:gd name="connsiteY8" fmla="*/ 146288 h 230335"/>
              <a:gd name="connsiteX9" fmla="*/ 713441 w 713475"/>
              <a:gd name="connsiteY9" fmla="*/ 187563 h 230335"/>
              <a:gd name="connsiteX10" fmla="*/ 602316 w 713475"/>
              <a:gd name="connsiteY10" fmla="*/ 100250 h 230335"/>
              <a:gd name="connsiteX11" fmla="*/ 468966 w 713475"/>
              <a:gd name="connsiteY11" fmla="*/ 30400 h 230335"/>
              <a:gd name="connsiteX12" fmla="*/ 392766 w 713475"/>
              <a:gd name="connsiteY12" fmla="*/ 5000 h 230335"/>
              <a:gd name="connsiteX13" fmla="*/ 251478 w 713475"/>
              <a:gd name="connsiteY13" fmla="*/ 5000 h 230335"/>
              <a:gd name="connsiteX14" fmla="*/ 126066 w 713475"/>
              <a:gd name="connsiteY14" fmla="*/ 57388 h 230335"/>
              <a:gd name="connsiteX15" fmla="*/ 49866 w 713475"/>
              <a:gd name="connsiteY15" fmla="*/ 114538 h 230335"/>
              <a:gd name="connsiteX16" fmla="*/ 653 w 713475"/>
              <a:gd name="connsiteY16" fmla="*/ 228838 h 2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3475" h="230335">
                <a:moveTo>
                  <a:pt x="653" y="228838"/>
                </a:moveTo>
                <a:cubicBezTo>
                  <a:pt x="-3316" y="239157"/>
                  <a:pt x="11501" y="193383"/>
                  <a:pt x="26053" y="176450"/>
                </a:cubicBezTo>
                <a:cubicBezTo>
                  <a:pt x="40605" y="159517"/>
                  <a:pt x="65741" y="142319"/>
                  <a:pt x="87966" y="127238"/>
                </a:cubicBezTo>
                <a:cubicBezTo>
                  <a:pt x="110191" y="112157"/>
                  <a:pt x="133209" y="98928"/>
                  <a:pt x="159403" y="85963"/>
                </a:cubicBezTo>
                <a:cubicBezTo>
                  <a:pt x="185597" y="72998"/>
                  <a:pt x="210732" y="52890"/>
                  <a:pt x="245128" y="49450"/>
                </a:cubicBezTo>
                <a:cubicBezTo>
                  <a:pt x="279524" y="46010"/>
                  <a:pt x="333499" y="63208"/>
                  <a:pt x="365778" y="65325"/>
                </a:cubicBezTo>
                <a:cubicBezTo>
                  <a:pt x="398057" y="67442"/>
                  <a:pt x="409963" y="52890"/>
                  <a:pt x="438803" y="62150"/>
                </a:cubicBezTo>
                <a:cubicBezTo>
                  <a:pt x="467643" y="71410"/>
                  <a:pt x="513416" y="106865"/>
                  <a:pt x="538816" y="120888"/>
                </a:cubicBezTo>
                <a:cubicBezTo>
                  <a:pt x="564216" y="134911"/>
                  <a:pt x="562099" y="135175"/>
                  <a:pt x="591203" y="146288"/>
                </a:cubicBezTo>
                <a:cubicBezTo>
                  <a:pt x="620307" y="157400"/>
                  <a:pt x="711589" y="195236"/>
                  <a:pt x="713441" y="187563"/>
                </a:cubicBezTo>
                <a:cubicBezTo>
                  <a:pt x="715293" y="179890"/>
                  <a:pt x="643062" y="126444"/>
                  <a:pt x="602316" y="100250"/>
                </a:cubicBezTo>
                <a:cubicBezTo>
                  <a:pt x="561570" y="74056"/>
                  <a:pt x="503891" y="46275"/>
                  <a:pt x="468966" y="30400"/>
                </a:cubicBezTo>
                <a:cubicBezTo>
                  <a:pt x="434041" y="14525"/>
                  <a:pt x="429014" y="9233"/>
                  <a:pt x="392766" y="5000"/>
                </a:cubicBezTo>
                <a:cubicBezTo>
                  <a:pt x="356518" y="767"/>
                  <a:pt x="295928" y="-3731"/>
                  <a:pt x="251478" y="5000"/>
                </a:cubicBezTo>
                <a:cubicBezTo>
                  <a:pt x="207028" y="13731"/>
                  <a:pt x="159668" y="39132"/>
                  <a:pt x="126066" y="57388"/>
                </a:cubicBezTo>
                <a:cubicBezTo>
                  <a:pt x="92464" y="75644"/>
                  <a:pt x="72091" y="88874"/>
                  <a:pt x="49866" y="114538"/>
                </a:cubicBezTo>
                <a:cubicBezTo>
                  <a:pt x="27641" y="140202"/>
                  <a:pt x="4622" y="218519"/>
                  <a:pt x="653" y="22883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4DA2FD-4789-43B6-85E4-011295F5F29B}"/>
              </a:ext>
            </a:extLst>
          </p:cNvPr>
          <p:cNvSpPr/>
          <p:nvPr/>
        </p:nvSpPr>
        <p:spPr>
          <a:xfrm>
            <a:off x="6814786" y="2636667"/>
            <a:ext cx="249721" cy="215537"/>
          </a:xfrm>
          <a:custGeom>
            <a:avLst/>
            <a:gdLst>
              <a:gd name="connsiteX0" fmla="*/ 225777 w 249721"/>
              <a:gd name="connsiteY0" fmla="*/ 44621 h 215537"/>
              <a:gd name="connsiteX1" fmla="*/ 249589 w 249721"/>
              <a:gd name="connsiteY1" fmla="*/ 125583 h 215537"/>
              <a:gd name="connsiteX2" fmla="*/ 219427 w 249721"/>
              <a:gd name="connsiteY2" fmla="*/ 170033 h 215537"/>
              <a:gd name="connsiteX3" fmla="*/ 155927 w 249721"/>
              <a:gd name="connsiteY3" fmla="*/ 203371 h 215537"/>
              <a:gd name="connsiteX4" fmla="*/ 76552 w 249721"/>
              <a:gd name="connsiteY4" fmla="*/ 212896 h 215537"/>
              <a:gd name="connsiteX5" fmla="*/ 9877 w 249721"/>
              <a:gd name="connsiteY5" fmla="*/ 158921 h 215537"/>
              <a:gd name="connsiteX6" fmla="*/ 352 w 249721"/>
              <a:gd name="connsiteY6" fmla="*/ 104946 h 215537"/>
              <a:gd name="connsiteX7" fmla="*/ 9877 w 249721"/>
              <a:gd name="connsiteY7" fmla="*/ 47796 h 215537"/>
              <a:gd name="connsiteX8" fmla="*/ 22577 w 249721"/>
              <a:gd name="connsiteY8" fmla="*/ 23983 h 215537"/>
              <a:gd name="connsiteX9" fmla="*/ 130527 w 249721"/>
              <a:gd name="connsiteY9" fmla="*/ 171 h 215537"/>
              <a:gd name="connsiteX10" fmla="*/ 225777 w 249721"/>
              <a:gd name="connsiteY10" fmla="*/ 44621 h 21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721" h="215537">
                <a:moveTo>
                  <a:pt x="225777" y="44621"/>
                </a:moveTo>
                <a:cubicBezTo>
                  <a:pt x="245621" y="65523"/>
                  <a:pt x="250647" y="104681"/>
                  <a:pt x="249589" y="125583"/>
                </a:cubicBezTo>
                <a:cubicBezTo>
                  <a:pt x="248531" y="146485"/>
                  <a:pt x="235037" y="157068"/>
                  <a:pt x="219427" y="170033"/>
                </a:cubicBezTo>
                <a:cubicBezTo>
                  <a:pt x="203817" y="182998"/>
                  <a:pt x="179739" y="196227"/>
                  <a:pt x="155927" y="203371"/>
                </a:cubicBezTo>
                <a:cubicBezTo>
                  <a:pt x="132115" y="210515"/>
                  <a:pt x="100894" y="220304"/>
                  <a:pt x="76552" y="212896"/>
                </a:cubicBezTo>
                <a:cubicBezTo>
                  <a:pt x="52210" y="205488"/>
                  <a:pt x="22577" y="176913"/>
                  <a:pt x="9877" y="158921"/>
                </a:cubicBezTo>
                <a:cubicBezTo>
                  <a:pt x="-2823" y="140929"/>
                  <a:pt x="352" y="123467"/>
                  <a:pt x="352" y="104946"/>
                </a:cubicBezTo>
                <a:cubicBezTo>
                  <a:pt x="352" y="86425"/>
                  <a:pt x="6173" y="61290"/>
                  <a:pt x="9877" y="47796"/>
                </a:cubicBezTo>
                <a:cubicBezTo>
                  <a:pt x="13581" y="34302"/>
                  <a:pt x="2469" y="31920"/>
                  <a:pt x="22577" y="23983"/>
                </a:cubicBezTo>
                <a:cubicBezTo>
                  <a:pt x="42685" y="16046"/>
                  <a:pt x="97719" y="-1946"/>
                  <a:pt x="130527" y="171"/>
                </a:cubicBezTo>
                <a:cubicBezTo>
                  <a:pt x="163335" y="2288"/>
                  <a:pt x="205933" y="23719"/>
                  <a:pt x="225777" y="4462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月 46">
            <a:extLst>
              <a:ext uri="{FF2B5EF4-FFF2-40B4-BE49-F238E27FC236}">
                <a16:creationId xmlns:a16="http://schemas.microsoft.com/office/drawing/2014/main" id="{8604733C-5BA9-4B05-881A-1A0916DE817B}"/>
              </a:ext>
            </a:extLst>
          </p:cNvPr>
          <p:cNvSpPr/>
          <p:nvPr/>
        </p:nvSpPr>
        <p:spPr>
          <a:xfrm rot="6004335">
            <a:off x="6913718" y="2653854"/>
            <a:ext cx="51854" cy="124456"/>
          </a:xfrm>
          <a:prstGeom prst="moon">
            <a:avLst/>
          </a:pr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A820298-7685-4392-A16C-70C0122EBD19}"/>
              </a:ext>
            </a:extLst>
          </p:cNvPr>
          <p:cNvSpPr/>
          <p:nvPr/>
        </p:nvSpPr>
        <p:spPr>
          <a:xfrm>
            <a:off x="6630988" y="2574152"/>
            <a:ext cx="665162" cy="283348"/>
          </a:xfrm>
          <a:custGeom>
            <a:avLst/>
            <a:gdLst>
              <a:gd name="connsiteX0" fmla="*/ 0 w 665162"/>
              <a:gd name="connsiteY0" fmla="*/ 283348 h 283348"/>
              <a:gd name="connsiteX1" fmla="*/ 25400 w 665162"/>
              <a:gd name="connsiteY1" fmla="*/ 216673 h 283348"/>
              <a:gd name="connsiteX2" fmla="*/ 69850 w 665162"/>
              <a:gd name="connsiteY2" fmla="*/ 124598 h 283348"/>
              <a:gd name="connsiteX3" fmla="*/ 130175 w 665162"/>
              <a:gd name="connsiteY3" fmla="*/ 73798 h 283348"/>
              <a:gd name="connsiteX4" fmla="*/ 311150 w 665162"/>
              <a:gd name="connsiteY4" fmla="*/ 8711 h 283348"/>
              <a:gd name="connsiteX5" fmla="*/ 403225 w 665162"/>
              <a:gd name="connsiteY5" fmla="*/ 2361 h 283348"/>
              <a:gd name="connsiteX6" fmla="*/ 523875 w 665162"/>
              <a:gd name="connsiteY6" fmla="*/ 24586 h 283348"/>
              <a:gd name="connsiteX7" fmla="*/ 665162 w 665162"/>
              <a:gd name="connsiteY7" fmla="*/ 88086 h 28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162" h="283348">
                <a:moveTo>
                  <a:pt x="0" y="283348"/>
                </a:moveTo>
                <a:cubicBezTo>
                  <a:pt x="6879" y="263239"/>
                  <a:pt x="13758" y="243131"/>
                  <a:pt x="25400" y="216673"/>
                </a:cubicBezTo>
                <a:cubicBezTo>
                  <a:pt x="37042" y="190215"/>
                  <a:pt x="52388" y="148410"/>
                  <a:pt x="69850" y="124598"/>
                </a:cubicBezTo>
                <a:cubicBezTo>
                  <a:pt x="87312" y="100786"/>
                  <a:pt x="89958" y="93112"/>
                  <a:pt x="130175" y="73798"/>
                </a:cubicBezTo>
                <a:cubicBezTo>
                  <a:pt x="170392" y="54484"/>
                  <a:pt x="265642" y="20617"/>
                  <a:pt x="311150" y="8711"/>
                </a:cubicBezTo>
                <a:cubicBezTo>
                  <a:pt x="356658" y="-3195"/>
                  <a:pt x="367771" y="-285"/>
                  <a:pt x="403225" y="2361"/>
                </a:cubicBezTo>
                <a:cubicBezTo>
                  <a:pt x="438679" y="5007"/>
                  <a:pt x="480219" y="10299"/>
                  <a:pt x="523875" y="24586"/>
                </a:cubicBezTo>
                <a:cubicBezTo>
                  <a:pt x="567531" y="38873"/>
                  <a:pt x="616346" y="63479"/>
                  <a:pt x="665162" y="88086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32D48A7-990D-41D1-AF50-85344C75332F}"/>
              </a:ext>
            </a:extLst>
          </p:cNvPr>
          <p:cNvSpPr/>
          <p:nvPr/>
        </p:nvSpPr>
        <p:spPr>
          <a:xfrm>
            <a:off x="6702425" y="2616200"/>
            <a:ext cx="165100" cy="95250"/>
          </a:xfrm>
          <a:custGeom>
            <a:avLst/>
            <a:gdLst>
              <a:gd name="connsiteX0" fmla="*/ 165100 w 165100"/>
              <a:gd name="connsiteY0" fmla="*/ 0 h 95250"/>
              <a:gd name="connsiteX1" fmla="*/ 109538 w 165100"/>
              <a:gd name="connsiteY1" fmla="*/ 12700 h 95250"/>
              <a:gd name="connsiteX2" fmla="*/ 49213 w 165100"/>
              <a:gd name="connsiteY2" fmla="*/ 39688 h 95250"/>
              <a:gd name="connsiteX3" fmla="*/ 9525 w 165100"/>
              <a:gd name="connsiteY3" fmla="*/ 85725 h 95250"/>
              <a:gd name="connsiteX4" fmla="*/ 0 w 165100"/>
              <a:gd name="connsiteY4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95250">
                <a:moveTo>
                  <a:pt x="165100" y="0"/>
                </a:moveTo>
                <a:cubicBezTo>
                  <a:pt x="146976" y="3042"/>
                  <a:pt x="128852" y="6085"/>
                  <a:pt x="109538" y="12700"/>
                </a:cubicBezTo>
                <a:cubicBezTo>
                  <a:pt x="90224" y="19315"/>
                  <a:pt x="65882" y="27517"/>
                  <a:pt x="49213" y="39688"/>
                </a:cubicBezTo>
                <a:cubicBezTo>
                  <a:pt x="32544" y="51859"/>
                  <a:pt x="17727" y="76465"/>
                  <a:pt x="9525" y="85725"/>
                </a:cubicBezTo>
                <a:cubicBezTo>
                  <a:pt x="1323" y="94985"/>
                  <a:pt x="661" y="95117"/>
                  <a:pt x="0" y="9525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C12158F-5DC9-4FF7-8F22-CA44E33A5F01}"/>
              </a:ext>
            </a:extLst>
          </p:cNvPr>
          <p:cNvSpPr/>
          <p:nvPr/>
        </p:nvSpPr>
        <p:spPr>
          <a:xfrm>
            <a:off x="6632507" y="2814966"/>
            <a:ext cx="231084" cy="66610"/>
          </a:xfrm>
          <a:custGeom>
            <a:avLst/>
            <a:gdLst>
              <a:gd name="connsiteX0" fmla="*/ 68 w 231084"/>
              <a:gd name="connsiteY0" fmla="*/ 45709 h 66610"/>
              <a:gd name="connsiteX1" fmla="*/ 88968 w 231084"/>
              <a:gd name="connsiteY1" fmla="*/ 34597 h 66610"/>
              <a:gd name="connsiteX2" fmla="*/ 185806 w 231084"/>
              <a:gd name="connsiteY2" fmla="*/ 45709 h 66610"/>
              <a:gd name="connsiteX3" fmla="*/ 230256 w 231084"/>
              <a:gd name="connsiteY3" fmla="*/ 66347 h 66610"/>
              <a:gd name="connsiteX4" fmla="*/ 209618 w 231084"/>
              <a:gd name="connsiteY4" fmla="*/ 29834 h 66610"/>
              <a:gd name="connsiteX5" fmla="*/ 147706 w 231084"/>
              <a:gd name="connsiteY5" fmla="*/ 9197 h 66610"/>
              <a:gd name="connsiteX6" fmla="*/ 103256 w 231084"/>
              <a:gd name="connsiteY6" fmla="*/ 1259 h 66610"/>
              <a:gd name="connsiteX7" fmla="*/ 68 w 231084"/>
              <a:gd name="connsiteY7" fmla="*/ 45709 h 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084" h="66610">
                <a:moveTo>
                  <a:pt x="68" y="45709"/>
                </a:moveTo>
                <a:cubicBezTo>
                  <a:pt x="-2313" y="51265"/>
                  <a:pt x="58012" y="34597"/>
                  <a:pt x="88968" y="34597"/>
                </a:cubicBezTo>
                <a:cubicBezTo>
                  <a:pt x="119924" y="34597"/>
                  <a:pt x="162258" y="40417"/>
                  <a:pt x="185806" y="45709"/>
                </a:cubicBezTo>
                <a:cubicBezTo>
                  <a:pt x="209354" y="51001"/>
                  <a:pt x="226287" y="68993"/>
                  <a:pt x="230256" y="66347"/>
                </a:cubicBezTo>
                <a:cubicBezTo>
                  <a:pt x="234225" y="63701"/>
                  <a:pt x="223376" y="39359"/>
                  <a:pt x="209618" y="29834"/>
                </a:cubicBezTo>
                <a:cubicBezTo>
                  <a:pt x="195860" y="20309"/>
                  <a:pt x="165433" y="13960"/>
                  <a:pt x="147706" y="9197"/>
                </a:cubicBezTo>
                <a:cubicBezTo>
                  <a:pt x="129979" y="4434"/>
                  <a:pt x="128127" y="-2974"/>
                  <a:pt x="103256" y="1259"/>
                </a:cubicBezTo>
                <a:cubicBezTo>
                  <a:pt x="78385" y="5492"/>
                  <a:pt x="2449" y="40153"/>
                  <a:pt x="68" y="4570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A3D19DB-A42A-43F4-858F-3B786AA75FE1}"/>
              </a:ext>
            </a:extLst>
          </p:cNvPr>
          <p:cNvSpPr/>
          <p:nvPr/>
        </p:nvSpPr>
        <p:spPr>
          <a:xfrm>
            <a:off x="6965848" y="2809491"/>
            <a:ext cx="293803" cy="72821"/>
          </a:xfrm>
          <a:custGeom>
            <a:avLst/>
            <a:gdLst>
              <a:gd name="connsiteX0" fmla="*/ 102 w 293803"/>
              <a:gd name="connsiteY0" fmla="*/ 71822 h 72821"/>
              <a:gd name="connsiteX1" fmla="*/ 68365 w 293803"/>
              <a:gd name="connsiteY1" fmla="*/ 65472 h 72821"/>
              <a:gd name="connsiteX2" fmla="*/ 171552 w 293803"/>
              <a:gd name="connsiteY2" fmla="*/ 55947 h 72821"/>
              <a:gd name="connsiteX3" fmla="*/ 235052 w 293803"/>
              <a:gd name="connsiteY3" fmla="*/ 35309 h 72821"/>
              <a:gd name="connsiteX4" fmla="*/ 293790 w 293803"/>
              <a:gd name="connsiteY4" fmla="*/ 1972 h 72821"/>
              <a:gd name="connsiteX5" fmla="*/ 239815 w 293803"/>
              <a:gd name="connsiteY5" fmla="*/ 6734 h 72821"/>
              <a:gd name="connsiteX6" fmla="*/ 179490 w 293803"/>
              <a:gd name="connsiteY6" fmla="*/ 30547 h 72821"/>
              <a:gd name="connsiteX7" fmla="*/ 120752 w 293803"/>
              <a:gd name="connsiteY7" fmla="*/ 32134 h 72821"/>
              <a:gd name="connsiteX8" fmla="*/ 87415 w 293803"/>
              <a:gd name="connsiteY8" fmla="*/ 40072 h 72821"/>
              <a:gd name="connsiteX9" fmla="*/ 102 w 293803"/>
              <a:gd name="connsiteY9" fmla="*/ 71822 h 7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803" h="72821">
                <a:moveTo>
                  <a:pt x="102" y="71822"/>
                </a:moveTo>
                <a:cubicBezTo>
                  <a:pt x="-3073" y="76055"/>
                  <a:pt x="68365" y="65472"/>
                  <a:pt x="68365" y="65472"/>
                </a:cubicBezTo>
                <a:cubicBezTo>
                  <a:pt x="96940" y="62826"/>
                  <a:pt x="143771" y="60974"/>
                  <a:pt x="171552" y="55947"/>
                </a:cubicBezTo>
                <a:cubicBezTo>
                  <a:pt x="199333" y="50920"/>
                  <a:pt x="214679" y="44305"/>
                  <a:pt x="235052" y="35309"/>
                </a:cubicBezTo>
                <a:cubicBezTo>
                  <a:pt x="255425" y="26313"/>
                  <a:pt x="292996" y="6734"/>
                  <a:pt x="293790" y="1972"/>
                </a:cubicBezTo>
                <a:cubicBezTo>
                  <a:pt x="294584" y="-2790"/>
                  <a:pt x="258865" y="1972"/>
                  <a:pt x="239815" y="6734"/>
                </a:cubicBezTo>
                <a:cubicBezTo>
                  <a:pt x="220765" y="11496"/>
                  <a:pt x="199334" y="26314"/>
                  <a:pt x="179490" y="30547"/>
                </a:cubicBezTo>
                <a:cubicBezTo>
                  <a:pt x="159646" y="34780"/>
                  <a:pt x="136098" y="30546"/>
                  <a:pt x="120752" y="32134"/>
                </a:cubicBezTo>
                <a:cubicBezTo>
                  <a:pt x="105406" y="33721"/>
                  <a:pt x="105936" y="33987"/>
                  <a:pt x="87415" y="40072"/>
                </a:cubicBezTo>
                <a:cubicBezTo>
                  <a:pt x="68894" y="46157"/>
                  <a:pt x="3277" y="67589"/>
                  <a:pt x="102" y="7182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CB70A43-EEFB-4982-83CC-62077422D2CB}"/>
              </a:ext>
            </a:extLst>
          </p:cNvPr>
          <p:cNvSpPr/>
          <p:nvPr/>
        </p:nvSpPr>
        <p:spPr>
          <a:xfrm>
            <a:off x="6858000" y="2867025"/>
            <a:ext cx="112713" cy="19820"/>
          </a:xfrm>
          <a:custGeom>
            <a:avLst/>
            <a:gdLst>
              <a:gd name="connsiteX0" fmla="*/ 0 w 112713"/>
              <a:gd name="connsiteY0" fmla="*/ 0 h 19820"/>
              <a:gd name="connsiteX1" fmla="*/ 68263 w 112713"/>
              <a:gd name="connsiteY1" fmla="*/ 19050 h 19820"/>
              <a:gd name="connsiteX2" fmla="*/ 112713 w 112713"/>
              <a:gd name="connsiteY2" fmla="*/ 14288 h 1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13" h="19820">
                <a:moveTo>
                  <a:pt x="0" y="0"/>
                </a:moveTo>
                <a:cubicBezTo>
                  <a:pt x="24739" y="8334"/>
                  <a:pt x="49478" y="16669"/>
                  <a:pt x="68263" y="19050"/>
                </a:cubicBezTo>
                <a:cubicBezTo>
                  <a:pt x="87048" y="21431"/>
                  <a:pt x="99880" y="17859"/>
                  <a:pt x="112713" y="14288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CEFFD33-76E0-42AF-B10B-824EBCB918D2}"/>
              </a:ext>
            </a:extLst>
          </p:cNvPr>
          <p:cNvSpPr/>
          <p:nvPr/>
        </p:nvSpPr>
        <p:spPr>
          <a:xfrm>
            <a:off x="7222122" y="2738438"/>
            <a:ext cx="70853" cy="101600"/>
          </a:xfrm>
          <a:custGeom>
            <a:avLst/>
            <a:gdLst>
              <a:gd name="connsiteX0" fmla="*/ 7353 w 70853"/>
              <a:gd name="connsiteY0" fmla="*/ 0 h 101600"/>
              <a:gd name="connsiteX1" fmla="*/ 5766 w 70853"/>
              <a:gd name="connsiteY1" fmla="*/ 82550 h 101600"/>
              <a:gd name="connsiteX2" fmla="*/ 70853 w 70853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53" h="101600">
                <a:moveTo>
                  <a:pt x="7353" y="0"/>
                </a:moveTo>
                <a:cubicBezTo>
                  <a:pt x="1268" y="32808"/>
                  <a:pt x="-4817" y="65617"/>
                  <a:pt x="5766" y="82550"/>
                </a:cubicBezTo>
                <a:cubicBezTo>
                  <a:pt x="16349" y="99483"/>
                  <a:pt x="43601" y="100541"/>
                  <a:pt x="70853" y="10160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5285580-0963-4638-9833-E4F97B49B91D}"/>
              </a:ext>
            </a:extLst>
          </p:cNvPr>
          <p:cNvSpPr/>
          <p:nvPr/>
        </p:nvSpPr>
        <p:spPr>
          <a:xfrm>
            <a:off x="6659530" y="2825618"/>
            <a:ext cx="651258" cy="172656"/>
          </a:xfrm>
          <a:custGeom>
            <a:avLst/>
            <a:gdLst>
              <a:gd name="connsiteX0" fmla="*/ 603283 w 651258"/>
              <a:gd name="connsiteY0" fmla="*/ 132 h 172656"/>
              <a:gd name="connsiteX1" fmla="*/ 650908 w 651258"/>
              <a:gd name="connsiteY1" fmla="*/ 33470 h 172656"/>
              <a:gd name="connsiteX2" fmla="*/ 577883 w 651258"/>
              <a:gd name="connsiteY2" fmla="*/ 58870 h 172656"/>
              <a:gd name="connsiteX3" fmla="*/ 569945 w 651258"/>
              <a:gd name="connsiteY3" fmla="*/ 76332 h 172656"/>
              <a:gd name="connsiteX4" fmla="*/ 404845 w 651258"/>
              <a:gd name="connsiteY4" fmla="*/ 158882 h 172656"/>
              <a:gd name="connsiteX5" fmla="*/ 215933 w 651258"/>
              <a:gd name="connsiteY5" fmla="*/ 171582 h 172656"/>
              <a:gd name="connsiteX6" fmla="*/ 133383 w 651258"/>
              <a:gd name="connsiteY6" fmla="*/ 147770 h 172656"/>
              <a:gd name="connsiteX7" fmla="*/ 33 w 651258"/>
              <a:gd name="connsiteY7" fmla="*/ 65220 h 172656"/>
              <a:gd name="connsiteX8" fmla="*/ 146083 w 651258"/>
              <a:gd name="connsiteY8" fmla="*/ 125545 h 172656"/>
              <a:gd name="connsiteX9" fmla="*/ 296895 w 651258"/>
              <a:gd name="connsiteY9" fmla="*/ 157295 h 172656"/>
              <a:gd name="connsiteX10" fmla="*/ 485808 w 651258"/>
              <a:gd name="connsiteY10" fmla="*/ 108082 h 172656"/>
              <a:gd name="connsiteX11" fmla="*/ 557245 w 651258"/>
              <a:gd name="connsiteY11" fmla="*/ 65220 h 172656"/>
              <a:gd name="connsiteX12" fmla="*/ 550895 w 651258"/>
              <a:gd name="connsiteY12" fmla="*/ 23945 h 172656"/>
              <a:gd name="connsiteX13" fmla="*/ 603283 w 651258"/>
              <a:gd name="connsiteY13" fmla="*/ 132 h 17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1258" h="172656">
                <a:moveTo>
                  <a:pt x="603283" y="132"/>
                </a:moveTo>
                <a:cubicBezTo>
                  <a:pt x="619952" y="1719"/>
                  <a:pt x="655141" y="23680"/>
                  <a:pt x="650908" y="33470"/>
                </a:cubicBezTo>
                <a:cubicBezTo>
                  <a:pt x="646675" y="43260"/>
                  <a:pt x="591377" y="51726"/>
                  <a:pt x="577883" y="58870"/>
                </a:cubicBezTo>
                <a:cubicBezTo>
                  <a:pt x="564389" y="66014"/>
                  <a:pt x="598785" y="59663"/>
                  <a:pt x="569945" y="76332"/>
                </a:cubicBezTo>
                <a:cubicBezTo>
                  <a:pt x="541105" y="93001"/>
                  <a:pt x="463847" y="143007"/>
                  <a:pt x="404845" y="158882"/>
                </a:cubicBezTo>
                <a:cubicBezTo>
                  <a:pt x="345843" y="174757"/>
                  <a:pt x="261177" y="173434"/>
                  <a:pt x="215933" y="171582"/>
                </a:cubicBezTo>
                <a:cubicBezTo>
                  <a:pt x="170689" y="169730"/>
                  <a:pt x="169366" y="165497"/>
                  <a:pt x="133383" y="147770"/>
                </a:cubicBezTo>
                <a:cubicBezTo>
                  <a:pt x="97400" y="130043"/>
                  <a:pt x="-2084" y="68924"/>
                  <a:pt x="33" y="65220"/>
                </a:cubicBezTo>
                <a:cubicBezTo>
                  <a:pt x="2150" y="61516"/>
                  <a:pt x="96606" y="110199"/>
                  <a:pt x="146083" y="125545"/>
                </a:cubicBezTo>
                <a:cubicBezTo>
                  <a:pt x="195560" y="140891"/>
                  <a:pt x="240274" y="160206"/>
                  <a:pt x="296895" y="157295"/>
                </a:cubicBezTo>
                <a:cubicBezTo>
                  <a:pt x="353516" y="154385"/>
                  <a:pt x="442416" y="123428"/>
                  <a:pt x="485808" y="108082"/>
                </a:cubicBezTo>
                <a:cubicBezTo>
                  <a:pt x="529200" y="92736"/>
                  <a:pt x="546397" y="79243"/>
                  <a:pt x="557245" y="65220"/>
                </a:cubicBezTo>
                <a:cubicBezTo>
                  <a:pt x="568093" y="51197"/>
                  <a:pt x="544809" y="36381"/>
                  <a:pt x="550895" y="23945"/>
                </a:cubicBezTo>
                <a:cubicBezTo>
                  <a:pt x="556980" y="11510"/>
                  <a:pt x="586614" y="-1455"/>
                  <a:pt x="603283" y="13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284E9DCF-A39D-485F-AF8E-56820A8BA8C0}"/>
              </a:ext>
            </a:extLst>
          </p:cNvPr>
          <p:cNvSpPr/>
          <p:nvPr/>
        </p:nvSpPr>
        <p:spPr>
          <a:xfrm>
            <a:off x="6732588" y="2558638"/>
            <a:ext cx="500062" cy="119475"/>
          </a:xfrm>
          <a:custGeom>
            <a:avLst/>
            <a:gdLst>
              <a:gd name="connsiteX0" fmla="*/ 0 w 500062"/>
              <a:gd name="connsiteY0" fmla="*/ 119475 h 119475"/>
              <a:gd name="connsiteX1" fmla="*/ 57150 w 500062"/>
              <a:gd name="connsiteY1" fmla="*/ 84550 h 119475"/>
              <a:gd name="connsiteX2" fmla="*/ 71437 w 500062"/>
              <a:gd name="connsiteY2" fmla="*/ 55975 h 119475"/>
              <a:gd name="connsiteX3" fmla="*/ 152400 w 500062"/>
              <a:gd name="connsiteY3" fmla="*/ 33750 h 119475"/>
              <a:gd name="connsiteX4" fmla="*/ 261937 w 500062"/>
              <a:gd name="connsiteY4" fmla="*/ 2000 h 119475"/>
              <a:gd name="connsiteX5" fmla="*/ 349250 w 500062"/>
              <a:gd name="connsiteY5" fmla="*/ 9937 h 119475"/>
              <a:gd name="connsiteX6" fmla="*/ 500062 w 500062"/>
              <a:gd name="connsiteY6" fmla="*/ 63912 h 1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062" h="119475">
                <a:moveTo>
                  <a:pt x="0" y="119475"/>
                </a:moveTo>
                <a:cubicBezTo>
                  <a:pt x="22622" y="107304"/>
                  <a:pt x="45244" y="95133"/>
                  <a:pt x="57150" y="84550"/>
                </a:cubicBezTo>
                <a:cubicBezTo>
                  <a:pt x="69056" y="73967"/>
                  <a:pt x="55562" y="64442"/>
                  <a:pt x="71437" y="55975"/>
                </a:cubicBezTo>
                <a:cubicBezTo>
                  <a:pt x="87312" y="47508"/>
                  <a:pt x="152400" y="33750"/>
                  <a:pt x="152400" y="33750"/>
                </a:cubicBezTo>
                <a:cubicBezTo>
                  <a:pt x="184150" y="24754"/>
                  <a:pt x="229129" y="5969"/>
                  <a:pt x="261937" y="2000"/>
                </a:cubicBezTo>
                <a:cubicBezTo>
                  <a:pt x="294745" y="-1969"/>
                  <a:pt x="309563" y="-382"/>
                  <a:pt x="349250" y="9937"/>
                </a:cubicBezTo>
                <a:cubicBezTo>
                  <a:pt x="388938" y="20256"/>
                  <a:pt x="444500" y="42084"/>
                  <a:pt x="500062" y="63912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FFBA37F-6F28-43A4-9AC4-93D423F9E602}"/>
              </a:ext>
            </a:extLst>
          </p:cNvPr>
          <p:cNvSpPr/>
          <p:nvPr/>
        </p:nvSpPr>
        <p:spPr>
          <a:xfrm>
            <a:off x="5357073" y="2342832"/>
            <a:ext cx="609918" cy="151600"/>
          </a:xfrm>
          <a:custGeom>
            <a:avLst/>
            <a:gdLst>
              <a:gd name="connsiteX0" fmla="*/ 210 w 609918"/>
              <a:gd name="connsiteY0" fmla="*/ 6668 h 151600"/>
              <a:gd name="connsiteX1" fmla="*/ 95460 w 609918"/>
              <a:gd name="connsiteY1" fmla="*/ 49001 h 151600"/>
              <a:gd name="connsiteX2" fmla="*/ 252094 w 609918"/>
              <a:gd name="connsiteY2" fmla="*/ 51118 h 151600"/>
              <a:gd name="connsiteX3" fmla="*/ 353694 w 609918"/>
              <a:gd name="connsiteY3" fmla="*/ 78635 h 151600"/>
              <a:gd name="connsiteX4" fmla="*/ 529377 w 609918"/>
              <a:gd name="connsiteY4" fmla="*/ 127318 h 151600"/>
              <a:gd name="connsiteX5" fmla="*/ 609810 w 609918"/>
              <a:gd name="connsiteY5" fmla="*/ 148485 h 151600"/>
              <a:gd name="connsiteX6" fmla="*/ 514560 w 609918"/>
              <a:gd name="connsiteY6" fmla="*/ 61701 h 151600"/>
              <a:gd name="connsiteX7" fmla="*/ 457410 w 609918"/>
              <a:gd name="connsiteY7" fmla="*/ 40535 h 151600"/>
              <a:gd name="connsiteX8" fmla="*/ 285960 w 609918"/>
              <a:gd name="connsiteY8" fmla="*/ 13018 h 151600"/>
              <a:gd name="connsiteX9" fmla="*/ 173777 w 609918"/>
              <a:gd name="connsiteY9" fmla="*/ 2435 h 151600"/>
              <a:gd name="connsiteX10" fmla="*/ 72177 w 609918"/>
              <a:gd name="connsiteY10" fmla="*/ 318 h 151600"/>
              <a:gd name="connsiteX11" fmla="*/ 210 w 609918"/>
              <a:gd name="connsiteY11" fmla="*/ 6668 h 1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918" h="151600">
                <a:moveTo>
                  <a:pt x="210" y="6668"/>
                </a:moveTo>
                <a:cubicBezTo>
                  <a:pt x="4090" y="14782"/>
                  <a:pt x="53479" y="41593"/>
                  <a:pt x="95460" y="49001"/>
                </a:cubicBezTo>
                <a:cubicBezTo>
                  <a:pt x="137441" y="56409"/>
                  <a:pt x="209055" y="46179"/>
                  <a:pt x="252094" y="51118"/>
                </a:cubicBezTo>
                <a:cubicBezTo>
                  <a:pt x="295133" y="56057"/>
                  <a:pt x="353694" y="78635"/>
                  <a:pt x="353694" y="78635"/>
                </a:cubicBezTo>
                <a:lnTo>
                  <a:pt x="529377" y="127318"/>
                </a:lnTo>
                <a:cubicBezTo>
                  <a:pt x="572063" y="138960"/>
                  <a:pt x="612279" y="159421"/>
                  <a:pt x="609810" y="148485"/>
                </a:cubicBezTo>
                <a:cubicBezTo>
                  <a:pt x="607341" y="137549"/>
                  <a:pt x="539960" y="79693"/>
                  <a:pt x="514560" y="61701"/>
                </a:cubicBezTo>
                <a:cubicBezTo>
                  <a:pt x="489160" y="43709"/>
                  <a:pt x="495510" y="48649"/>
                  <a:pt x="457410" y="40535"/>
                </a:cubicBezTo>
                <a:cubicBezTo>
                  <a:pt x="419310" y="32421"/>
                  <a:pt x="333232" y="19368"/>
                  <a:pt x="285960" y="13018"/>
                </a:cubicBezTo>
                <a:cubicBezTo>
                  <a:pt x="238688" y="6668"/>
                  <a:pt x="209407" y="4552"/>
                  <a:pt x="173777" y="2435"/>
                </a:cubicBezTo>
                <a:cubicBezTo>
                  <a:pt x="138147" y="318"/>
                  <a:pt x="97224" y="671"/>
                  <a:pt x="72177" y="318"/>
                </a:cubicBezTo>
                <a:cubicBezTo>
                  <a:pt x="47130" y="-35"/>
                  <a:pt x="-3670" y="-1446"/>
                  <a:pt x="210" y="666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7259B2F-ADF9-434A-A403-FE2B29FB87AF}"/>
              </a:ext>
            </a:extLst>
          </p:cNvPr>
          <p:cNvSpPr/>
          <p:nvPr/>
        </p:nvSpPr>
        <p:spPr>
          <a:xfrm>
            <a:off x="5323417" y="2238110"/>
            <a:ext cx="545355" cy="167243"/>
          </a:xfrm>
          <a:custGeom>
            <a:avLst/>
            <a:gdLst>
              <a:gd name="connsiteX0" fmla="*/ 539750 w 545355"/>
              <a:gd name="connsiteY0" fmla="*/ 164307 h 167243"/>
              <a:gd name="connsiteX1" fmla="*/ 491066 w 545355"/>
              <a:gd name="connsiteY1" fmla="*/ 52123 h 167243"/>
              <a:gd name="connsiteX2" fmla="*/ 402166 w 545355"/>
              <a:gd name="connsiteY2" fmla="*/ 11907 h 167243"/>
              <a:gd name="connsiteX3" fmla="*/ 247650 w 545355"/>
              <a:gd name="connsiteY3" fmla="*/ 1323 h 167243"/>
              <a:gd name="connsiteX4" fmla="*/ 118533 w 545355"/>
              <a:gd name="connsiteY4" fmla="*/ 1323 h 167243"/>
              <a:gd name="connsiteX5" fmla="*/ 76200 w 545355"/>
              <a:gd name="connsiteY5" fmla="*/ 11907 h 167243"/>
              <a:gd name="connsiteX6" fmla="*/ 0 w 545355"/>
              <a:gd name="connsiteY6" fmla="*/ 73290 h 167243"/>
              <a:gd name="connsiteX7" fmla="*/ 76200 w 545355"/>
              <a:gd name="connsiteY7" fmla="*/ 52123 h 167243"/>
              <a:gd name="connsiteX8" fmla="*/ 107950 w 545355"/>
              <a:gd name="connsiteY8" fmla="*/ 58473 h 167243"/>
              <a:gd name="connsiteX9" fmla="*/ 137583 w 545355"/>
              <a:gd name="connsiteY9" fmla="*/ 100807 h 167243"/>
              <a:gd name="connsiteX10" fmla="*/ 359833 w 545355"/>
              <a:gd name="connsiteY10" fmla="*/ 132557 h 167243"/>
              <a:gd name="connsiteX11" fmla="*/ 539750 w 545355"/>
              <a:gd name="connsiteY11" fmla="*/ 164307 h 1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355" h="167243">
                <a:moveTo>
                  <a:pt x="539750" y="164307"/>
                </a:moveTo>
                <a:cubicBezTo>
                  <a:pt x="561622" y="150901"/>
                  <a:pt x="513997" y="77523"/>
                  <a:pt x="491066" y="52123"/>
                </a:cubicBezTo>
                <a:cubicBezTo>
                  <a:pt x="468135" y="26723"/>
                  <a:pt x="442735" y="20374"/>
                  <a:pt x="402166" y="11907"/>
                </a:cubicBezTo>
                <a:cubicBezTo>
                  <a:pt x="361597" y="3440"/>
                  <a:pt x="294922" y="3087"/>
                  <a:pt x="247650" y="1323"/>
                </a:cubicBezTo>
                <a:cubicBezTo>
                  <a:pt x="200378" y="-441"/>
                  <a:pt x="147108" y="-441"/>
                  <a:pt x="118533" y="1323"/>
                </a:cubicBezTo>
                <a:cubicBezTo>
                  <a:pt x="89958" y="3087"/>
                  <a:pt x="95955" y="-87"/>
                  <a:pt x="76200" y="11907"/>
                </a:cubicBezTo>
                <a:cubicBezTo>
                  <a:pt x="56445" y="23901"/>
                  <a:pt x="0" y="66587"/>
                  <a:pt x="0" y="73290"/>
                </a:cubicBezTo>
                <a:cubicBezTo>
                  <a:pt x="0" y="79993"/>
                  <a:pt x="58208" y="54592"/>
                  <a:pt x="76200" y="52123"/>
                </a:cubicBezTo>
                <a:cubicBezTo>
                  <a:pt x="94192" y="49654"/>
                  <a:pt x="97719" y="50359"/>
                  <a:pt x="107950" y="58473"/>
                </a:cubicBezTo>
                <a:cubicBezTo>
                  <a:pt x="118180" y="66587"/>
                  <a:pt x="95603" y="88460"/>
                  <a:pt x="137583" y="100807"/>
                </a:cubicBezTo>
                <a:cubicBezTo>
                  <a:pt x="179563" y="113154"/>
                  <a:pt x="293511" y="123738"/>
                  <a:pt x="359833" y="132557"/>
                </a:cubicBezTo>
                <a:cubicBezTo>
                  <a:pt x="426155" y="141376"/>
                  <a:pt x="517878" y="177713"/>
                  <a:pt x="539750" y="16430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DF4A3B3A-B9D8-4F0C-9775-6B29E8E85D7B}"/>
              </a:ext>
            </a:extLst>
          </p:cNvPr>
          <p:cNvSpPr/>
          <p:nvPr/>
        </p:nvSpPr>
        <p:spPr>
          <a:xfrm>
            <a:off x="5817512" y="2273712"/>
            <a:ext cx="185039" cy="190521"/>
          </a:xfrm>
          <a:custGeom>
            <a:avLst/>
            <a:gdLst>
              <a:gd name="connsiteX0" fmla="*/ 676 w 185039"/>
              <a:gd name="connsiteY0" fmla="*/ 12288 h 190521"/>
              <a:gd name="connsiteX1" fmla="*/ 62588 w 185039"/>
              <a:gd name="connsiteY1" fmla="*/ 2763 h 190521"/>
              <a:gd name="connsiteX2" fmla="*/ 103863 w 185039"/>
              <a:gd name="connsiteY2" fmla="*/ 51976 h 190521"/>
              <a:gd name="connsiteX3" fmla="*/ 183238 w 185039"/>
              <a:gd name="connsiteY3" fmla="*/ 134526 h 190521"/>
              <a:gd name="connsiteX4" fmla="*/ 157838 w 185039"/>
              <a:gd name="connsiteY4" fmla="*/ 174213 h 190521"/>
              <a:gd name="connsiteX5" fmla="*/ 140376 w 185039"/>
              <a:gd name="connsiteY5" fmla="*/ 188501 h 190521"/>
              <a:gd name="connsiteX6" fmla="*/ 45126 w 185039"/>
              <a:gd name="connsiteY6" fmla="*/ 132938 h 190521"/>
              <a:gd name="connsiteX7" fmla="*/ 30838 w 185039"/>
              <a:gd name="connsiteY7" fmla="*/ 63088 h 190521"/>
              <a:gd name="connsiteX8" fmla="*/ 676 w 185039"/>
              <a:gd name="connsiteY8" fmla="*/ 12288 h 19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39" h="190521">
                <a:moveTo>
                  <a:pt x="676" y="12288"/>
                </a:moveTo>
                <a:cubicBezTo>
                  <a:pt x="5968" y="2234"/>
                  <a:pt x="45390" y="-3852"/>
                  <a:pt x="62588" y="2763"/>
                </a:cubicBezTo>
                <a:cubicBezTo>
                  <a:pt x="79786" y="9378"/>
                  <a:pt x="83755" y="30016"/>
                  <a:pt x="103863" y="51976"/>
                </a:cubicBezTo>
                <a:cubicBezTo>
                  <a:pt x="123971" y="73936"/>
                  <a:pt x="174242" y="114153"/>
                  <a:pt x="183238" y="134526"/>
                </a:cubicBezTo>
                <a:cubicBezTo>
                  <a:pt x="192234" y="154899"/>
                  <a:pt x="164982" y="165217"/>
                  <a:pt x="157838" y="174213"/>
                </a:cubicBezTo>
                <a:cubicBezTo>
                  <a:pt x="150694" y="183209"/>
                  <a:pt x="159161" y="195380"/>
                  <a:pt x="140376" y="188501"/>
                </a:cubicBezTo>
                <a:cubicBezTo>
                  <a:pt x="121591" y="181622"/>
                  <a:pt x="63382" y="153840"/>
                  <a:pt x="45126" y="132938"/>
                </a:cubicBezTo>
                <a:cubicBezTo>
                  <a:pt x="26870" y="112036"/>
                  <a:pt x="39040" y="82931"/>
                  <a:pt x="30838" y="63088"/>
                </a:cubicBezTo>
                <a:cubicBezTo>
                  <a:pt x="22636" y="43245"/>
                  <a:pt x="-4616" y="22342"/>
                  <a:pt x="676" y="1228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3CD616F-6D38-43F6-A330-44A9A0AB2C10}"/>
              </a:ext>
            </a:extLst>
          </p:cNvPr>
          <p:cNvSpPr/>
          <p:nvPr/>
        </p:nvSpPr>
        <p:spPr>
          <a:xfrm>
            <a:off x="5916083" y="2435458"/>
            <a:ext cx="262949" cy="830662"/>
          </a:xfrm>
          <a:custGeom>
            <a:avLst/>
            <a:gdLst>
              <a:gd name="connsiteX0" fmla="*/ 0 w 262949"/>
              <a:gd name="connsiteY0" fmla="*/ 81259 h 830662"/>
              <a:gd name="connsiteX1" fmla="*/ 76200 w 262949"/>
              <a:gd name="connsiteY1" fmla="*/ 168042 h 830662"/>
              <a:gd name="connsiteX2" fmla="*/ 107950 w 262949"/>
              <a:gd name="connsiteY2" fmla="*/ 428392 h 830662"/>
              <a:gd name="connsiteX3" fmla="*/ 103717 w 262949"/>
              <a:gd name="connsiteY3" fmla="*/ 515175 h 830662"/>
              <a:gd name="connsiteX4" fmla="*/ 88900 w 262949"/>
              <a:gd name="connsiteY4" fmla="*/ 671809 h 830662"/>
              <a:gd name="connsiteX5" fmla="*/ 61384 w 262949"/>
              <a:gd name="connsiteY5" fmla="*/ 828442 h 830662"/>
              <a:gd name="connsiteX6" fmla="*/ 129117 w 262949"/>
              <a:gd name="connsiteY6" fmla="*/ 760709 h 830662"/>
              <a:gd name="connsiteX7" fmla="*/ 256117 w 262949"/>
              <a:gd name="connsiteY7" fmla="*/ 714142 h 830662"/>
              <a:gd name="connsiteX8" fmla="*/ 245534 w 262949"/>
              <a:gd name="connsiteY8" fmla="*/ 521525 h 830662"/>
              <a:gd name="connsiteX9" fmla="*/ 243417 w 262949"/>
              <a:gd name="connsiteY9" fmla="*/ 356425 h 830662"/>
              <a:gd name="connsiteX10" fmla="*/ 245534 w 262949"/>
              <a:gd name="connsiteY10" fmla="*/ 77025 h 830662"/>
              <a:gd name="connsiteX11" fmla="*/ 137584 w 262949"/>
              <a:gd name="connsiteY11" fmla="*/ 32575 h 830662"/>
              <a:gd name="connsiteX12" fmla="*/ 114300 w 262949"/>
              <a:gd name="connsiteY12" fmla="*/ 825 h 830662"/>
              <a:gd name="connsiteX13" fmla="*/ 76200 w 262949"/>
              <a:gd name="connsiteY13" fmla="*/ 66442 h 830662"/>
              <a:gd name="connsiteX14" fmla="*/ 0 w 262949"/>
              <a:gd name="connsiteY14" fmla="*/ 81259 h 83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949" h="830662">
                <a:moveTo>
                  <a:pt x="0" y="81259"/>
                </a:moveTo>
                <a:cubicBezTo>
                  <a:pt x="0" y="98192"/>
                  <a:pt x="58208" y="110187"/>
                  <a:pt x="76200" y="168042"/>
                </a:cubicBezTo>
                <a:cubicBezTo>
                  <a:pt x="94192" y="225897"/>
                  <a:pt x="103364" y="370537"/>
                  <a:pt x="107950" y="428392"/>
                </a:cubicBezTo>
                <a:cubicBezTo>
                  <a:pt x="112536" y="486247"/>
                  <a:pt x="106892" y="474606"/>
                  <a:pt x="103717" y="515175"/>
                </a:cubicBezTo>
                <a:cubicBezTo>
                  <a:pt x="100542" y="555744"/>
                  <a:pt x="95955" y="619598"/>
                  <a:pt x="88900" y="671809"/>
                </a:cubicBezTo>
                <a:cubicBezTo>
                  <a:pt x="81845" y="724020"/>
                  <a:pt x="54681" y="813625"/>
                  <a:pt x="61384" y="828442"/>
                </a:cubicBezTo>
                <a:cubicBezTo>
                  <a:pt x="68087" y="843259"/>
                  <a:pt x="96662" y="779759"/>
                  <a:pt x="129117" y="760709"/>
                </a:cubicBezTo>
                <a:cubicBezTo>
                  <a:pt x="161573" y="741659"/>
                  <a:pt x="236714" y="754006"/>
                  <a:pt x="256117" y="714142"/>
                </a:cubicBezTo>
                <a:cubicBezTo>
                  <a:pt x="275520" y="674278"/>
                  <a:pt x="247651" y="581144"/>
                  <a:pt x="245534" y="521525"/>
                </a:cubicBezTo>
                <a:cubicBezTo>
                  <a:pt x="243417" y="461906"/>
                  <a:pt x="243417" y="430508"/>
                  <a:pt x="243417" y="356425"/>
                </a:cubicBezTo>
                <a:cubicBezTo>
                  <a:pt x="243417" y="282342"/>
                  <a:pt x="263173" y="131000"/>
                  <a:pt x="245534" y="77025"/>
                </a:cubicBezTo>
                <a:cubicBezTo>
                  <a:pt x="227895" y="23050"/>
                  <a:pt x="159456" y="45275"/>
                  <a:pt x="137584" y="32575"/>
                </a:cubicBezTo>
                <a:cubicBezTo>
                  <a:pt x="115712" y="19875"/>
                  <a:pt x="124531" y="-4820"/>
                  <a:pt x="114300" y="825"/>
                </a:cubicBezTo>
                <a:cubicBezTo>
                  <a:pt x="104069" y="6469"/>
                  <a:pt x="91722" y="52331"/>
                  <a:pt x="76200" y="66442"/>
                </a:cubicBezTo>
                <a:cubicBezTo>
                  <a:pt x="60678" y="80553"/>
                  <a:pt x="0" y="64326"/>
                  <a:pt x="0" y="8125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0F749568-4E42-48A6-94F1-FE807DB4798D}"/>
              </a:ext>
            </a:extLst>
          </p:cNvPr>
          <p:cNvSpPr/>
          <p:nvPr/>
        </p:nvSpPr>
        <p:spPr>
          <a:xfrm>
            <a:off x="6522681" y="2264557"/>
            <a:ext cx="712635" cy="188527"/>
          </a:xfrm>
          <a:custGeom>
            <a:avLst/>
            <a:gdLst>
              <a:gd name="connsiteX0" fmla="*/ 357 w 712635"/>
              <a:gd name="connsiteY0" fmla="*/ 111931 h 188527"/>
              <a:gd name="connsiteX1" fmla="*/ 97194 w 712635"/>
              <a:gd name="connsiteY1" fmla="*/ 180193 h 188527"/>
              <a:gd name="connsiteX2" fmla="*/ 211494 w 712635"/>
              <a:gd name="connsiteY2" fmla="*/ 181781 h 188527"/>
              <a:gd name="connsiteX3" fmla="*/ 386119 w 712635"/>
              <a:gd name="connsiteY3" fmla="*/ 129393 h 188527"/>
              <a:gd name="connsiteX4" fmla="*/ 552807 w 712635"/>
              <a:gd name="connsiteY4" fmla="*/ 123043 h 188527"/>
              <a:gd name="connsiteX5" fmla="*/ 708382 w 712635"/>
              <a:gd name="connsiteY5" fmla="*/ 124631 h 188527"/>
              <a:gd name="connsiteX6" fmla="*/ 648057 w 712635"/>
              <a:gd name="connsiteY6" fmla="*/ 53193 h 188527"/>
              <a:gd name="connsiteX7" fmla="*/ 433744 w 712635"/>
              <a:gd name="connsiteY7" fmla="*/ 2393 h 188527"/>
              <a:gd name="connsiteX8" fmla="*/ 179744 w 712635"/>
              <a:gd name="connsiteY8" fmla="*/ 13506 h 188527"/>
              <a:gd name="connsiteX9" fmla="*/ 68619 w 712635"/>
              <a:gd name="connsiteY9" fmla="*/ 59543 h 188527"/>
              <a:gd name="connsiteX10" fmla="*/ 357 w 712635"/>
              <a:gd name="connsiteY10" fmla="*/ 111931 h 1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635" h="188527">
                <a:moveTo>
                  <a:pt x="357" y="111931"/>
                </a:moveTo>
                <a:cubicBezTo>
                  <a:pt x="5119" y="132039"/>
                  <a:pt x="62005" y="168551"/>
                  <a:pt x="97194" y="180193"/>
                </a:cubicBezTo>
                <a:cubicBezTo>
                  <a:pt x="132383" y="191835"/>
                  <a:pt x="163340" y="190248"/>
                  <a:pt x="211494" y="181781"/>
                </a:cubicBezTo>
                <a:cubicBezTo>
                  <a:pt x="259648" y="173314"/>
                  <a:pt x="329234" y="139183"/>
                  <a:pt x="386119" y="129393"/>
                </a:cubicBezTo>
                <a:cubicBezTo>
                  <a:pt x="443005" y="119603"/>
                  <a:pt x="552807" y="123043"/>
                  <a:pt x="552807" y="123043"/>
                </a:cubicBezTo>
                <a:cubicBezTo>
                  <a:pt x="606517" y="122249"/>
                  <a:pt x="692507" y="136273"/>
                  <a:pt x="708382" y="124631"/>
                </a:cubicBezTo>
                <a:cubicBezTo>
                  <a:pt x="724257" y="112989"/>
                  <a:pt x="693830" y="73566"/>
                  <a:pt x="648057" y="53193"/>
                </a:cubicBezTo>
                <a:cubicBezTo>
                  <a:pt x="602284" y="32820"/>
                  <a:pt x="511796" y="9007"/>
                  <a:pt x="433744" y="2393"/>
                </a:cubicBezTo>
                <a:cubicBezTo>
                  <a:pt x="355692" y="-4221"/>
                  <a:pt x="240598" y="3981"/>
                  <a:pt x="179744" y="13506"/>
                </a:cubicBezTo>
                <a:cubicBezTo>
                  <a:pt x="118890" y="23031"/>
                  <a:pt x="97723" y="42874"/>
                  <a:pt x="68619" y="59543"/>
                </a:cubicBezTo>
                <a:cubicBezTo>
                  <a:pt x="39515" y="76212"/>
                  <a:pt x="-4405" y="91823"/>
                  <a:pt x="357" y="11193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346D6E2-4DB9-45D9-B5CE-1945C96482A1}"/>
              </a:ext>
            </a:extLst>
          </p:cNvPr>
          <p:cNvSpPr/>
          <p:nvPr/>
        </p:nvSpPr>
        <p:spPr>
          <a:xfrm>
            <a:off x="6608762" y="2282351"/>
            <a:ext cx="408054" cy="148369"/>
          </a:xfrm>
          <a:custGeom>
            <a:avLst/>
            <a:gdLst>
              <a:gd name="connsiteX0" fmla="*/ 407988 w 408054"/>
              <a:gd name="connsiteY0" fmla="*/ 89374 h 148369"/>
              <a:gd name="connsiteX1" fmla="*/ 315913 w 408054"/>
              <a:gd name="connsiteY1" fmla="*/ 19524 h 148369"/>
              <a:gd name="connsiteX2" fmla="*/ 163513 w 408054"/>
              <a:gd name="connsiteY2" fmla="*/ 474 h 148369"/>
              <a:gd name="connsiteX3" fmla="*/ 69851 w 408054"/>
              <a:gd name="connsiteY3" fmla="*/ 33812 h 148369"/>
              <a:gd name="connsiteX4" fmla="*/ 1 w 408054"/>
              <a:gd name="connsiteY4" fmla="*/ 144937 h 148369"/>
              <a:gd name="connsiteX5" fmla="*/ 68263 w 408054"/>
              <a:gd name="connsiteY5" fmla="*/ 76674 h 148369"/>
              <a:gd name="connsiteX6" fmla="*/ 155576 w 408054"/>
              <a:gd name="connsiteY6" fmla="*/ 59212 h 148369"/>
              <a:gd name="connsiteX7" fmla="*/ 107951 w 408054"/>
              <a:gd name="connsiteY7" fmla="*/ 102074 h 148369"/>
              <a:gd name="connsiteX8" fmla="*/ 73026 w 408054"/>
              <a:gd name="connsiteY8" fmla="*/ 135412 h 148369"/>
              <a:gd name="connsiteX9" fmla="*/ 173038 w 408054"/>
              <a:gd name="connsiteY9" fmla="*/ 95724 h 148369"/>
              <a:gd name="connsiteX10" fmla="*/ 250826 w 408054"/>
              <a:gd name="connsiteY10" fmla="*/ 100487 h 148369"/>
              <a:gd name="connsiteX11" fmla="*/ 247651 w 408054"/>
              <a:gd name="connsiteY11" fmla="*/ 111599 h 148369"/>
              <a:gd name="connsiteX12" fmla="*/ 134938 w 408054"/>
              <a:gd name="connsiteY12" fmla="*/ 148112 h 148369"/>
              <a:gd name="connsiteX13" fmla="*/ 327026 w 408054"/>
              <a:gd name="connsiteY13" fmla="*/ 90962 h 148369"/>
              <a:gd name="connsiteX14" fmla="*/ 407988 w 408054"/>
              <a:gd name="connsiteY14" fmla="*/ 89374 h 14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054" h="148369">
                <a:moveTo>
                  <a:pt x="407988" y="89374"/>
                </a:moveTo>
                <a:cubicBezTo>
                  <a:pt x="406136" y="77468"/>
                  <a:pt x="356659" y="34341"/>
                  <a:pt x="315913" y="19524"/>
                </a:cubicBezTo>
                <a:cubicBezTo>
                  <a:pt x="275167" y="4707"/>
                  <a:pt x="204523" y="-1907"/>
                  <a:pt x="163513" y="474"/>
                </a:cubicBezTo>
                <a:cubicBezTo>
                  <a:pt x="122503" y="2855"/>
                  <a:pt x="97103" y="9735"/>
                  <a:pt x="69851" y="33812"/>
                </a:cubicBezTo>
                <a:cubicBezTo>
                  <a:pt x="42599" y="57889"/>
                  <a:pt x="266" y="137793"/>
                  <a:pt x="1" y="144937"/>
                </a:cubicBezTo>
                <a:cubicBezTo>
                  <a:pt x="-264" y="152081"/>
                  <a:pt x="42334" y="90961"/>
                  <a:pt x="68263" y="76674"/>
                </a:cubicBezTo>
                <a:cubicBezTo>
                  <a:pt x="94192" y="62387"/>
                  <a:pt x="148961" y="54979"/>
                  <a:pt x="155576" y="59212"/>
                </a:cubicBezTo>
                <a:cubicBezTo>
                  <a:pt x="162191" y="63445"/>
                  <a:pt x="121709" y="89374"/>
                  <a:pt x="107951" y="102074"/>
                </a:cubicBezTo>
                <a:cubicBezTo>
                  <a:pt x="94193" y="114774"/>
                  <a:pt x="62178" y="136470"/>
                  <a:pt x="73026" y="135412"/>
                </a:cubicBezTo>
                <a:cubicBezTo>
                  <a:pt x="83874" y="134354"/>
                  <a:pt x="143405" y="101545"/>
                  <a:pt x="173038" y="95724"/>
                </a:cubicBezTo>
                <a:cubicBezTo>
                  <a:pt x="202671" y="89903"/>
                  <a:pt x="238391" y="97841"/>
                  <a:pt x="250826" y="100487"/>
                </a:cubicBezTo>
                <a:cubicBezTo>
                  <a:pt x="263261" y="103133"/>
                  <a:pt x="266966" y="103662"/>
                  <a:pt x="247651" y="111599"/>
                </a:cubicBezTo>
                <a:cubicBezTo>
                  <a:pt x="228336" y="119537"/>
                  <a:pt x="121709" y="151552"/>
                  <a:pt x="134938" y="148112"/>
                </a:cubicBezTo>
                <a:cubicBezTo>
                  <a:pt x="148167" y="144672"/>
                  <a:pt x="281518" y="99958"/>
                  <a:pt x="327026" y="90962"/>
                </a:cubicBezTo>
                <a:cubicBezTo>
                  <a:pt x="372534" y="81966"/>
                  <a:pt x="409840" y="101280"/>
                  <a:pt x="407988" y="8937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1DFFD11-C47D-4A90-AFD2-C3908490159D}"/>
              </a:ext>
            </a:extLst>
          </p:cNvPr>
          <p:cNvSpPr/>
          <p:nvPr/>
        </p:nvSpPr>
        <p:spPr>
          <a:xfrm>
            <a:off x="6545263" y="2444750"/>
            <a:ext cx="74612" cy="134938"/>
          </a:xfrm>
          <a:custGeom>
            <a:avLst/>
            <a:gdLst>
              <a:gd name="connsiteX0" fmla="*/ 74612 w 74612"/>
              <a:gd name="connsiteY0" fmla="*/ 0 h 134938"/>
              <a:gd name="connsiteX1" fmla="*/ 31750 w 74612"/>
              <a:gd name="connsiteY1" fmla="*/ 49213 h 134938"/>
              <a:gd name="connsiteX2" fmla="*/ 0 w 74612"/>
              <a:gd name="connsiteY2" fmla="*/ 134938 h 1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12" h="134938">
                <a:moveTo>
                  <a:pt x="74612" y="0"/>
                </a:moveTo>
                <a:cubicBezTo>
                  <a:pt x="59398" y="13361"/>
                  <a:pt x="44185" y="26723"/>
                  <a:pt x="31750" y="49213"/>
                </a:cubicBezTo>
                <a:cubicBezTo>
                  <a:pt x="19315" y="71703"/>
                  <a:pt x="9657" y="103320"/>
                  <a:pt x="0" y="134938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60D0D679-AF05-415E-932B-05A405B21361}"/>
              </a:ext>
            </a:extLst>
          </p:cNvPr>
          <p:cNvSpPr/>
          <p:nvPr/>
        </p:nvSpPr>
        <p:spPr>
          <a:xfrm>
            <a:off x="7092950" y="2681288"/>
            <a:ext cx="62613" cy="166687"/>
          </a:xfrm>
          <a:custGeom>
            <a:avLst/>
            <a:gdLst>
              <a:gd name="connsiteX0" fmla="*/ 25400 w 62613"/>
              <a:gd name="connsiteY0" fmla="*/ 0 h 166687"/>
              <a:gd name="connsiteX1" fmla="*/ 58738 w 62613"/>
              <a:gd name="connsiteY1" fmla="*/ 46037 h 166687"/>
              <a:gd name="connsiteX2" fmla="*/ 58738 w 62613"/>
              <a:gd name="connsiteY2" fmla="*/ 76200 h 166687"/>
              <a:gd name="connsiteX3" fmla="*/ 30163 w 62613"/>
              <a:gd name="connsiteY3" fmla="*/ 138112 h 166687"/>
              <a:gd name="connsiteX4" fmla="*/ 0 w 62613"/>
              <a:gd name="connsiteY4" fmla="*/ 166687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3" h="166687">
                <a:moveTo>
                  <a:pt x="25400" y="0"/>
                </a:moveTo>
                <a:cubicBezTo>
                  <a:pt x="39291" y="16668"/>
                  <a:pt x="53182" y="33337"/>
                  <a:pt x="58738" y="46037"/>
                </a:cubicBezTo>
                <a:cubicBezTo>
                  <a:pt x="64294" y="58737"/>
                  <a:pt x="63501" y="60854"/>
                  <a:pt x="58738" y="76200"/>
                </a:cubicBezTo>
                <a:cubicBezTo>
                  <a:pt x="53975" y="91546"/>
                  <a:pt x="39953" y="123031"/>
                  <a:pt x="30163" y="138112"/>
                </a:cubicBezTo>
                <a:cubicBezTo>
                  <a:pt x="20373" y="153193"/>
                  <a:pt x="10186" y="159940"/>
                  <a:pt x="0" y="166687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76CF6123-FABB-4AA2-B024-212DA93CC46F}"/>
              </a:ext>
            </a:extLst>
          </p:cNvPr>
          <p:cNvSpPr/>
          <p:nvPr/>
        </p:nvSpPr>
        <p:spPr>
          <a:xfrm>
            <a:off x="7105391" y="2624113"/>
            <a:ext cx="178064" cy="108910"/>
          </a:xfrm>
          <a:custGeom>
            <a:avLst/>
            <a:gdLst>
              <a:gd name="connsiteX0" fmla="*/ 259 w 178064"/>
              <a:gd name="connsiteY0" fmla="*/ 3200 h 108910"/>
              <a:gd name="connsiteX1" fmla="*/ 82809 w 178064"/>
              <a:gd name="connsiteY1" fmla="*/ 15900 h 108910"/>
              <a:gd name="connsiteX2" fmla="*/ 109797 w 178064"/>
              <a:gd name="connsiteY2" fmla="*/ 12725 h 108910"/>
              <a:gd name="connsiteX3" fmla="*/ 178059 w 178064"/>
              <a:gd name="connsiteY3" fmla="*/ 104800 h 108910"/>
              <a:gd name="connsiteX4" fmla="*/ 112972 w 178064"/>
              <a:gd name="connsiteY4" fmla="*/ 84162 h 108910"/>
              <a:gd name="connsiteX5" fmla="*/ 259 w 178064"/>
              <a:gd name="connsiteY5" fmla="*/ 3200 h 10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64" h="108910">
                <a:moveTo>
                  <a:pt x="259" y="3200"/>
                </a:moveTo>
                <a:cubicBezTo>
                  <a:pt x="-4768" y="-8177"/>
                  <a:pt x="64553" y="14313"/>
                  <a:pt x="82809" y="15900"/>
                </a:cubicBezTo>
                <a:cubicBezTo>
                  <a:pt x="101065" y="17488"/>
                  <a:pt x="93922" y="-2092"/>
                  <a:pt x="109797" y="12725"/>
                </a:cubicBezTo>
                <a:cubicBezTo>
                  <a:pt x="125672" y="27542"/>
                  <a:pt x="177530" y="92894"/>
                  <a:pt x="178059" y="104800"/>
                </a:cubicBezTo>
                <a:cubicBezTo>
                  <a:pt x="178588" y="116706"/>
                  <a:pt x="138636" y="100566"/>
                  <a:pt x="112972" y="84162"/>
                </a:cubicBezTo>
                <a:cubicBezTo>
                  <a:pt x="87308" y="67758"/>
                  <a:pt x="5286" y="14577"/>
                  <a:pt x="259" y="320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CF76DF57-A78B-4683-AC39-5181142052E8}"/>
              </a:ext>
            </a:extLst>
          </p:cNvPr>
          <p:cNvSpPr/>
          <p:nvPr/>
        </p:nvSpPr>
        <p:spPr>
          <a:xfrm>
            <a:off x="5047135" y="2215607"/>
            <a:ext cx="446121" cy="199529"/>
          </a:xfrm>
          <a:custGeom>
            <a:avLst/>
            <a:gdLst>
              <a:gd name="connsiteX0" fmla="*/ 367298 w 446121"/>
              <a:gd name="connsiteY0" fmla="*/ 25943 h 199529"/>
              <a:gd name="connsiteX1" fmla="*/ 231832 w 446121"/>
              <a:gd name="connsiteY1" fmla="*/ 543 h 199529"/>
              <a:gd name="connsiteX2" fmla="*/ 187382 w 446121"/>
              <a:gd name="connsiteY2" fmla="*/ 42876 h 199529"/>
              <a:gd name="connsiteX3" fmla="*/ 24398 w 446121"/>
              <a:gd name="connsiteY3" fmla="*/ 169876 h 199529"/>
              <a:gd name="connsiteX4" fmla="*/ 9582 w 446121"/>
              <a:gd name="connsiteY4" fmla="*/ 199510 h 199529"/>
              <a:gd name="connsiteX5" fmla="*/ 111182 w 446121"/>
              <a:gd name="connsiteY5" fmla="*/ 174110 h 199529"/>
              <a:gd name="connsiteX6" fmla="*/ 261465 w 446121"/>
              <a:gd name="connsiteY6" fmla="*/ 155060 h 199529"/>
              <a:gd name="connsiteX7" fmla="*/ 295332 w 446121"/>
              <a:gd name="connsiteY7" fmla="*/ 129660 h 199529"/>
              <a:gd name="connsiteX8" fmla="*/ 388465 w 446121"/>
              <a:gd name="connsiteY8" fmla="*/ 119076 h 199529"/>
              <a:gd name="connsiteX9" fmla="*/ 445615 w 446121"/>
              <a:gd name="connsiteY9" fmla="*/ 121193 h 199529"/>
              <a:gd name="connsiteX10" fmla="*/ 367298 w 446121"/>
              <a:gd name="connsiteY10" fmla="*/ 25943 h 19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121" h="199529">
                <a:moveTo>
                  <a:pt x="367298" y="25943"/>
                </a:moveTo>
                <a:cubicBezTo>
                  <a:pt x="331667" y="5835"/>
                  <a:pt x="261818" y="-2279"/>
                  <a:pt x="231832" y="543"/>
                </a:cubicBezTo>
                <a:cubicBezTo>
                  <a:pt x="201846" y="3365"/>
                  <a:pt x="221954" y="14654"/>
                  <a:pt x="187382" y="42876"/>
                </a:cubicBezTo>
                <a:cubicBezTo>
                  <a:pt x="152810" y="71098"/>
                  <a:pt x="54031" y="143770"/>
                  <a:pt x="24398" y="169876"/>
                </a:cubicBezTo>
                <a:cubicBezTo>
                  <a:pt x="-5235" y="195982"/>
                  <a:pt x="-4882" y="198804"/>
                  <a:pt x="9582" y="199510"/>
                </a:cubicBezTo>
                <a:cubicBezTo>
                  <a:pt x="24046" y="200216"/>
                  <a:pt x="69201" y="181518"/>
                  <a:pt x="111182" y="174110"/>
                </a:cubicBezTo>
                <a:cubicBezTo>
                  <a:pt x="153162" y="166702"/>
                  <a:pt x="230773" y="162468"/>
                  <a:pt x="261465" y="155060"/>
                </a:cubicBezTo>
                <a:cubicBezTo>
                  <a:pt x="292157" y="147652"/>
                  <a:pt x="274165" y="135657"/>
                  <a:pt x="295332" y="129660"/>
                </a:cubicBezTo>
                <a:cubicBezTo>
                  <a:pt x="316499" y="123663"/>
                  <a:pt x="363418" y="120487"/>
                  <a:pt x="388465" y="119076"/>
                </a:cubicBezTo>
                <a:cubicBezTo>
                  <a:pt x="413512" y="117665"/>
                  <a:pt x="450907" y="137421"/>
                  <a:pt x="445615" y="121193"/>
                </a:cubicBezTo>
                <a:cubicBezTo>
                  <a:pt x="440323" y="104965"/>
                  <a:pt x="402929" y="46051"/>
                  <a:pt x="367298" y="2594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9E0859B-D76C-468B-9975-DD2129ACAC48}"/>
              </a:ext>
            </a:extLst>
          </p:cNvPr>
          <p:cNvSpPr/>
          <p:nvPr/>
        </p:nvSpPr>
        <p:spPr>
          <a:xfrm>
            <a:off x="5049724" y="2322705"/>
            <a:ext cx="383764" cy="86405"/>
          </a:xfrm>
          <a:custGeom>
            <a:avLst/>
            <a:gdLst>
              <a:gd name="connsiteX0" fmla="*/ 383759 w 383764"/>
              <a:gd name="connsiteY0" fmla="*/ 7745 h 86405"/>
              <a:gd name="connsiteX1" fmla="*/ 292743 w 383764"/>
              <a:gd name="connsiteY1" fmla="*/ 26795 h 86405"/>
              <a:gd name="connsiteX2" fmla="*/ 260993 w 383764"/>
              <a:gd name="connsiteY2" fmla="*/ 47962 h 86405"/>
              <a:gd name="connsiteX3" fmla="*/ 150926 w 383764"/>
              <a:gd name="connsiteY3" fmla="*/ 58545 h 86405"/>
              <a:gd name="connsiteX4" fmla="*/ 643 w 383764"/>
              <a:gd name="connsiteY4" fmla="*/ 86062 h 86405"/>
              <a:gd name="connsiteX5" fmla="*/ 102243 w 383764"/>
              <a:gd name="connsiteY5" fmla="*/ 37378 h 86405"/>
              <a:gd name="connsiteX6" fmla="*/ 235593 w 383764"/>
              <a:gd name="connsiteY6" fmla="*/ 20445 h 86405"/>
              <a:gd name="connsiteX7" fmla="*/ 288509 w 383764"/>
              <a:gd name="connsiteY7" fmla="*/ 1395 h 86405"/>
              <a:gd name="connsiteX8" fmla="*/ 383759 w 383764"/>
              <a:gd name="connsiteY8" fmla="*/ 7745 h 8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764" h="86405">
                <a:moveTo>
                  <a:pt x="383759" y="7745"/>
                </a:moveTo>
                <a:cubicBezTo>
                  <a:pt x="384465" y="11978"/>
                  <a:pt x="313204" y="20092"/>
                  <a:pt x="292743" y="26795"/>
                </a:cubicBezTo>
                <a:cubicBezTo>
                  <a:pt x="272282" y="33498"/>
                  <a:pt x="284629" y="42670"/>
                  <a:pt x="260993" y="47962"/>
                </a:cubicBezTo>
                <a:cubicBezTo>
                  <a:pt x="237357" y="53254"/>
                  <a:pt x="194318" y="52195"/>
                  <a:pt x="150926" y="58545"/>
                </a:cubicBezTo>
                <a:cubicBezTo>
                  <a:pt x="107534" y="64895"/>
                  <a:pt x="8757" y="89590"/>
                  <a:pt x="643" y="86062"/>
                </a:cubicBezTo>
                <a:cubicBezTo>
                  <a:pt x="-7471" y="82534"/>
                  <a:pt x="63085" y="48314"/>
                  <a:pt x="102243" y="37378"/>
                </a:cubicBezTo>
                <a:cubicBezTo>
                  <a:pt x="141401" y="26442"/>
                  <a:pt x="204549" y="26442"/>
                  <a:pt x="235593" y="20445"/>
                </a:cubicBezTo>
                <a:cubicBezTo>
                  <a:pt x="266637" y="14448"/>
                  <a:pt x="265579" y="5628"/>
                  <a:pt x="288509" y="1395"/>
                </a:cubicBezTo>
                <a:cubicBezTo>
                  <a:pt x="311439" y="-2838"/>
                  <a:pt x="383053" y="3512"/>
                  <a:pt x="383759" y="774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F8F60473-F701-49B4-A86B-E24E222265F6}"/>
              </a:ext>
            </a:extLst>
          </p:cNvPr>
          <p:cNvSpPr/>
          <p:nvPr/>
        </p:nvSpPr>
        <p:spPr>
          <a:xfrm>
            <a:off x="5071461" y="2892836"/>
            <a:ext cx="457772" cy="1198309"/>
          </a:xfrm>
          <a:custGeom>
            <a:avLst/>
            <a:gdLst>
              <a:gd name="connsiteX0" fmla="*/ 129189 w 457772"/>
              <a:gd name="connsiteY0" fmla="*/ 647 h 1198309"/>
              <a:gd name="connsiteX1" fmla="*/ 207506 w 457772"/>
              <a:gd name="connsiteY1" fmla="*/ 121297 h 1198309"/>
              <a:gd name="connsiteX2" fmla="*/ 203272 w 457772"/>
              <a:gd name="connsiteY2" fmla="*/ 443031 h 1198309"/>
              <a:gd name="connsiteX3" fmla="*/ 338739 w 457772"/>
              <a:gd name="connsiteY3" fmla="*/ 620831 h 1198309"/>
              <a:gd name="connsiteX4" fmla="*/ 364139 w 457772"/>
              <a:gd name="connsiteY4" fmla="*/ 726664 h 1198309"/>
              <a:gd name="connsiteX5" fmla="*/ 402239 w 457772"/>
              <a:gd name="connsiteY5" fmla="*/ 1058981 h 1198309"/>
              <a:gd name="connsiteX6" fmla="*/ 446689 w 457772"/>
              <a:gd name="connsiteY6" fmla="*/ 1147881 h 1198309"/>
              <a:gd name="connsiteX7" fmla="*/ 177872 w 457772"/>
              <a:gd name="connsiteY7" fmla="*/ 1173281 h 1198309"/>
              <a:gd name="connsiteX8" fmla="*/ 33939 w 457772"/>
              <a:gd name="connsiteY8" fmla="*/ 781697 h 1198309"/>
              <a:gd name="connsiteX9" fmla="*/ 82622 w 457772"/>
              <a:gd name="connsiteY9" fmla="*/ 606014 h 1198309"/>
              <a:gd name="connsiteX10" fmla="*/ 23356 w 457772"/>
              <a:gd name="connsiteY10" fmla="*/ 428214 h 1198309"/>
              <a:gd name="connsiteX11" fmla="*/ 72 w 457772"/>
              <a:gd name="connsiteY11" fmla="*/ 199614 h 1198309"/>
              <a:gd name="connsiteX12" fmla="*/ 29706 w 457772"/>
              <a:gd name="connsiteY12" fmla="*/ 78964 h 1198309"/>
              <a:gd name="connsiteX13" fmla="*/ 129189 w 457772"/>
              <a:gd name="connsiteY13" fmla="*/ 647 h 11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772" h="1198309">
                <a:moveTo>
                  <a:pt x="129189" y="647"/>
                </a:moveTo>
                <a:cubicBezTo>
                  <a:pt x="158822" y="7702"/>
                  <a:pt x="195159" y="47566"/>
                  <a:pt x="207506" y="121297"/>
                </a:cubicBezTo>
                <a:cubicBezTo>
                  <a:pt x="219853" y="195028"/>
                  <a:pt x="181400" y="359775"/>
                  <a:pt x="203272" y="443031"/>
                </a:cubicBezTo>
                <a:cubicBezTo>
                  <a:pt x="225144" y="526287"/>
                  <a:pt x="311928" y="573559"/>
                  <a:pt x="338739" y="620831"/>
                </a:cubicBezTo>
                <a:cubicBezTo>
                  <a:pt x="365550" y="668103"/>
                  <a:pt x="353556" y="653639"/>
                  <a:pt x="364139" y="726664"/>
                </a:cubicBezTo>
                <a:cubicBezTo>
                  <a:pt x="374722" y="799689"/>
                  <a:pt x="388481" y="988778"/>
                  <a:pt x="402239" y="1058981"/>
                </a:cubicBezTo>
                <a:cubicBezTo>
                  <a:pt x="415997" y="1129184"/>
                  <a:pt x="484084" y="1128831"/>
                  <a:pt x="446689" y="1147881"/>
                </a:cubicBezTo>
                <a:cubicBezTo>
                  <a:pt x="409295" y="1166931"/>
                  <a:pt x="246664" y="1234312"/>
                  <a:pt x="177872" y="1173281"/>
                </a:cubicBezTo>
                <a:cubicBezTo>
                  <a:pt x="109080" y="1112250"/>
                  <a:pt x="49814" y="876241"/>
                  <a:pt x="33939" y="781697"/>
                </a:cubicBezTo>
                <a:cubicBezTo>
                  <a:pt x="18064" y="687153"/>
                  <a:pt x="84386" y="664928"/>
                  <a:pt x="82622" y="606014"/>
                </a:cubicBezTo>
                <a:cubicBezTo>
                  <a:pt x="80858" y="547100"/>
                  <a:pt x="37114" y="495947"/>
                  <a:pt x="23356" y="428214"/>
                </a:cubicBezTo>
                <a:cubicBezTo>
                  <a:pt x="9598" y="360481"/>
                  <a:pt x="-986" y="257822"/>
                  <a:pt x="72" y="199614"/>
                </a:cubicBezTo>
                <a:cubicBezTo>
                  <a:pt x="1130" y="141406"/>
                  <a:pt x="9598" y="112125"/>
                  <a:pt x="29706" y="78964"/>
                </a:cubicBezTo>
                <a:cubicBezTo>
                  <a:pt x="49814" y="45803"/>
                  <a:pt x="99556" y="-6408"/>
                  <a:pt x="129189" y="64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A88F9AA8-4B31-4750-B4AE-ADEE15BDAAFD}"/>
              </a:ext>
            </a:extLst>
          </p:cNvPr>
          <p:cNvSpPr/>
          <p:nvPr/>
        </p:nvSpPr>
        <p:spPr>
          <a:xfrm>
            <a:off x="4895373" y="2858745"/>
            <a:ext cx="275932" cy="1105019"/>
          </a:xfrm>
          <a:custGeom>
            <a:avLst/>
            <a:gdLst>
              <a:gd name="connsiteX0" fmla="*/ 174044 w 275932"/>
              <a:gd name="connsiteY0" fmla="*/ 155388 h 1105019"/>
              <a:gd name="connsiteX1" fmla="*/ 150760 w 275932"/>
              <a:gd name="connsiteY1" fmla="*/ 360705 h 1105019"/>
              <a:gd name="connsiteX2" fmla="*/ 258710 w 275932"/>
              <a:gd name="connsiteY2" fmla="*/ 642222 h 1105019"/>
              <a:gd name="connsiteX3" fmla="*/ 199444 w 275932"/>
              <a:gd name="connsiteY3" fmla="*/ 718422 h 1105019"/>
              <a:gd name="connsiteX4" fmla="*/ 197327 w 275932"/>
              <a:gd name="connsiteY4" fmla="*/ 851772 h 1105019"/>
              <a:gd name="connsiteX5" fmla="*/ 273527 w 275932"/>
              <a:gd name="connsiteY5" fmla="*/ 1103655 h 1105019"/>
              <a:gd name="connsiteX6" fmla="*/ 93610 w 275932"/>
              <a:gd name="connsiteY6" fmla="*/ 731122 h 1105019"/>
              <a:gd name="connsiteX7" fmla="*/ 477 w 275932"/>
              <a:gd name="connsiteY7" fmla="*/ 244288 h 1105019"/>
              <a:gd name="connsiteX8" fmla="*/ 59744 w 275932"/>
              <a:gd name="connsiteY8" fmla="*/ 38972 h 1105019"/>
              <a:gd name="connsiteX9" fmla="*/ 114777 w 275932"/>
              <a:gd name="connsiteY9" fmla="*/ 13572 h 1105019"/>
              <a:gd name="connsiteX10" fmla="*/ 165577 w 275932"/>
              <a:gd name="connsiteY10" fmla="*/ 11455 h 1105019"/>
              <a:gd name="connsiteX11" fmla="*/ 174044 w 275932"/>
              <a:gd name="connsiteY11" fmla="*/ 155388 h 110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932" h="1105019">
                <a:moveTo>
                  <a:pt x="174044" y="155388"/>
                </a:moveTo>
                <a:cubicBezTo>
                  <a:pt x="171574" y="213596"/>
                  <a:pt x="136649" y="279566"/>
                  <a:pt x="150760" y="360705"/>
                </a:cubicBezTo>
                <a:cubicBezTo>
                  <a:pt x="164871" y="441844"/>
                  <a:pt x="250596" y="582603"/>
                  <a:pt x="258710" y="642222"/>
                </a:cubicBezTo>
                <a:cubicBezTo>
                  <a:pt x="266824" y="701841"/>
                  <a:pt x="209675" y="683497"/>
                  <a:pt x="199444" y="718422"/>
                </a:cubicBezTo>
                <a:cubicBezTo>
                  <a:pt x="189214" y="753347"/>
                  <a:pt x="184980" y="787567"/>
                  <a:pt x="197327" y="851772"/>
                </a:cubicBezTo>
                <a:cubicBezTo>
                  <a:pt x="209674" y="915977"/>
                  <a:pt x="290813" y="1123763"/>
                  <a:pt x="273527" y="1103655"/>
                </a:cubicBezTo>
                <a:cubicBezTo>
                  <a:pt x="256241" y="1083547"/>
                  <a:pt x="139118" y="874350"/>
                  <a:pt x="93610" y="731122"/>
                </a:cubicBezTo>
                <a:cubicBezTo>
                  <a:pt x="48102" y="587894"/>
                  <a:pt x="6121" y="359646"/>
                  <a:pt x="477" y="244288"/>
                </a:cubicBezTo>
                <a:cubicBezTo>
                  <a:pt x="-5167" y="128930"/>
                  <a:pt x="40694" y="77425"/>
                  <a:pt x="59744" y="38972"/>
                </a:cubicBezTo>
                <a:cubicBezTo>
                  <a:pt x="78794" y="519"/>
                  <a:pt x="97138" y="18158"/>
                  <a:pt x="114777" y="13572"/>
                </a:cubicBezTo>
                <a:cubicBezTo>
                  <a:pt x="132416" y="8986"/>
                  <a:pt x="156052" y="-13239"/>
                  <a:pt x="165577" y="11455"/>
                </a:cubicBezTo>
                <a:cubicBezTo>
                  <a:pt x="175102" y="36149"/>
                  <a:pt x="176514" y="97180"/>
                  <a:pt x="174044" y="15538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06C58FB1-F1FF-44C1-A620-B4B877AC60C9}"/>
              </a:ext>
            </a:extLst>
          </p:cNvPr>
          <p:cNvSpPr/>
          <p:nvPr/>
        </p:nvSpPr>
        <p:spPr>
          <a:xfrm>
            <a:off x="5842941" y="4365216"/>
            <a:ext cx="717141" cy="125723"/>
          </a:xfrm>
          <a:custGeom>
            <a:avLst/>
            <a:gdLst>
              <a:gd name="connsiteX0" fmla="*/ 1176 w 717141"/>
              <a:gd name="connsiteY0" fmla="*/ 3584 h 125723"/>
              <a:gd name="connsiteX1" fmla="*/ 132409 w 717141"/>
              <a:gd name="connsiteY1" fmla="*/ 81901 h 125723"/>
              <a:gd name="connsiteX2" fmla="*/ 333492 w 717141"/>
              <a:gd name="connsiteY2" fmla="*/ 122117 h 125723"/>
              <a:gd name="connsiteX3" fmla="*/ 701792 w 717141"/>
              <a:gd name="connsiteY3" fmla="*/ 122117 h 125723"/>
              <a:gd name="connsiteX4" fmla="*/ 629826 w 717141"/>
              <a:gd name="connsiteY4" fmla="*/ 107301 h 125723"/>
              <a:gd name="connsiteX5" fmla="*/ 466842 w 717141"/>
              <a:gd name="connsiteY5" fmla="*/ 111534 h 125723"/>
              <a:gd name="connsiteX6" fmla="*/ 263642 w 717141"/>
              <a:gd name="connsiteY6" fmla="*/ 71317 h 125723"/>
              <a:gd name="connsiteX7" fmla="*/ 147226 w 717141"/>
              <a:gd name="connsiteY7" fmla="*/ 28984 h 125723"/>
              <a:gd name="connsiteX8" fmla="*/ 71026 w 717141"/>
              <a:gd name="connsiteY8" fmla="*/ 14167 h 125723"/>
              <a:gd name="connsiteX9" fmla="*/ 1176 w 717141"/>
              <a:gd name="connsiteY9" fmla="*/ 3584 h 12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141" h="125723">
                <a:moveTo>
                  <a:pt x="1176" y="3584"/>
                </a:moveTo>
                <a:cubicBezTo>
                  <a:pt x="11406" y="14873"/>
                  <a:pt x="77023" y="62146"/>
                  <a:pt x="132409" y="81901"/>
                </a:cubicBezTo>
                <a:cubicBezTo>
                  <a:pt x="187795" y="101656"/>
                  <a:pt x="238595" y="115414"/>
                  <a:pt x="333492" y="122117"/>
                </a:cubicBezTo>
                <a:cubicBezTo>
                  <a:pt x="428389" y="128820"/>
                  <a:pt x="652403" y="124586"/>
                  <a:pt x="701792" y="122117"/>
                </a:cubicBezTo>
                <a:cubicBezTo>
                  <a:pt x="751181" y="119648"/>
                  <a:pt x="668984" y="109065"/>
                  <a:pt x="629826" y="107301"/>
                </a:cubicBezTo>
                <a:cubicBezTo>
                  <a:pt x="590668" y="105537"/>
                  <a:pt x="527873" y="117531"/>
                  <a:pt x="466842" y="111534"/>
                </a:cubicBezTo>
                <a:cubicBezTo>
                  <a:pt x="405811" y="105537"/>
                  <a:pt x="316911" y="85075"/>
                  <a:pt x="263642" y="71317"/>
                </a:cubicBezTo>
                <a:cubicBezTo>
                  <a:pt x="210373" y="57559"/>
                  <a:pt x="179329" y="38509"/>
                  <a:pt x="147226" y="28984"/>
                </a:cubicBezTo>
                <a:cubicBezTo>
                  <a:pt x="115123" y="19459"/>
                  <a:pt x="91840" y="17342"/>
                  <a:pt x="71026" y="14167"/>
                </a:cubicBezTo>
                <a:cubicBezTo>
                  <a:pt x="50212" y="10992"/>
                  <a:pt x="-9054" y="-7705"/>
                  <a:pt x="1176" y="358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C57C5FE9-2CF2-4BEA-893E-FA1F1FB53C75}"/>
              </a:ext>
            </a:extLst>
          </p:cNvPr>
          <p:cNvSpPr/>
          <p:nvPr/>
        </p:nvSpPr>
        <p:spPr>
          <a:xfrm>
            <a:off x="6297607" y="4726762"/>
            <a:ext cx="616650" cy="298248"/>
          </a:xfrm>
          <a:custGeom>
            <a:avLst/>
            <a:gdLst>
              <a:gd name="connsiteX0" fmla="*/ 606431 w 616650"/>
              <a:gd name="connsiteY0" fmla="*/ 2402 h 298248"/>
              <a:gd name="connsiteX1" fmla="*/ 609606 w 616650"/>
              <a:gd name="connsiteY1" fmla="*/ 56377 h 298248"/>
              <a:gd name="connsiteX2" fmla="*/ 557218 w 616650"/>
              <a:gd name="connsiteY2" fmla="*/ 126227 h 298248"/>
              <a:gd name="connsiteX3" fmla="*/ 419106 w 616650"/>
              <a:gd name="connsiteY3" fmla="*/ 213540 h 298248"/>
              <a:gd name="connsiteX4" fmla="*/ 261943 w 616650"/>
              <a:gd name="connsiteY4" fmla="*/ 283390 h 298248"/>
              <a:gd name="connsiteX5" fmla="*/ 6 w 616650"/>
              <a:gd name="connsiteY5" fmla="*/ 297677 h 298248"/>
              <a:gd name="connsiteX6" fmla="*/ 269881 w 616650"/>
              <a:gd name="connsiteY6" fmla="*/ 272277 h 298248"/>
              <a:gd name="connsiteX7" fmla="*/ 381006 w 616650"/>
              <a:gd name="connsiteY7" fmla="*/ 199252 h 298248"/>
              <a:gd name="connsiteX8" fmla="*/ 520706 w 616650"/>
              <a:gd name="connsiteY8" fmla="*/ 137340 h 298248"/>
              <a:gd name="connsiteX9" fmla="*/ 606431 w 616650"/>
              <a:gd name="connsiteY9" fmla="*/ 2402 h 29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650" h="298248">
                <a:moveTo>
                  <a:pt x="606431" y="2402"/>
                </a:moveTo>
                <a:cubicBezTo>
                  <a:pt x="621248" y="-11092"/>
                  <a:pt x="617808" y="35740"/>
                  <a:pt x="609606" y="56377"/>
                </a:cubicBezTo>
                <a:cubicBezTo>
                  <a:pt x="601404" y="77015"/>
                  <a:pt x="588968" y="100033"/>
                  <a:pt x="557218" y="126227"/>
                </a:cubicBezTo>
                <a:cubicBezTo>
                  <a:pt x="525468" y="152421"/>
                  <a:pt x="468318" y="187346"/>
                  <a:pt x="419106" y="213540"/>
                </a:cubicBezTo>
                <a:cubicBezTo>
                  <a:pt x="369894" y="239734"/>
                  <a:pt x="331793" y="269367"/>
                  <a:pt x="261943" y="283390"/>
                </a:cubicBezTo>
                <a:cubicBezTo>
                  <a:pt x="192093" y="297413"/>
                  <a:pt x="-1317" y="299529"/>
                  <a:pt x="6" y="297677"/>
                </a:cubicBezTo>
                <a:cubicBezTo>
                  <a:pt x="1329" y="295825"/>
                  <a:pt x="206381" y="288681"/>
                  <a:pt x="269881" y="272277"/>
                </a:cubicBezTo>
                <a:cubicBezTo>
                  <a:pt x="333381" y="255873"/>
                  <a:pt x="339202" y="221742"/>
                  <a:pt x="381006" y="199252"/>
                </a:cubicBezTo>
                <a:cubicBezTo>
                  <a:pt x="422810" y="176763"/>
                  <a:pt x="483400" y="169619"/>
                  <a:pt x="520706" y="137340"/>
                </a:cubicBezTo>
                <a:cubicBezTo>
                  <a:pt x="558012" y="105061"/>
                  <a:pt x="591614" y="15896"/>
                  <a:pt x="606431" y="240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F0C8E027-5133-43E1-B000-3AF3E94C6DEC}"/>
              </a:ext>
            </a:extLst>
          </p:cNvPr>
          <p:cNvSpPr/>
          <p:nvPr/>
        </p:nvSpPr>
        <p:spPr>
          <a:xfrm>
            <a:off x="6290623" y="3501975"/>
            <a:ext cx="45719" cy="79012"/>
          </a:xfrm>
          <a:prstGeom prst="ellipse">
            <a:avLst/>
          </a:pr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C82BA902-5E57-41DB-91A4-B448D7178619}"/>
              </a:ext>
            </a:extLst>
          </p:cNvPr>
          <p:cNvSpPr/>
          <p:nvPr/>
        </p:nvSpPr>
        <p:spPr>
          <a:xfrm>
            <a:off x="5963284" y="3401006"/>
            <a:ext cx="146024" cy="234372"/>
          </a:xfrm>
          <a:custGeom>
            <a:avLst/>
            <a:gdLst>
              <a:gd name="connsiteX0" fmla="*/ 142241 w 146024"/>
              <a:gd name="connsiteY0" fmla="*/ 4182 h 234372"/>
              <a:gd name="connsiteX1" fmla="*/ 134304 w 146024"/>
              <a:gd name="connsiteY1" fmla="*/ 147057 h 234372"/>
              <a:gd name="connsiteX2" fmla="*/ 127954 w 146024"/>
              <a:gd name="connsiteY2" fmla="*/ 224844 h 234372"/>
              <a:gd name="connsiteX3" fmla="*/ 59691 w 146024"/>
              <a:gd name="connsiteY3" fmla="*/ 224844 h 234372"/>
              <a:gd name="connsiteX4" fmla="*/ 954 w 146024"/>
              <a:gd name="connsiteY4" fmla="*/ 231194 h 234372"/>
              <a:gd name="connsiteX5" fmla="*/ 23179 w 146024"/>
              <a:gd name="connsiteY5" fmla="*/ 167694 h 234372"/>
              <a:gd name="connsiteX6" fmla="*/ 21591 w 146024"/>
              <a:gd name="connsiteY6" fmla="*/ 145469 h 234372"/>
              <a:gd name="connsiteX7" fmla="*/ 67629 w 146024"/>
              <a:gd name="connsiteY7" fmla="*/ 47044 h 234372"/>
              <a:gd name="connsiteX8" fmla="*/ 142241 w 146024"/>
              <a:gd name="connsiteY8" fmla="*/ 4182 h 23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24" h="234372">
                <a:moveTo>
                  <a:pt x="142241" y="4182"/>
                </a:moveTo>
                <a:cubicBezTo>
                  <a:pt x="153353" y="20851"/>
                  <a:pt x="136685" y="110280"/>
                  <a:pt x="134304" y="147057"/>
                </a:cubicBezTo>
                <a:cubicBezTo>
                  <a:pt x="131923" y="183834"/>
                  <a:pt x="140389" y="211880"/>
                  <a:pt x="127954" y="224844"/>
                </a:cubicBezTo>
                <a:cubicBezTo>
                  <a:pt x="115519" y="237808"/>
                  <a:pt x="80858" y="223786"/>
                  <a:pt x="59691" y="224844"/>
                </a:cubicBezTo>
                <a:cubicBezTo>
                  <a:pt x="38524" y="225902"/>
                  <a:pt x="7039" y="240719"/>
                  <a:pt x="954" y="231194"/>
                </a:cubicBezTo>
                <a:cubicBezTo>
                  <a:pt x="-5131" y="221669"/>
                  <a:pt x="19739" y="181982"/>
                  <a:pt x="23179" y="167694"/>
                </a:cubicBezTo>
                <a:cubicBezTo>
                  <a:pt x="26618" y="153407"/>
                  <a:pt x="14183" y="165577"/>
                  <a:pt x="21591" y="145469"/>
                </a:cubicBezTo>
                <a:cubicBezTo>
                  <a:pt x="28999" y="125361"/>
                  <a:pt x="48314" y="69533"/>
                  <a:pt x="67629" y="47044"/>
                </a:cubicBezTo>
                <a:cubicBezTo>
                  <a:pt x="86944" y="24555"/>
                  <a:pt x="131129" y="-12487"/>
                  <a:pt x="142241" y="418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8AF4708-9FC6-492B-B6E1-F0A4E8EC6C91}"/>
              </a:ext>
            </a:extLst>
          </p:cNvPr>
          <p:cNvSpPr/>
          <p:nvPr/>
        </p:nvSpPr>
        <p:spPr>
          <a:xfrm>
            <a:off x="6608338" y="3471353"/>
            <a:ext cx="278761" cy="366303"/>
          </a:xfrm>
          <a:custGeom>
            <a:avLst/>
            <a:gdLst>
              <a:gd name="connsiteX0" fmla="*/ 2012 w 278761"/>
              <a:gd name="connsiteY0" fmla="*/ 3685 h 366303"/>
              <a:gd name="connsiteX1" fmla="*/ 170287 w 278761"/>
              <a:gd name="connsiteY1" fmla="*/ 43372 h 366303"/>
              <a:gd name="connsiteX2" fmla="*/ 254425 w 278761"/>
              <a:gd name="connsiteY2" fmla="*/ 233872 h 366303"/>
              <a:gd name="connsiteX3" fmla="*/ 275062 w 278761"/>
              <a:gd name="connsiteY3" fmla="*/ 364047 h 366303"/>
              <a:gd name="connsiteX4" fmla="*/ 190925 w 278761"/>
              <a:gd name="connsiteY4" fmla="*/ 311660 h 366303"/>
              <a:gd name="connsiteX5" fmla="*/ 95675 w 278761"/>
              <a:gd name="connsiteY5" fmla="*/ 249747 h 366303"/>
              <a:gd name="connsiteX6" fmla="*/ 78212 w 278761"/>
              <a:gd name="connsiteY6" fmla="*/ 106872 h 366303"/>
              <a:gd name="connsiteX7" fmla="*/ 2012 w 278761"/>
              <a:gd name="connsiteY7" fmla="*/ 3685 h 3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761" h="366303">
                <a:moveTo>
                  <a:pt x="2012" y="3685"/>
                </a:moveTo>
                <a:cubicBezTo>
                  <a:pt x="17358" y="-6898"/>
                  <a:pt x="128218" y="5008"/>
                  <a:pt x="170287" y="43372"/>
                </a:cubicBezTo>
                <a:cubicBezTo>
                  <a:pt x="212356" y="81736"/>
                  <a:pt x="236963" y="180426"/>
                  <a:pt x="254425" y="233872"/>
                </a:cubicBezTo>
                <a:cubicBezTo>
                  <a:pt x="271887" y="287318"/>
                  <a:pt x="285645" y="351082"/>
                  <a:pt x="275062" y="364047"/>
                </a:cubicBezTo>
                <a:cubicBezTo>
                  <a:pt x="264479" y="377012"/>
                  <a:pt x="220823" y="330710"/>
                  <a:pt x="190925" y="311660"/>
                </a:cubicBezTo>
                <a:cubicBezTo>
                  <a:pt x="161027" y="292610"/>
                  <a:pt x="114461" y="283878"/>
                  <a:pt x="95675" y="249747"/>
                </a:cubicBezTo>
                <a:cubicBezTo>
                  <a:pt x="76889" y="215616"/>
                  <a:pt x="92764" y="147089"/>
                  <a:pt x="78212" y="106872"/>
                </a:cubicBezTo>
                <a:cubicBezTo>
                  <a:pt x="63660" y="66655"/>
                  <a:pt x="-13334" y="14268"/>
                  <a:pt x="2012" y="368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80E856D0-1A84-4807-B611-9E894496A92F}"/>
              </a:ext>
            </a:extLst>
          </p:cNvPr>
          <p:cNvSpPr/>
          <p:nvPr/>
        </p:nvSpPr>
        <p:spPr>
          <a:xfrm>
            <a:off x="7194205" y="4152761"/>
            <a:ext cx="258833" cy="381437"/>
          </a:xfrm>
          <a:custGeom>
            <a:avLst/>
            <a:gdLst>
              <a:gd name="connsiteX0" fmla="*/ 258578 w 258833"/>
              <a:gd name="connsiteY0" fmla="*/ 139 h 381437"/>
              <a:gd name="connsiteX1" fmla="*/ 173912 w 258833"/>
              <a:gd name="connsiteY1" fmla="*/ 129256 h 381437"/>
              <a:gd name="connsiteX2" fmla="*/ 80778 w 258833"/>
              <a:gd name="connsiteY2" fmla="*/ 239322 h 381437"/>
              <a:gd name="connsiteX3" fmla="*/ 345 w 258833"/>
              <a:gd name="connsiteY3" fmla="*/ 381139 h 381437"/>
              <a:gd name="connsiteX4" fmla="*/ 112528 w 258833"/>
              <a:gd name="connsiteY4" fmla="*/ 273189 h 381437"/>
              <a:gd name="connsiteX5" fmla="*/ 197195 w 258833"/>
              <a:gd name="connsiteY5" fmla="*/ 154656 h 381437"/>
              <a:gd name="connsiteX6" fmla="*/ 258578 w 258833"/>
              <a:gd name="connsiteY6" fmla="*/ 139 h 38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33" h="381437">
                <a:moveTo>
                  <a:pt x="258578" y="139"/>
                </a:moveTo>
                <a:cubicBezTo>
                  <a:pt x="254698" y="-4094"/>
                  <a:pt x="203545" y="89392"/>
                  <a:pt x="173912" y="129256"/>
                </a:cubicBezTo>
                <a:cubicBezTo>
                  <a:pt x="144279" y="169120"/>
                  <a:pt x="109706" y="197342"/>
                  <a:pt x="80778" y="239322"/>
                </a:cubicBezTo>
                <a:cubicBezTo>
                  <a:pt x="51850" y="281302"/>
                  <a:pt x="-4947" y="375495"/>
                  <a:pt x="345" y="381139"/>
                </a:cubicBezTo>
                <a:cubicBezTo>
                  <a:pt x="5637" y="386783"/>
                  <a:pt x="79720" y="310936"/>
                  <a:pt x="112528" y="273189"/>
                </a:cubicBezTo>
                <a:cubicBezTo>
                  <a:pt x="145336" y="235442"/>
                  <a:pt x="173206" y="199812"/>
                  <a:pt x="197195" y="154656"/>
                </a:cubicBezTo>
                <a:cubicBezTo>
                  <a:pt x="221184" y="109500"/>
                  <a:pt x="262458" y="4372"/>
                  <a:pt x="258578" y="13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F340C797-9F48-4635-8B6D-68DF4D78A4FE}"/>
              </a:ext>
            </a:extLst>
          </p:cNvPr>
          <p:cNvSpPr/>
          <p:nvPr/>
        </p:nvSpPr>
        <p:spPr>
          <a:xfrm>
            <a:off x="5201920" y="1305560"/>
            <a:ext cx="386080" cy="1016000"/>
          </a:xfrm>
          <a:custGeom>
            <a:avLst/>
            <a:gdLst>
              <a:gd name="connsiteX0" fmla="*/ 386080 w 386080"/>
              <a:gd name="connsiteY0" fmla="*/ 0 h 1016000"/>
              <a:gd name="connsiteX1" fmla="*/ 218440 w 386080"/>
              <a:gd name="connsiteY1" fmla="*/ 254000 h 1016000"/>
              <a:gd name="connsiteX2" fmla="*/ 60960 w 386080"/>
              <a:gd name="connsiteY2" fmla="*/ 660400 h 1016000"/>
              <a:gd name="connsiteX3" fmla="*/ 55880 w 386080"/>
              <a:gd name="connsiteY3" fmla="*/ 909320 h 1016000"/>
              <a:gd name="connsiteX4" fmla="*/ 0 w 386080"/>
              <a:gd name="connsiteY4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80" h="1016000">
                <a:moveTo>
                  <a:pt x="386080" y="0"/>
                </a:moveTo>
                <a:cubicBezTo>
                  <a:pt x="329353" y="71966"/>
                  <a:pt x="272627" y="143933"/>
                  <a:pt x="218440" y="254000"/>
                </a:cubicBezTo>
                <a:cubicBezTo>
                  <a:pt x="164253" y="364067"/>
                  <a:pt x="88053" y="551180"/>
                  <a:pt x="60960" y="660400"/>
                </a:cubicBezTo>
                <a:cubicBezTo>
                  <a:pt x="33867" y="769620"/>
                  <a:pt x="66040" y="850053"/>
                  <a:pt x="55880" y="909320"/>
                </a:cubicBezTo>
                <a:cubicBezTo>
                  <a:pt x="45720" y="968587"/>
                  <a:pt x="22860" y="992293"/>
                  <a:pt x="0" y="101600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290063C-84AA-4209-8B0F-536A42E36EE8}"/>
              </a:ext>
            </a:extLst>
          </p:cNvPr>
          <p:cNvSpPr/>
          <p:nvPr/>
        </p:nvSpPr>
        <p:spPr>
          <a:xfrm>
            <a:off x="5806440" y="1244600"/>
            <a:ext cx="1813560" cy="1478280"/>
          </a:xfrm>
          <a:custGeom>
            <a:avLst/>
            <a:gdLst>
              <a:gd name="connsiteX0" fmla="*/ 0 w 1813560"/>
              <a:gd name="connsiteY0" fmla="*/ 0 h 1478280"/>
              <a:gd name="connsiteX1" fmla="*/ 609600 w 1813560"/>
              <a:gd name="connsiteY1" fmla="*/ 513080 h 1478280"/>
              <a:gd name="connsiteX2" fmla="*/ 1214120 w 1813560"/>
              <a:gd name="connsiteY2" fmla="*/ 894080 h 1478280"/>
              <a:gd name="connsiteX3" fmla="*/ 1676400 w 1813560"/>
              <a:gd name="connsiteY3" fmla="*/ 1254760 h 1478280"/>
              <a:gd name="connsiteX4" fmla="*/ 1813560 w 1813560"/>
              <a:gd name="connsiteY4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1478280">
                <a:moveTo>
                  <a:pt x="0" y="0"/>
                </a:moveTo>
                <a:cubicBezTo>
                  <a:pt x="203623" y="182033"/>
                  <a:pt x="407247" y="364067"/>
                  <a:pt x="609600" y="513080"/>
                </a:cubicBezTo>
                <a:cubicBezTo>
                  <a:pt x="811953" y="662093"/>
                  <a:pt x="1036320" y="770467"/>
                  <a:pt x="1214120" y="894080"/>
                </a:cubicBezTo>
                <a:cubicBezTo>
                  <a:pt x="1391920" y="1017693"/>
                  <a:pt x="1576493" y="1157393"/>
                  <a:pt x="1676400" y="1254760"/>
                </a:cubicBezTo>
                <a:cubicBezTo>
                  <a:pt x="1776307" y="1352127"/>
                  <a:pt x="1794933" y="1415203"/>
                  <a:pt x="1813560" y="147828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8EB97D4F-5902-48F4-B8A8-BB94BFE8E9E2}"/>
              </a:ext>
            </a:extLst>
          </p:cNvPr>
          <p:cNvSpPr/>
          <p:nvPr/>
        </p:nvSpPr>
        <p:spPr>
          <a:xfrm>
            <a:off x="4036774" y="289560"/>
            <a:ext cx="1825546" cy="2794000"/>
          </a:xfrm>
          <a:custGeom>
            <a:avLst/>
            <a:gdLst>
              <a:gd name="connsiteX0" fmla="*/ 1825546 w 1825546"/>
              <a:gd name="connsiteY0" fmla="*/ 0 h 2794000"/>
              <a:gd name="connsiteX1" fmla="*/ 1129586 w 1825546"/>
              <a:gd name="connsiteY1" fmla="*/ 213360 h 2794000"/>
              <a:gd name="connsiteX2" fmla="*/ 494586 w 1825546"/>
              <a:gd name="connsiteY2" fmla="*/ 812800 h 2794000"/>
              <a:gd name="connsiteX3" fmla="*/ 6906 w 1825546"/>
              <a:gd name="connsiteY3" fmla="*/ 1899920 h 2794000"/>
              <a:gd name="connsiteX4" fmla="*/ 210106 w 1825546"/>
              <a:gd name="connsiteY4" fmla="*/ 279400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546" h="2794000">
                <a:moveTo>
                  <a:pt x="1825546" y="0"/>
                </a:moveTo>
                <a:cubicBezTo>
                  <a:pt x="1588479" y="38946"/>
                  <a:pt x="1351413" y="77893"/>
                  <a:pt x="1129586" y="213360"/>
                </a:cubicBezTo>
                <a:cubicBezTo>
                  <a:pt x="907759" y="348827"/>
                  <a:pt x="681699" y="531707"/>
                  <a:pt x="494586" y="812800"/>
                </a:cubicBezTo>
                <a:cubicBezTo>
                  <a:pt x="307473" y="1093893"/>
                  <a:pt x="54319" y="1569720"/>
                  <a:pt x="6906" y="1899920"/>
                </a:cubicBezTo>
                <a:cubicBezTo>
                  <a:pt x="-40507" y="2230120"/>
                  <a:pt x="170313" y="2644987"/>
                  <a:pt x="210106" y="279400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A9A1D7EC-3B24-458B-AA67-86C006D18956}"/>
              </a:ext>
            </a:extLst>
          </p:cNvPr>
          <p:cNvSpPr/>
          <p:nvPr/>
        </p:nvSpPr>
        <p:spPr>
          <a:xfrm>
            <a:off x="4236720" y="3093720"/>
            <a:ext cx="482600" cy="1351280"/>
          </a:xfrm>
          <a:custGeom>
            <a:avLst/>
            <a:gdLst>
              <a:gd name="connsiteX0" fmla="*/ 0 w 482600"/>
              <a:gd name="connsiteY0" fmla="*/ 0 h 1351280"/>
              <a:gd name="connsiteX1" fmla="*/ 106680 w 482600"/>
              <a:gd name="connsiteY1" fmla="*/ 502920 h 1351280"/>
              <a:gd name="connsiteX2" fmla="*/ 375920 w 482600"/>
              <a:gd name="connsiteY2" fmla="*/ 1046480 h 1351280"/>
              <a:gd name="connsiteX3" fmla="*/ 482600 w 482600"/>
              <a:gd name="connsiteY3" fmla="*/ 135128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351280">
                <a:moveTo>
                  <a:pt x="0" y="0"/>
                </a:moveTo>
                <a:cubicBezTo>
                  <a:pt x="22013" y="164253"/>
                  <a:pt x="44027" y="328507"/>
                  <a:pt x="106680" y="502920"/>
                </a:cubicBezTo>
                <a:cubicBezTo>
                  <a:pt x="169333" y="677333"/>
                  <a:pt x="313267" y="905087"/>
                  <a:pt x="375920" y="1046480"/>
                </a:cubicBezTo>
                <a:cubicBezTo>
                  <a:pt x="438573" y="1187873"/>
                  <a:pt x="460586" y="1269576"/>
                  <a:pt x="482600" y="135128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0FCC54AC-AA71-48B4-82A0-983BE6234035}"/>
              </a:ext>
            </a:extLst>
          </p:cNvPr>
          <p:cNvSpPr/>
          <p:nvPr/>
        </p:nvSpPr>
        <p:spPr>
          <a:xfrm>
            <a:off x="5908040" y="116836"/>
            <a:ext cx="2575560" cy="2352044"/>
          </a:xfrm>
          <a:custGeom>
            <a:avLst/>
            <a:gdLst>
              <a:gd name="connsiteX0" fmla="*/ 0 w 2575560"/>
              <a:gd name="connsiteY0" fmla="*/ 142244 h 2352044"/>
              <a:gd name="connsiteX1" fmla="*/ 55880 w 2575560"/>
              <a:gd name="connsiteY1" fmla="*/ 152404 h 2352044"/>
              <a:gd name="connsiteX2" fmla="*/ 177800 w 2575560"/>
              <a:gd name="connsiteY2" fmla="*/ 111764 h 2352044"/>
              <a:gd name="connsiteX3" fmla="*/ 375920 w 2575560"/>
              <a:gd name="connsiteY3" fmla="*/ 4 h 2352044"/>
              <a:gd name="connsiteX4" fmla="*/ 863600 w 2575560"/>
              <a:gd name="connsiteY4" fmla="*/ 106684 h 2352044"/>
              <a:gd name="connsiteX5" fmla="*/ 1539240 w 2575560"/>
              <a:gd name="connsiteY5" fmla="*/ 259084 h 2352044"/>
              <a:gd name="connsiteX6" fmla="*/ 2265680 w 2575560"/>
              <a:gd name="connsiteY6" fmla="*/ 914404 h 2352044"/>
              <a:gd name="connsiteX7" fmla="*/ 2514600 w 2575560"/>
              <a:gd name="connsiteY7" fmla="*/ 1920244 h 2352044"/>
              <a:gd name="connsiteX8" fmla="*/ 2575560 w 2575560"/>
              <a:gd name="connsiteY8" fmla="*/ 2352044 h 23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5560" h="2352044">
                <a:moveTo>
                  <a:pt x="0" y="142244"/>
                </a:moveTo>
                <a:cubicBezTo>
                  <a:pt x="13123" y="149864"/>
                  <a:pt x="26247" y="157484"/>
                  <a:pt x="55880" y="152404"/>
                </a:cubicBezTo>
                <a:cubicBezTo>
                  <a:pt x="85513" y="147324"/>
                  <a:pt x="124460" y="137164"/>
                  <a:pt x="177800" y="111764"/>
                </a:cubicBezTo>
                <a:cubicBezTo>
                  <a:pt x="231140" y="86364"/>
                  <a:pt x="261620" y="851"/>
                  <a:pt x="375920" y="4"/>
                </a:cubicBezTo>
                <a:cubicBezTo>
                  <a:pt x="490220" y="-843"/>
                  <a:pt x="863600" y="106684"/>
                  <a:pt x="863600" y="106684"/>
                </a:cubicBezTo>
                <a:cubicBezTo>
                  <a:pt x="1057487" y="149864"/>
                  <a:pt x="1305560" y="124464"/>
                  <a:pt x="1539240" y="259084"/>
                </a:cubicBezTo>
                <a:cubicBezTo>
                  <a:pt x="1772920" y="393704"/>
                  <a:pt x="2103120" y="637544"/>
                  <a:pt x="2265680" y="914404"/>
                </a:cubicBezTo>
                <a:cubicBezTo>
                  <a:pt x="2428240" y="1191264"/>
                  <a:pt x="2462953" y="1680638"/>
                  <a:pt x="2514600" y="1920244"/>
                </a:cubicBezTo>
                <a:cubicBezTo>
                  <a:pt x="2566247" y="2159850"/>
                  <a:pt x="2570903" y="2255947"/>
                  <a:pt x="2575560" y="2352044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CFA92F6-9FDF-4A9B-AE6C-7D2AAA93803C}"/>
              </a:ext>
            </a:extLst>
          </p:cNvPr>
          <p:cNvSpPr/>
          <p:nvPr/>
        </p:nvSpPr>
        <p:spPr>
          <a:xfrm>
            <a:off x="8280400" y="2484120"/>
            <a:ext cx="310177" cy="1645920"/>
          </a:xfrm>
          <a:custGeom>
            <a:avLst/>
            <a:gdLst>
              <a:gd name="connsiteX0" fmla="*/ 208280 w 310177"/>
              <a:gd name="connsiteY0" fmla="*/ 0 h 1645920"/>
              <a:gd name="connsiteX1" fmla="*/ 238760 w 310177"/>
              <a:gd name="connsiteY1" fmla="*/ 477520 h 1645920"/>
              <a:gd name="connsiteX2" fmla="*/ 299720 w 310177"/>
              <a:gd name="connsiteY2" fmla="*/ 939800 h 1645920"/>
              <a:gd name="connsiteX3" fmla="*/ 0 w 310177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177" h="1645920">
                <a:moveTo>
                  <a:pt x="208280" y="0"/>
                </a:moveTo>
                <a:cubicBezTo>
                  <a:pt x="215900" y="160443"/>
                  <a:pt x="223520" y="320887"/>
                  <a:pt x="238760" y="477520"/>
                </a:cubicBezTo>
                <a:cubicBezTo>
                  <a:pt x="254000" y="634153"/>
                  <a:pt x="339513" y="745067"/>
                  <a:pt x="299720" y="939800"/>
                </a:cubicBezTo>
                <a:cubicBezTo>
                  <a:pt x="259927" y="1134533"/>
                  <a:pt x="129963" y="1390226"/>
                  <a:pt x="0" y="164592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CB9C12C-79C9-461E-984A-42510468A05F}"/>
              </a:ext>
            </a:extLst>
          </p:cNvPr>
          <p:cNvSpPr/>
          <p:nvPr/>
        </p:nvSpPr>
        <p:spPr>
          <a:xfrm>
            <a:off x="8219440" y="3667760"/>
            <a:ext cx="101941" cy="457200"/>
          </a:xfrm>
          <a:custGeom>
            <a:avLst/>
            <a:gdLst>
              <a:gd name="connsiteX0" fmla="*/ 81280 w 101941"/>
              <a:gd name="connsiteY0" fmla="*/ 0 h 457200"/>
              <a:gd name="connsiteX1" fmla="*/ 96520 w 101941"/>
              <a:gd name="connsiteY1" fmla="*/ 218440 h 457200"/>
              <a:gd name="connsiteX2" fmla="*/ 0 w 101941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41" h="457200">
                <a:moveTo>
                  <a:pt x="81280" y="0"/>
                </a:moveTo>
                <a:cubicBezTo>
                  <a:pt x="95673" y="71120"/>
                  <a:pt x="110067" y="142240"/>
                  <a:pt x="96520" y="218440"/>
                </a:cubicBezTo>
                <a:cubicBezTo>
                  <a:pt x="82973" y="294640"/>
                  <a:pt x="41486" y="375920"/>
                  <a:pt x="0" y="45720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A34E871-A6EE-4B26-8F03-88B12476ED94}"/>
              </a:ext>
            </a:extLst>
          </p:cNvPr>
          <p:cNvSpPr/>
          <p:nvPr/>
        </p:nvSpPr>
        <p:spPr>
          <a:xfrm>
            <a:off x="7213600" y="3677920"/>
            <a:ext cx="1097280" cy="960120"/>
          </a:xfrm>
          <a:custGeom>
            <a:avLst/>
            <a:gdLst>
              <a:gd name="connsiteX0" fmla="*/ 1097280 w 1097280"/>
              <a:gd name="connsiteY0" fmla="*/ 0 h 960120"/>
              <a:gd name="connsiteX1" fmla="*/ 894080 w 1097280"/>
              <a:gd name="connsiteY1" fmla="*/ 248920 h 960120"/>
              <a:gd name="connsiteX2" fmla="*/ 650240 w 1097280"/>
              <a:gd name="connsiteY2" fmla="*/ 482600 h 960120"/>
              <a:gd name="connsiteX3" fmla="*/ 543560 w 1097280"/>
              <a:gd name="connsiteY3" fmla="*/ 680720 h 960120"/>
              <a:gd name="connsiteX4" fmla="*/ 457200 w 1097280"/>
              <a:gd name="connsiteY4" fmla="*/ 787400 h 960120"/>
              <a:gd name="connsiteX5" fmla="*/ 416560 w 1097280"/>
              <a:gd name="connsiteY5" fmla="*/ 807720 h 960120"/>
              <a:gd name="connsiteX6" fmla="*/ 0 w 1097280"/>
              <a:gd name="connsiteY6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960120">
                <a:moveTo>
                  <a:pt x="1097280" y="0"/>
                </a:moveTo>
                <a:cubicBezTo>
                  <a:pt x="1032933" y="84243"/>
                  <a:pt x="968587" y="168487"/>
                  <a:pt x="894080" y="248920"/>
                </a:cubicBezTo>
                <a:cubicBezTo>
                  <a:pt x="819573" y="329353"/>
                  <a:pt x="708660" y="410633"/>
                  <a:pt x="650240" y="482600"/>
                </a:cubicBezTo>
                <a:cubicBezTo>
                  <a:pt x="591820" y="554567"/>
                  <a:pt x="575733" y="629920"/>
                  <a:pt x="543560" y="680720"/>
                </a:cubicBezTo>
                <a:cubicBezTo>
                  <a:pt x="511387" y="731520"/>
                  <a:pt x="478367" y="766233"/>
                  <a:pt x="457200" y="787400"/>
                </a:cubicBezTo>
                <a:cubicBezTo>
                  <a:pt x="436033" y="808567"/>
                  <a:pt x="492760" y="778933"/>
                  <a:pt x="416560" y="807720"/>
                </a:cubicBezTo>
                <a:cubicBezTo>
                  <a:pt x="340360" y="836507"/>
                  <a:pt x="65193" y="936413"/>
                  <a:pt x="0" y="960120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F435BC89-01D2-4DE8-9FCA-AB070C0CB3AA}"/>
              </a:ext>
            </a:extLst>
          </p:cNvPr>
          <p:cNvSpPr/>
          <p:nvPr/>
        </p:nvSpPr>
        <p:spPr>
          <a:xfrm>
            <a:off x="5932172" y="1367478"/>
            <a:ext cx="623138" cy="791851"/>
          </a:xfrm>
          <a:custGeom>
            <a:avLst/>
            <a:gdLst>
              <a:gd name="connsiteX0" fmla="*/ 265428 w 623138"/>
              <a:gd name="connsiteY0" fmla="*/ 213672 h 791851"/>
              <a:gd name="connsiteX1" fmla="*/ 328928 w 623138"/>
              <a:gd name="connsiteY1" fmla="*/ 359722 h 791851"/>
              <a:gd name="connsiteX2" fmla="*/ 446403 w 623138"/>
              <a:gd name="connsiteY2" fmla="*/ 543872 h 791851"/>
              <a:gd name="connsiteX3" fmla="*/ 560703 w 623138"/>
              <a:gd name="connsiteY3" fmla="*/ 626422 h 791851"/>
              <a:gd name="connsiteX4" fmla="*/ 617853 w 623138"/>
              <a:gd name="connsiteY4" fmla="*/ 791522 h 791851"/>
              <a:gd name="connsiteX5" fmla="*/ 430528 w 623138"/>
              <a:gd name="connsiteY5" fmla="*/ 661347 h 791851"/>
              <a:gd name="connsiteX6" fmla="*/ 249553 w 623138"/>
              <a:gd name="connsiteY6" fmla="*/ 410522 h 791851"/>
              <a:gd name="connsiteX7" fmla="*/ 163828 w 623138"/>
              <a:gd name="connsiteY7" fmla="*/ 223197 h 791851"/>
              <a:gd name="connsiteX8" fmla="*/ 52703 w 623138"/>
              <a:gd name="connsiteY8" fmla="*/ 143822 h 791851"/>
              <a:gd name="connsiteX9" fmla="*/ 11428 w 623138"/>
              <a:gd name="connsiteY9" fmla="*/ 947 h 791851"/>
              <a:gd name="connsiteX10" fmla="*/ 265428 w 623138"/>
              <a:gd name="connsiteY10" fmla="*/ 213672 h 79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3138" h="791851">
                <a:moveTo>
                  <a:pt x="265428" y="213672"/>
                </a:moveTo>
                <a:cubicBezTo>
                  <a:pt x="318345" y="273468"/>
                  <a:pt x="298766" y="304689"/>
                  <a:pt x="328928" y="359722"/>
                </a:cubicBezTo>
                <a:cubicBezTo>
                  <a:pt x="359091" y="414755"/>
                  <a:pt x="407774" y="499422"/>
                  <a:pt x="446403" y="543872"/>
                </a:cubicBezTo>
                <a:cubicBezTo>
                  <a:pt x="485032" y="588322"/>
                  <a:pt x="532128" y="585147"/>
                  <a:pt x="560703" y="626422"/>
                </a:cubicBezTo>
                <a:cubicBezTo>
                  <a:pt x="589278" y="667697"/>
                  <a:pt x="639549" y="785701"/>
                  <a:pt x="617853" y="791522"/>
                </a:cubicBezTo>
                <a:cubicBezTo>
                  <a:pt x="596157" y="797343"/>
                  <a:pt x="491911" y="724847"/>
                  <a:pt x="430528" y="661347"/>
                </a:cubicBezTo>
                <a:cubicBezTo>
                  <a:pt x="369145" y="597847"/>
                  <a:pt x="294003" y="483547"/>
                  <a:pt x="249553" y="410522"/>
                </a:cubicBezTo>
                <a:cubicBezTo>
                  <a:pt x="205103" y="337497"/>
                  <a:pt x="196636" y="267647"/>
                  <a:pt x="163828" y="223197"/>
                </a:cubicBezTo>
                <a:cubicBezTo>
                  <a:pt x="131020" y="178747"/>
                  <a:pt x="78103" y="180864"/>
                  <a:pt x="52703" y="143822"/>
                </a:cubicBezTo>
                <a:cubicBezTo>
                  <a:pt x="27303" y="106780"/>
                  <a:pt x="-22439" y="-11753"/>
                  <a:pt x="11428" y="947"/>
                </a:cubicBezTo>
                <a:cubicBezTo>
                  <a:pt x="45295" y="13647"/>
                  <a:pt x="212511" y="153876"/>
                  <a:pt x="265428" y="21367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5DE6B3C-76DB-46FB-8F8D-D3B277668B6F}"/>
              </a:ext>
            </a:extLst>
          </p:cNvPr>
          <p:cNvSpPr/>
          <p:nvPr/>
        </p:nvSpPr>
        <p:spPr>
          <a:xfrm>
            <a:off x="6561427" y="1847482"/>
            <a:ext cx="322045" cy="366051"/>
          </a:xfrm>
          <a:custGeom>
            <a:avLst/>
            <a:gdLst>
              <a:gd name="connsiteX0" fmla="*/ 6590 w 322045"/>
              <a:gd name="connsiteY0" fmla="*/ 17301 h 366051"/>
              <a:gd name="connsiteX1" fmla="*/ 226723 w 322045"/>
              <a:gd name="connsiteY1" fmla="*/ 296701 h 366051"/>
              <a:gd name="connsiteX2" fmla="*/ 321973 w 322045"/>
              <a:gd name="connsiteY2" fmla="*/ 364435 h 366051"/>
              <a:gd name="connsiteX3" fmla="*/ 214023 w 322045"/>
              <a:gd name="connsiteY3" fmla="*/ 252251 h 366051"/>
              <a:gd name="connsiteX4" fmla="*/ 91256 w 322045"/>
              <a:gd name="connsiteY4" fmla="*/ 97735 h 366051"/>
              <a:gd name="connsiteX5" fmla="*/ 59506 w 322045"/>
              <a:gd name="connsiteY5" fmla="*/ 36351 h 366051"/>
              <a:gd name="connsiteX6" fmla="*/ 6590 w 322045"/>
              <a:gd name="connsiteY6" fmla="*/ 17301 h 36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045" h="366051">
                <a:moveTo>
                  <a:pt x="6590" y="17301"/>
                </a:moveTo>
                <a:cubicBezTo>
                  <a:pt x="34459" y="60693"/>
                  <a:pt x="174159" y="238845"/>
                  <a:pt x="226723" y="296701"/>
                </a:cubicBezTo>
                <a:cubicBezTo>
                  <a:pt x="279287" y="354557"/>
                  <a:pt x="324090" y="371843"/>
                  <a:pt x="321973" y="364435"/>
                </a:cubicBezTo>
                <a:cubicBezTo>
                  <a:pt x="319856" y="357027"/>
                  <a:pt x="252476" y="296701"/>
                  <a:pt x="214023" y="252251"/>
                </a:cubicBezTo>
                <a:cubicBezTo>
                  <a:pt x="175570" y="207801"/>
                  <a:pt x="117009" y="133718"/>
                  <a:pt x="91256" y="97735"/>
                </a:cubicBezTo>
                <a:cubicBezTo>
                  <a:pt x="65503" y="61752"/>
                  <a:pt x="71500" y="48346"/>
                  <a:pt x="59506" y="36351"/>
                </a:cubicBezTo>
                <a:cubicBezTo>
                  <a:pt x="47512" y="24357"/>
                  <a:pt x="-21279" y="-26091"/>
                  <a:pt x="6590" y="1730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7DDD84C-8969-4EF8-BF35-A937174116CE}"/>
              </a:ext>
            </a:extLst>
          </p:cNvPr>
          <p:cNvSpPr/>
          <p:nvPr/>
        </p:nvSpPr>
        <p:spPr>
          <a:xfrm>
            <a:off x="5596383" y="1337733"/>
            <a:ext cx="934663" cy="840317"/>
          </a:xfrm>
          <a:custGeom>
            <a:avLst/>
            <a:gdLst>
              <a:gd name="connsiteX0" fmla="*/ 48767 w 934663"/>
              <a:gd name="connsiteY0" fmla="*/ 0 h 840317"/>
              <a:gd name="connsiteX1" fmla="*/ 203284 w 934663"/>
              <a:gd name="connsiteY1" fmla="*/ 143934 h 840317"/>
              <a:gd name="connsiteX2" fmla="*/ 258317 w 934663"/>
              <a:gd name="connsiteY2" fmla="*/ 277284 h 840317"/>
              <a:gd name="connsiteX3" fmla="*/ 472100 w 934663"/>
              <a:gd name="connsiteY3" fmla="*/ 459317 h 840317"/>
              <a:gd name="connsiteX4" fmla="*/ 649900 w 934663"/>
              <a:gd name="connsiteY4" fmla="*/ 620184 h 840317"/>
              <a:gd name="connsiteX5" fmla="*/ 804417 w 934663"/>
              <a:gd name="connsiteY5" fmla="*/ 696384 h 840317"/>
              <a:gd name="connsiteX6" fmla="*/ 929300 w 934663"/>
              <a:gd name="connsiteY6" fmla="*/ 840317 h 840317"/>
              <a:gd name="connsiteX7" fmla="*/ 620267 w 934663"/>
              <a:gd name="connsiteY7" fmla="*/ 696384 h 840317"/>
              <a:gd name="connsiteX8" fmla="*/ 349334 w 934663"/>
              <a:gd name="connsiteY8" fmla="*/ 465667 h 840317"/>
              <a:gd name="connsiteX9" fmla="*/ 192700 w 934663"/>
              <a:gd name="connsiteY9" fmla="*/ 332317 h 840317"/>
              <a:gd name="connsiteX10" fmla="*/ 65700 w 934663"/>
              <a:gd name="connsiteY10" fmla="*/ 279400 h 840317"/>
              <a:gd name="connsiteX11" fmla="*/ 84 w 934663"/>
              <a:gd name="connsiteY11" fmla="*/ 146050 h 840317"/>
              <a:gd name="connsiteX12" fmla="*/ 48767 w 934663"/>
              <a:gd name="connsiteY12" fmla="*/ 0 h 84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663" h="840317">
                <a:moveTo>
                  <a:pt x="48767" y="0"/>
                </a:moveTo>
                <a:cubicBezTo>
                  <a:pt x="82634" y="-353"/>
                  <a:pt x="168359" y="97720"/>
                  <a:pt x="203284" y="143934"/>
                </a:cubicBezTo>
                <a:cubicBezTo>
                  <a:pt x="238209" y="190148"/>
                  <a:pt x="213514" y="224720"/>
                  <a:pt x="258317" y="277284"/>
                </a:cubicBezTo>
                <a:cubicBezTo>
                  <a:pt x="303120" y="329848"/>
                  <a:pt x="406836" y="402167"/>
                  <a:pt x="472100" y="459317"/>
                </a:cubicBezTo>
                <a:cubicBezTo>
                  <a:pt x="537364" y="516467"/>
                  <a:pt x="594514" y="580673"/>
                  <a:pt x="649900" y="620184"/>
                </a:cubicBezTo>
                <a:cubicBezTo>
                  <a:pt x="705286" y="659695"/>
                  <a:pt x="757851" y="659695"/>
                  <a:pt x="804417" y="696384"/>
                </a:cubicBezTo>
                <a:cubicBezTo>
                  <a:pt x="850983" y="733073"/>
                  <a:pt x="959992" y="840317"/>
                  <a:pt x="929300" y="840317"/>
                </a:cubicBezTo>
                <a:cubicBezTo>
                  <a:pt x="898608" y="840317"/>
                  <a:pt x="716928" y="758826"/>
                  <a:pt x="620267" y="696384"/>
                </a:cubicBezTo>
                <a:cubicBezTo>
                  <a:pt x="523606" y="633942"/>
                  <a:pt x="349334" y="465667"/>
                  <a:pt x="349334" y="465667"/>
                </a:cubicBezTo>
                <a:cubicBezTo>
                  <a:pt x="278073" y="404989"/>
                  <a:pt x="239972" y="363361"/>
                  <a:pt x="192700" y="332317"/>
                </a:cubicBezTo>
                <a:cubicBezTo>
                  <a:pt x="145428" y="301273"/>
                  <a:pt x="97803" y="310445"/>
                  <a:pt x="65700" y="279400"/>
                </a:cubicBezTo>
                <a:cubicBezTo>
                  <a:pt x="33597" y="248355"/>
                  <a:pt x="1495" y="191911"/>
                  <a:pt x="84" y="146050"/>
                </a:cubicBezTo>
                <a:cubicBezTo>
                  <a:pt x="-1327" y="100189"/>
                  <a:pt x="14900" y="353"/>
                  <a:pt x="48767" y="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3860720-E4A0-4DD9-8389-1C70009C7308}"/>
              </a:ext>
            </a:extLst>
          </p:cNvPr>
          <p:cNvSpPr/>
          <p:nvPr/>
        </p:nvSpPr>
        <p:spPr>
          <a:xfrm>
            <a:off x="5494712" y="1331382"/>
            <a:ext cx="142234" cy="330283"/>
          </a:xfrm>
          <a:custGeom>
            <a:avLst/>
            <a:gdLst>
              <a:gd name="connsiteX0" fmla="*/ 141971 w 142234"/>
              <a:gd name="connsiteY0" fmla="*/ 1 h 330283"/>
              <a:gd name="connsiteX1" fmla="*/ 99638 w 142234"/>
              <a:gd name="connsiteY1" fmla="*/ 131235 h 330283"/>
              <a:gd name="connsiteX2" fmla="*/ 63655 w 142234"/>
              <a:gd name="connsiteY2" fmla="*/ 260351 h 330283"/>
              <a:gd name="connsiteX3" fmla="*/ 155 w 142234"/>
              <a:gd name="connsiteY3" fmla="*/ 330201 h 330283"/>
              <a:gd name="connsiteX4" fmla="*/ 46721 w 142234"/>
              <a:gd name="connsiteY4" fmla="*/ 247651 h 330283"/>
              <a:gd name="connsiteX5" fmla="*/ 78471 w 142234"/>
              <a:gd name="connsiteY5" fmla="*/ 129118 h 330283"/>
              <a:gd name="connsiteX6" fmla="*/ 141971 w 142234"/>
              <a:gd name="connsiteY6" fmla="*/ 1 h 33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34" h="330283">
                <a:moveTo>
                  <a:pt x="141971" y="1"/>
                </a:moveTo>
                <a:cubicBezTo>
                  <a:pt x="145499" y="354"/>
                  <a:pt x="112691" y="87843"/>
                  <a:pt x="99638" y="131235"/>
                </a:cubicBezTo>
                <a:cubicBezTo>
                  <a:pt x="86585" y="174627"/>
                  <a:pt x="80235" y="227190"/>
                  <a:pt x="63655" y="260351"/>
                </a:cubicBezTo>
                <a:cubicBezTo>
                  <a:pt x="47075" y="293512"/>
                  <a:pt x="2977" y="332318"/>
                  <a:pt x="155" y="330201"/>
                </a:cubicBezTo>
                <a:cubicBezTo>
                  <a:pt x="-2667" y="328084"/>
                  <a:pt x="33668" y="281165"/>
                  <a:pt x="46721" y="247651"/>
                </a:cubicBezTo>
                <a:cubicBezTo>
                  <a:pt x="59774" y="214137"/>
                  <a:pt x="62243" y="167924"/>
                  <a:pt x="78471" y="129118"/>
                </a:cubicBezTo>
                <a:cubicBezTo>
                  <a:pt x="94699" y="90312"/>
                  <a:pt x="138443" y="-352"/>
                  <a:pt x="141971" y="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D41111A-FF93-41BC-A029-9EC1B7170F5B}"/>
              </a:ext>
            </a:extLst>
          </p:cNvPr>
          <p:cNvSpPr/>
          <p:nvPr/>
        </p:nvSpPr>
        <p:spPr>
          <a:xfrm>
            <a:off x="5237967" y="1303556"/>
            <a:ext cx="350183" cy="853964"/>
          </a:xfrm>
          <a:custGeom>
            <a:avLst/>
            <a:gdLst>
              <a:gd name="connsiteX0" fmla="*/ 350033 w 350183"/>
              <a:gd name="connsiteY0" fmla="*/ 311 h 853964"/>
              <a:gd name="connsiteX1" fmla="*/ 301350 w 350183"/>
              <a:gd name="connsiteY1" fmla="*/ 146361 h 853964"/>
              <a:gd name="connsiteX2" fmla="*/ 267483 w 350183"/>
              <a:gd name="connsiteY2" fmla="*/ 298761 h 853964"/>
              <a:gd name="connsiteX3" fmla="*/ 259016 w 350183"/>
              <a:gd name="connsiteY3" fmla="*/ 362261 h 853964"/>
              <a:gd name="connsiteX4" fmla="*/ 201866 w 350183"/>
              <a:gd name="connsiteY4" fmla="*/ 478677 h 853964"/>
              <a:gd name="connsiteX5" fmla="*/ 121433 w 350183"/>
              <a:gd name="connsiteY5" fmla="*/ 652244 h 853964"/>
              <a:gd name="connsiteX6" fmla="*/ 49466 w 350183"/>
              <a:gd name="connsiteY6" fmla="*/ 783477 h 853964"/>
              <a:gd name="connsiteX7" fmla="*/ 2900 w 350183"/>
              <a:gd name="connsiteY7" fmla="*/ 840627 h 853964"/>
              <a:gd name="connsiteX8" fmla="*/ 134133 w 350183"/>
              <a:gd name="connsiteY8" fmla="*/ 531594 h 853964"/>
              <a:gd name="connsiteX9" fmla="*/ 229383 w 350183"/>
              <a:gd name="connsiteY9" fmla="*/ 358027 h 853964"/>
              <a:gd name="connsiteX10" fmla="*/ 284416 w 350183"/>
              <a:gd name="connsiteY10" fmla="*/ 186577 h 853964"/>
              <a:gd name="connsiteX11" fmla="*/ 350033 w 350183"/>
              <a:gd name="connsiteY11" fmla="*/ 311 h 85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183" h="853964">
                <a:moveTo>
                  <a:pt x="350033" y="311"/>
                </a:moveTo>
                <a:cubicBezTo>
                  <a:pt x="352855" y="-6392"/>
                  <a:pt x="315108" y="96619"/>
                  <a:pt x="301350" y="146361"/>
                </a:cubicBezTo>
                <a:cubicBezTo>
                  <a:pt x="287592" y="196103"/>
                  <a:pt x="274539" y="262778"/>
                  <a:pt x="267483" y="298761"/>
                </a:cubicBezTo>
                <a:cubicBezTo>
                  <a:pt x="260427" y="334744"/>
                  <a:pt x="269952" y="332275"/>
                  <a:pt x="259016" y="362261"/>
                </a:cubicBezTo>
                <a:cubicBezTo>
                  <a:pt x="248080" y="392247"/>
                  <a:pt x="224796" y="430347"/>
                  <a:pt x="201866" y="478677"/>
                </a:cubicBezTo>
                <a:cubicBezTo>
                  <a:pt x="178936" y="527007"/>
                  <a:pt x="146833" y="601444"/>
                  <a:pt x="121433" y="652244"/>
                </a:cubicBezTo>
                <a:cubicBezTo>
                  <a:pt x="96033" y="703044"/>
                  <a:pt x="69221" y="752080"/>
                  <a:pt x="49466" y="783477"/>
                </a:cubicBezTo>
                <a:cubicBezTo>
                  <a:pt x="29711" y="814874"/>
                  <a:pt x="-11211" y="882608"/>
                  <a:pt x="2900" y="840627"/>
                </a:cubicBezTo>
                <a:cubicBezTo>
                  <a:pt x="17011" y="798647"/>
                  <a:pt x="96386" y="612027"/>
                  <a:pt x="134133" y="531594"/>
                </a:cubicBezTo>
                <a:cubicBezTo>
                  <a:pt x="171880" y="451161"/>
                  <a:pt x="204336" y="415530"/>
                  <a:pt x="229383" y="358027"/>
                </a:cubicBezTo>
                <a:cubicBezTo>
                  <a:pt x="254430" y="300524"/>
                  <a:pt x="265719" y="241610"/>
                  <a:pt x="284416" y="186577"/>
                </a:cubicBezTo>
                <a:cubicBezTo>
                  <a:pt x="303113" y="131544"/>
                  <a:pt x="347211" y="7014"/>
                  <a:pt x="350033" y="31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8382FA1-0678-4231-A8D7-ACBE0F988B23}"/>
              </a:ext>
            </a:extLst>
          </p:cNvPr>
          <p:cNvSpPr/>
          <p:nvPr/>
        </p:nvSpPr>
        <p:spPr>
          <a:xfrm>
            <a:off x="6130309" y="1083730"/>
            <a:ext cx="935554" cy="995452"/>
          </a:xfrm>
          <a:custGeom>
            <a:avLst/>
            <a:gdLst>
              <a:gd name="connsiteX0" fmla="*/ 3791 w 935554"/>
              <a:gd name="connsiteY0" fmla="*/ 3 h 995452"/>
              <a:gd name="connsiteX1" fmla="*/ 228158 w 935554"/>
              <a:gd name="connsiteY1" fmla="*/ 165103 h 995452"/>
              <a:gd name="connsiteX2" fmla="*/ 410191 w 935554"/>
              <a:gd name="connsiteY2" fmla="*/ 436037 h 995452"/>
              <a:gd name="connsiteX3" fmla="*/ 617624 w 935554"/>
              <a:gd name="connsiteY3" fmla="*/ 723903 h 995452"/>
              <a:gd name="connsiteX4" fmla="*/ 935124 w 935554"/>
              <a:gd name="connsiteY4" fmla="*/ 994837 h 995452"/>
              <a:gd name="connsiteX5" fmla="*/ 545658 w 935554"/>
              <a:gd name="connsiteY5" fmla="*/ 783170 h 995452"/>
              <a:gd name="connsiteX6" fmla="*/ 245091 w 935554"/>
              <a:gd name="connsiteY6" fmla="*/ 330203 h 995452"/>
              <a:gd name="connsiteX7" fmla="*/ 96924 w 935554"/>
              <a:gd name="connsiteY7" fmla="*/ 169337 h 995452"/>
              <a:gd name="connsiteX8" fmla="*/ 3791 w 935554"/>
              <a:gd name="connsiteY8" fmla="*/ 3 h 99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554" h="995452">
                <a:moveTo>
                  <a:pt x="3791" y="3"/>
                </a:moveTo>
                <a:cubicBezTo>
                  <a:pt x="25663" y="-703"/>
                  <a:pt x="160425" y="92431"/>
                  <a:pt x="228158" y="165103"/>
                </a:cubicBezTo>
                <a:cubicBezTo>
                  <a:pt x="295891" y="237775"/>
                  <a:pt x="345280" y="342904"/>
                  <a:pt x="410191" y="436037"/>
                </a:cubicBezTo>
                <a:cubicBezTo>
                  <a:pt x="475102" y="529170"/>
                  <a:pt x="530135" y="630770"/>
                  <a:pt x="617624" y="723903"/>
                </a:cubicBezTo>
                <a:cubicBezTo>
                  <a:pt x="705113" y="817036"/>
                  <a:pt x="947118" y="984959"/>
                  <a:pt x="935124" y="994837"/>
                </a:cubicBezTo>
                <a:cubicBezTo>
                  <a:pt x="923130" y="1004715"/>
                  <a:pt x="660663" y="893942"/>
                  <a:pt x="545658" y="783170"/>
                </a:cubicBezTo>
                <a:cubicBezTo>
                  <a:pt x="430653" y="672398"/>
                  <a:pt x="319880" y="432509"/>
                  <a:pt x="245091" y="330203"/>
                </a:cubicBezTo>
                <a:cubicBezTo>
                  <a:pt x="170302" y="227898"/>
                  <a:pt x="133613" y="221548"/>
                  <a:pt x="96924" y="169337"/>
                </a:cubicBezTo>
                <a:cubicBezTo>
                  <a:pt x="60235" y="117126"/>
                  <a:pt x="-18081" y="709"/>
                  <a:pt x="3791" y="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942F138-59E1-4910-907D-03F1C674B4BC}"/>
              </a:ext>
            </a:extLst>
          </p:cNvPr>
          <p:cNvSpPr/>
          <p:nvPr/>
        </p:nvSpPr>
        <p:spPr>
          <a:xfrm>
            <a:off x="6711048" y="1111241"/>
            <a:ext cx="642289" cy="740512"/>
          </a:xfrm>
          <a:custGeom>
            <a:avLst/>
            <a:gdLst>
              <a:gd name="connsiteX0" fmla="*/ 902 w 642289"/>
              <a:gd name="connsiteY0" fmla="*/ 9 h 740512"/>
              <a:gd name="connsiteX1" fmla="*/ 194577 w 642289"/>
              <a:gd name="connsiteY1" fmla="*/ 79384 h 740512"/>
              <a:gd name="connsiteX2" fmla="*/ 356502 w 642289"/>
              <a:gd name="connsiteY2" fmla="*/ 346084 h 740512"/>
              <a:gd name="connsiteX3" fmla="*/ 642252 w 642289"/>
              <a:gd name="connsiteY3" fmla="*/ 739784 h 740512"/>
              <a:gd name="connsiteX4" fmla="*/ 375552 w 642289"/>
              <a:gd name="connsiteY4" fmla="*/ 438159 h 740512"/>
              <a:gd name="connsiteX5" fmla="*/ 213627 w 642289"/>
              <a:gd name="connsiteY5" fmla="*/ 225434 h 740512"/>
              <a:gd name="connsiteX6" fmla="*/ 124727 w 642289"/>
              <a:gd name="connsiteY6" fmla="*/ 82559 h 740512"/>
              <a:gd name="connsiteX7" fmla="*/ 902 w 642289"/>
              <a:gd name="connsiteY7" fmla="*/ 9 h 74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289" h="740512">
                <a:moveTo>
                  <a:pt x="902" y="9"/>
                </a:moveTo>
                <a:cubicBezTo>
                  <a:pt x="12544" y="-520"/>
                  <a:pt x="135310" y="21705"/>
                  <a:pt x="194577" y="79384"/>
                </a:cubicBezTo>
                <a:cubicBezTo>
                  <a:pt x="253844" y="137063"/>
                  <a:pt x="281889" y="236017"/>
                  <a:pt x="356502" y="346084"/>
                </a:cubicBezTo>
                <a:cubicBezTo>
                  <a:pt x="431115" y="456151"/>
                  <a:pt x="639077" y="724438"/>
                  <a:pt x="642252" y="739784"/>
                </a:cubicBezTo>
                <a:cubicBezTo>
                  <a:pt x="645427" y="755130"/>
                  <a:pt x="446989" y="523884"/>
                  <a:pt x="375552" y="438159"/>
                </a:cubicBezTo>
                <a:cubicBezTo>
                  <a:pt x="304115" y="352434"/>
                  <a:pt x="255431" y="284701"/>
                  <a:pt x="213627" y="225434"/>
                </a:cubicBezTo>
                <a:cubicBezTo>
                  <a:pt x="171823" y="166167"/>
                  <a:pt x="155948" y="118542"/>
                  <a:pt x="124727" y="82559"/>
                </a:cubicBezTo>
                <a:cubicBezTo>
                  <a:pt x="93506" y="46576"/>
                  <a:pt x="-10740" y="538"/>
                  <a:pt x="902" y="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C20F302-59BA-4F95-82C1-9C2E54698AE3}"/>
              </a:ext>
            </a:extLst>
          </p:cNvPr>
          <p:cNvSpPr/>
          <p:nvPr/>
        </p:nvSpPr>
        <p:spPr>
          <a:xfrm>
            <a:off x="7450790" y="3082630"/>
            <a:ext cx="421092" cy="1142155"/>
          </a:xfrm>
          <a:custGeom>
            <a:avLst/>
            <a:gdLst>
              <a:gd name="connsiteX0" fmla="*/ 416860 w 421092"/>
              <a:gd name="connsiteY0" fmla="*/ 16170 h 1142155"/>
              <a:gd name="connsiteX1" fmla="*/ 381935 w 421092"/>
              <a:gd name="connsiteY1" fmla="*/ 524170 h 1142155"/>
              <a:gd name="connsiteX2" fmla="*/ 223185 w 421092"/>
              <a:gd name="connsiteY2" fmla="*/ 1032170 h 1142155"/>
              <a:gd name="connsiteX3" fmla="*/ 935 w 421092"/>
              <a:gd name="connsiteY3" fmla="*/ 1130595 h 1142155"/>
              <a:gd name="connsiteX4" fmla="*/ 146985 w 421092"/>
              <a:gd name="connsiteY4" fmla="*/ 851195 h 1142155"/>
              <a:gd name="connsiteX5" fmla="*/ 232710 w 421092"/>
              <a:gd name="connsiteY5" fmla="*/ 508295 h 1142155"/>
              <a:gd name="connsiteX6" fmla="*/ 308910 w 421092"/>
              <a:gd name="connsiteY6" fmla="*/ 159045 h 1142155"/>
              <a:gd name="connsiteX7" fmla="*/ 416860 w 421092"/>
              <a:gd name="connsiteY7" fmla="*/ 16170 h 114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092" h="1142155">
                <a:moveTo>
                  <a:pt x="416860" y="16170"/>
                </a:moveTo>
                <a:cubicBezTo>
                  <a:pt x="429031" y="77024"/>
                  <a:pt x="414214" y="354837"/>
                  <a:pt x="381935" y="524170"/>
                </a:cubicBezTo>
                <a:cubicBezTo>
                  <a:pt x="349656" y="693503"/>
                  <a:pt x="286685" y="931099"/>
                  <a:pt x="223185" y="1032170"/>
                </a:cubicBezTo>
                <a:cubicBezTo>
                  <a:pt x="159685" y="1133241"/>
                  <a:pt x="13635" y="1160758"/>
                  <a:pt x="935" y="1130595"/>
                </a:cubicBezTo>
                <a:cubicBezTo>
                  <a:pt x="-11765" y="1100433"/>
                  <a:pt x="108356" y="954912"/>
                  <a:pt x="146985" y="851195"/>
                </a:cubicBezTo>
                <a:cubicBezTo>
                  <a:pt x="185614" y="747478"/>
                  <a:pt x="205722" y="623653"/>
                  <a:pt x="232710" y="508295"/>
                </a:cubicBezTo>
                <a:cubicBezTo>
                  <a:pt x="259697" y="392937"/>
                  <a:pt x="276631" y="237891"/>
                  <a:pt x="308910" y="159045"/>
                </a:cubicBezTo>
                <a:cubicBezTo>
                  <a:pt x="341189" y="80199"/>
                  <a:pt x="404689" y="-44684"/>
                  <a:pt x="416860" y="1617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21D2C8B-9F1B-4D44-880F-9B14A0592033}"/>
              </a:ext>
            </a:extLst>
          </p:cNvPr>
          <p:cNvSpPr/>
          <p:nvPr/>
        </p:nvSpPr>
        <p:spPr>
          <a:xfrm>
            <a:off x="5275786" y="1642873"/>
            <a:ext cx="263429" cy="523261"/>
          </a:xfrm>
          <a:custGeom>
            <a:avLst/>
            <a:gdLst>
              <a:gd name="connsiteX0" fmla="*/ 261414 w 263429"/>
              <a:gd name="connsiteY0" fmla="*/ 1777 h 523261"/>
              <a:gd name="connsiteX1" fmla="*/ 201089 w 263429"/>
              <a:gd name="connsiteY1" fmla="*/ 185927 h 523261"/>
              <a:gd name="connsiteX2" fmla="*/ 153464 w 263429"/>
              <a:gd name="connsiteY2" fmla="*/ 290702 h 523261"/>
              <a:gd name="connsiteX3" fmla="*/ 67739 w 263429"/>
              <a:gd name="connsiteY3" fmla="*/ 433577 h 523261"/>
              <a:gd name="connsiteX4" fmla="*/ 1064 w 263429"/>
              <a:gd name="connsiteY4" fmla="*/ 519302 h 523261"/>
              <a:gd name="connsiteX5" fmla="*/ 121714 w 263429"/>
              <a:gd name="connsiteY5" fmla="*/ 306577 h 523261"/>
              <a:gd name="connsiteX6" fmla="*/ 261414 w 263429"/>
              <a:gd name="connsiteY6" fmla="*/ 1777 h 52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429" h="523261">
                <a:moveTo>
                  <a:pt x="261414" y="1777"/>
                </a:moveTo>
                <a:cubicBezTo>
                  <a:pt x="274643" y="-18331"/>
                  <a:pt x="219081" y="137773"/>
                  <a:pt x="201089" y="185927"/>
                </a:cubicBezTo>
                <a:cubicBezTo>
                  <a:pt x="183097" y="234081"/>
                  <a:pt x="175689" y="249427"/>
                  <a:pt x="153464" y="290702"/>
                </a:cubicBezTo>
                <a:cubicBezTo>
                  <a:pt x="131239" y="331977"/>
                  <a:pt x="93139" y="395477"/>
                  <a:pt x="67739" y="433577"/>
                </a:cubicBezTo>
                <a:cubicBezTo>
                  <a:pt x="42339" y="471677"/>
                  <a:pt x="-7932" y="540469"/>
                  <a:pt x="1064" y="519302"/>
                </a:cubicBezTo>
                <a:cubicBezTo>
                  <a:pt x="10060" y="498135"/>
                  <a:pt x="79910" y="394948"/>
                  <a:pt x="121714" y="306577"/>
                </a:cubicBezTo>
                <a:cubicBezTo>
                  <a:pt x="163518" y="218206"/>
                  <a:pt x="248185" y="21885"/>
                  <a:pt x="261414" y="177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F0DE322-D90A-4967-94D4-400E1980C6BD}"/>
              </a:ext>
            </a:extLst>
          </p:cNvPr>
          <p:cNvSpPr/>
          <p:nvPr/>
        </p:nvSpPr>
        <p:spPr>
          <a:xfrm>
            <a:off x="5978317" y="302866"/>
            <a:ext cx="863896" cy="719792"/>
          </a:xfrm>
          <a:custGeom>
            <a:avLst/>
            <a:gdLst>
              <a:gd name="connsiteX0" fmla="*/ 168483 w 863896"/>
              <a:gd name="connsiteY0" fmla="*/ 10401 h 719792"/>
              <a:gd name="connsiteX1" fmla="*/ 392850 w 863896"/>
              <a:gd name="connsiteY1" fmla="*/ 213601 h 719792"/>
              <a:gd name="connsiteX2" fmla="*/ 596050 w 863896"/>
              <a:gd name="connsiteY2" fmla="*/ 471834 h 719792"/>
              <a:gd name="connsiteX3" fmla="*/ 862750 w 863896"/>
              <a:gd name="connsiteY3" fmla="*/ 717367 h 719792"/>
              <a:gd name="connsiteX4" fmla="*/ 485983 w 863896"/>
              <a:gd name="connsiteY4" fmla="*/ 577667 h 719792"/>
              <a:gd name="connsiteX5" fmla="*/ 20316 w 863896"/>
              <a:gd name="connsiteY5" fmla="*/ 264401 h 719792"/>
              <a:gd name="connsiteX6" fmla="*/ 88050 w 863896"/>
              <a:gd name="connsiteY6" fmla="*/ 52734 h 719792"/>
              <a:gd name="connsiteX7" fmla="*/ 168483 w 863896"/>
              <a:gd name="connsiteY7" fmla="*/ 10401 h 71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896" h="719792">
                <a:moveTo>
                  <a:pt x="168483" y="10401"/>
                </a:moveTo>
                <a:cubicBezTo>
                  <a:pt x="219283" y="37212"/>
                  <a:pt x="321589" y="136696"/>
                  <a:pt x="392850" y="213601"/>
                </a:cubicBezTo>
                <a:cubicBezTo>
                  <a:pt x="464111" y="290506"/>
                  <a:pt x="517733" y="387873"/>
                  <a:pt x="596050" y="471834"/>
                </a:cubicBezTo>
                <a:cubicBezTo>
                  <a:pt x="674367" y="555795"/>
                  <a:pt x="881095" y="699728"/>
                  <a:pt x="862750" y="717367"/>
                </a:cubicBezTo>
                <a:cubicBezTo>
                  <a:pt x="844406" y="735006"/>
                  <a:pt x="626389" y="653161"/>
                  <a:pt x="485983" y="577667"/>
                </a:cubicBezTo>
                <a:cubicBezTo>
                  <a:pt x="345577" y="502173"/>
                  <a:pt x="86638" y="351890"/>
                  <a:pt x="20316" y="264401"/>
                </a:cubicBezTo>
                <a:cubicBezTo>
                  <a:pt x="-46006" y="176912"/>
                  <a:pt x="69706" y="92951"/>
                  <a:pt x="88050" y="52734"/>
                </a:cubicBezTo>
                <a:cubicBezTo>
                  <a:pt x="106394" y="12517"/>
                  <a:pt x="117683" y="-16410"/>
                  <a:pt x="168483" y="1040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F5447C7D-687A-4320-A156-A78B6988288D}"/>
              </a:ext>
            </a:extLst>
          </p:cNvPr>
          <p:cNvSpPr/>
          <p:nvPr/>
        </p:nvSpPr>
        <p:spPr>
          <a:xfrm>
            <a:off x="7145623" y="2129972"/>
            <a:ext cx="592923" cy="487421"/>
          </a:xfrm>
          <a:custGeom>
            <a:avLst/>
            <a:gdLst>
              <a:gd name="connsiteX0" fmla="*/ 244 w 592923"/>
              <a:gd name="connsiteY0" fmla="*/ 3628 h 487421"/>
              <a:gd name="connsiteX1" fmla="*/ 250010 w 592923"/>
              <a:gd name="connsiteY1" fmla="*/ 206828 h 487421"/>
              <a:gd name="connsiteX2" fmla="*/ 415110 w 592923"/>
              <a:gd name="connsiteY2" fmla="*/ 435428 h 487421"/>
              <a:gd name="connsiteX3" fmla="*/ 592910 w 592923"/>
              <a:gd name="connsiteY3" fmla="*/ 481995 h 487421"/>
              <a:gd name="connsiteX4" fmla="*/ 423577 w 592923"/>
              <a:gd name="connsiteY4" fmla="*/ 346528 h 487421"/>
              <a:gd name="connsiteX5" fmla="*/ 207677 w 592923"/>
              <a:gd name="connsiteY5" fmla="*/ 96761 h 487421"/>
              <a:gd name="connsiteX6" fmla="*/ 244 w 592923"/>
              <a:gd name="connsiteY6" fmla="*/ 3628 h 4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923" h="487421">
                <a:moveTo>
                  <a:pt x="244" y="3628"/>
                </a:moveTo>
                <a:cubicBezTo>
                  <a:pt x="7300" y="21973"/>
                  <a:pt x="180866" y="134861"/>
                  <a:pt x="250010" y="206828"/>
                </a:cubicBezTo>
                <a:cubicBezTo>
                  <a:pt x="319154" y="278795"/>
                  <a:pt x="357960" y="389567"/>
                  <a:pt x="415110" y="435428"/>
                </a:cubicBezTo>
                <a:cubicBezTo>
                  <a:pt x="472260" y="481289"/>
                  <a:pt x="591499" y="496811"/>
                  <a:pt x="592910" y="481995"/>
                </a:cubicBezTo>
                <a:cubicBezTo>
                  <a:pt x="594321" y="467179"/>
                  <a:pt x="487782" y="410734"/>
                  <a:pt x="423577" y="346528"/>
                </a:cubicBezTo>
                <a:cubicBezTo>
                  <a:pt x="359372" y="282322"/>
                  <a:pt x="274705" y="153911"/>
                  <a:pt x="207677" y="96761"/>
                </a:cubicBezTo>
                <a:cubicBezTo>
                  <a:pt x="140649" y="39611"/>
                  <a:pt x="-6812" y="-14717"/>
                  <a:pt x="244" y="362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5006ADB2-26E8-4C6A-B1F7-8E2F7E423323}"/>
              </a:ext>
            </a:extLst>
          </p:cNvPr>
          <p:cNvSpPr/>
          <p:nvPr/>
        </p:nvSpPr>
        <p:spPr>
          <a:xfrm>
            <a:off x="5425492" y="815345"/>
            <a:ext cx="391075" cy="630646"/>
          </a:xfrm>
          <a:custGeom>
            <a:avLst/>
            <a:gdLst>
              <a:gd name="connsiteX0" fmla="*/ 158275 w 391075"/>
              <a:gd name="connsiteY0" fmla="*/ 48255 h 630646"/>
              <a:gd name="connsiteX1" fmla="*/ 82075 w 391075"/>
              <a:gd name="connsiteY1" fmla="*/ 192188 h 630646"/>
              <a:gd name="connsiteX2" fmla="*/ 82075 w 391075"/>
              <a:gd name="connsiteY2" fmla="*/ 361522 h 630646"/>
              <a:gd name="connsiteX3" fmla="*/ 1641 w 391075"/>
              <a:gd name="connsiteY3" fmla="*/ 628222 h 630646"/>
              <a:gd name="connsiteX4" fmla="*/ 166741 w 391075"/>
              <a:gd name="connsiteY4" fmla="*/ 492755 h 630646"/>
              <a:gd name="connsiteX5" fmla="*/ 297975 w 391075"/>
              <a:gd name="connsiteY5" fmla="*/ 480055 h 630646"/>
              <a:gd name="connsiteX6" fmla="*/ 386875 w 391075"/>
              <a:gd name="connsiteY6" fmla="*/ 399622 h 630646"/>
              <a:gd name="connsiteX7" fmla="*/ 369941 w 391075"/>
              <a:gd name="connsiteY7" fmla="*/ 145622 h 630646"/>
              <a:gd name="connsiteX8" fmla="*/ 310675 w 391075"/>
              <a:gd name="connsiteY8" fmla="*/ 5922 h 630646"/>
              <a:gd name="connsiteX9" fmla="*/ 158275 w 391075"/>
              <a:gd name="connsiteY9" fmla="*/ 48255 h 63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075" h="630646">
                <a:moveTo>
                  <a:pt x="158275" y="48255"/>
                </a:moveTo>
                <a:cubicBezTo>
                  <a:pt x="120175" y="79299"/>
                  <a:pt x="94775" y="139977"/>
                  <a:pt x="82075" y="192188"/>
                </a:cubicBezTo>
                <a:cubicBezTo>
                  <a:pt x="69375" y="244399"/>
                  <a:pt x="95481" y="288850"/>
                  <a:pt x="82075" y="361522"/>
                </a:cubicBezTo>
                <a:cubicBezTo>
                  <a:pt x="68669" y="434194"/>
                  <a:pt x="-12470" y="606350"/>
                  <a:pt x="1641" y="628222"/>
                </a:cubicBezTo>
                <a:cubicBezTo>
                  <a:pt x="15752" y="650094"/>
                  <a:pt x="117352" y="517450"/>
                  <a:pt x="166741" y="492755"/>
                </a:cubicBezTo>
                <a:cubicBezTo>
                  <a:pt x="216130" y="468060"/>
                  <a:pt x="261286" y="495577"/>
                  <a:pt x="297975" y="480055"/>
                </a:cubicBezTo>
                <a:cubicBezTo>
                  <a:pt x="334664" y="464533"/>
                  <a:pt x="374881" y="455361"/>
                  <a:pt x="386875" y="399622"/>
                </a:cubicBezTo>
                <a:cubicBezTo>
                  <a:pt x="398869" y="343883"/>
                  <a:pt x="382641" y="211239"/>
                  <a:pt x="369941" y="145622"/>
                </a:cubicBezTo>
                <a:cubicBezTo>
                  <a:pt x="357241" y="80005"/>
                  <a:pt x="338897" y="24972"/>
                  <a:pt x="310675" y="5922"/>
                </a:cubicBezTo>
                <a:cubicBezTo>
                  <a:pt x="282453" y="-13128"/>
                  <a:pt x="196375" y="17211"/>
                  <a:pt x="158275" y="4825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9E39FB86-6A2F-42AC-BCDF-D8A0C6DCAACA}"/>
              </a:ext>
            </a:extLst>
          </p:cNvPr>
          <p:cNvSpPr/>
          <p:nvPr/>
        </p:nvSpPr>
        <p:spPr>
          <a:xfrm>
            <a:off x="4476758" y="703144"/>
            <a:ext cx="781970" cy="1163765"/>
          </a:xfrm>
          <a:custGeom>
            <a:avLst/>
            <a:gdLst>
              <a:gd name="connsiteX0" fmla="*/ 781042 w 781970"/>
              <a:gd name="connsiteY0" fmla="*/ 3823 h 1163765"/>
              <a:gd name="connsiteX1" fmla="*/ 560909 w 781970"/>
              <a:gd name="connsiteY1" fmla="*/ 308623 h 1163765"/>
              <a:gd name="connsiteX2" fmla="*/ 370409 w 781970"/>
              <a:gd name="connsiteY2" fmla="*/ 659989 h 1163765"/>
              <a:gd name="connsiteX3" fmla="*/ 209542 w 781970"/>
              <a:gd name="connsiteY3" fmla="*/ 897056 h 1163765"/>
              <a:gd name="connsiteX4" fmla="*/ 6342 w 781970"/>
              <a:gd name="connsiteY4" fmla="*/ 1163756 h 1163765"/>
              <a:gd name="connsiteX5" fmla="*/ 65609 w 781970"/>
              <a:gd name="connsiteY5" fmla="*/ 905523 h 1163765"/>
              <a:gd name="connsiteX6" fmla="*/ 209542 w 781970"/>
              <a:gd name="connsiteY6" fmla="*/ 545689 h 1163765"/>
              <a:gd name="connsiteX7" fmla="*/ 472009 w 781970"/>
              <a:gd name="connsiteY7" fmla="*/ 164689 h 1163765"/>
              <a:gd name="connsiteX8" fmla="*/ 781042 w 781970"/>
              <a:gd name="connsiteY8" fmla="*/ 3823 h 116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970" h="1163765">
                <a:moveTo>
                  <a:pt x="781042" y="3823"/>
                </a:moveTo>
                <a:cubicBezTo>
                  <a:pt x="795859" y="27812"/>
                  <a:pt x="629348" y="199262"/>
                  <a:pt x="560909" y="308623"/>
                </a:cubicBezTo>
                <a:cubicBezTo>
                  <a:pt x="492470" y="417984"/>
                  <a:pt x="428970" y="561917"/>
                  <a:pt x="370409" y="659989"/>
                </a:cubicBezTo>
                <a:cubicBezTo>
                  <a:pt x="311848" y="758061"/>
                  <a:pt x="270220" y="813095"/>
                  <a:pt x="209542" y="897056"/>
                </a:cubicBezTo>
                <a:cubicBezTo>
                  <a:pt x="148864" y="981017"/>
                  <a:pt x="30331" y="1162345"/>
                  <a:pt x="6342" y="1163756"/>
                </a:cubicBezTo>
                <a:cubicBezTo>
                  <a:pt x="-17647" y="1165167"/>
                  <a:pt x="31742" y="1008534"/>
                  <a:pt x="65609" y="905523"/>
                </a:cubicBezTo>
                <a:cubicBezTo>
                  <a:pt x="99476" y="802512"/>
                  <a:pt x="141809" y="669161"/>
                  <a:pt x="209542" y="545689"/>
                </a:cubicBezTo>
                <a:cubicBezTo>
                  <a:pt x="277275" y="422217"/>
                  <a:pt x="377465" y="256411"/>
                  <a:pt x="472009" y="164689"/>
                </a:cubicBezTo>
                <a:cubicBezTo>
                  <a:pt x="566553" y="72967"/>
                  <a:pt x="766225" y="-20166"/>
                  <a:pt x="781042" y="382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58954EB4-F158-43AE-9DB1-EB130DA4498B}"/>
              </a:ext>
            </a:extLst>
          </p:cNvPr>
          <p:cNvSpPr/>
          <p:nvPr/>
        </p:nvSpPr>
        <p:spPr>
          <a:xfrm>
            <a:off x="5122228" y="732755"/>
            <a:ext cx="372838" cy="627995"/>
          </a:xfrm>
          <a:custGeom>
            <a:avLst/>
            <a:gdLst>
              <a:gd name="connsiteX0" fmla="*/ 372639 w 372838"/>
              <a:gd name="connsiteY0" fmla="*/ 3845 h 627995"/>
              <a:gd name="connsiteX1" fmla="*/ 139805 w 372838"/>
              <a:gd name="connsiteY1" fmla="*/ 219745 h 627995"/>
              <a:gd name="connsiteX2" fmla="*/ 4339 w 372838"/>
              <a:gd name="connsiteY2" fmla="*/ 626145 h 627995"/>
              <a:gd name="connsiteX3" fmla="*/ 46672 w 372838"/>
              <a:gd name="connsiteY3" fmla="*/ 359445 h 627995"/>
              <a:gd name="connsiteX4" fmla="*/ 177905 w 372838"/>
              <a:gd name="connsiteY4" fmla="*/ 101212 h 627995"/>
              <a:gd name="connsiteX5" fmla="*/ 372639 w 372838"/>
              <a:gd name="connsiteY5" fmla="*/ 3845 h 62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38" h="627995">
                <a:moveTo>
                  <a:pt x="372639" y="3845"/>
                </a:moveTo>
                <a:cubicBezTo>
                  <a:pt x="366289" y="23600"/>
                  <a:pt x="201188" y="116028"/>
                  <a:pt x="139805" y="219745"/>
                </a:cubicBezTo>
                <a:cubicBezTo>
                  <a:pt x="78422" y="323462"/>
                  <a:pt x="19861" y="602862"/>
                  <a:pt x="4339" y="626145"/>
                </a:cubicBezTo>
                <a:cubicBezTo>
                  <a:pt x="-11183" y="649428"/>
                  <a:pt x="17744" y="446934"/>
                  <a:pt x="46672" y="359445"/>
                </a:cubicBezTo>
                <a:cubicBezTo>
                  <a:pt x="75600" y="271956"/>
                  <a:pt x="123577" y="158362"/>
                  <a:pt x="177905" y="101212"/>
                </a:cubicBezTo>
                <a:cubicBezTo>
                  <a:pt x="232233" y="44062"/>
                  <a:pt x="378989" y="-15910"/>
                  <a:pt x="372639" y="384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272863E4-301C-4AFA-A22D-C7B914021F1B}"/>
              </a:ext>
            </a:extLst>
          </p:cNvPr>
          <p:cNvSpPr/>
          <p:nvPr/>
        </p:nvSpPr>
        <p:spPr>
          <a:xfrm>
            <a:off x="4995876" y="911489"/>
            <a:ext cx="205543" cy="416157"/>
          </a:xfrm>
          <a:custGeom>
            <a:avLst/>
            <a:gdLst>
              <a:gd name="connsiteX0" fmla="*/ 202657 w 205543"/>
              <a:gd name="connsiteY0" fmla="*/ 2911 h 416157"/>
              <a:gd name="connsiteX1" fmla="*/ 122224 w 205543"/>
              <a:gd name="connsiteY1" fmla="*/ 142611 h 416157"/>
              <a:gd name="connsiteX2" fmla="*/ 20624 w 205543"/>
              <a:gd name="connsiteY2" fmla="*/ 413544 h 416157"/>
              <a:gd name="connsiteX3" fmla="*/ 16391 w 205543"/>
              <a:gd name="connsiteY3" fmla="*/ 265378 h 416157"/>
              <a:gd name="connsiteX4" fmla="*/ 202657 w 205543"/>
              <a:gd name="connsiteY4" fmla="*/ 2911 h 41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43" h="416157">
                <a:moveTo>
                  <a:pt x="202657" y="2911"/>
                </a:moveTo>
                <a:cubicBezTo>
                  <a:pt x="220296" y="-17550"/>
                  <a:pt x="152563" y="74172"/>
                  <a:pt x="122224" y="142611"/>
                </a:cubicBezTo>
                <a:cubicBezTo>
                  <a:pt x="91885" y="211050"/>
                  <a:pt x="38263" y="393083"/>
                  <a:pt x="20624" y="413544"/>
                </a:cubicBezTo>
                <a:cubicBezTo>
                  <a:pt x="2985" y="434005"/>
                  <a:pt x="-13242" y="329583"/>
                  <a:pt x="16391" y="265378"/>
                </a:cubicBezTo>
                <a:cubicBezTo>
                  <a:pt x="46024" y="201173"/>
                  <a:pt x="185018" y="23372"/>
                  <a:pt x="202657" y="291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CF65FAC-754A-47C7-8AB1-9808AA2D8C67}"/>
              </a:ext>
            </a:extLst>
          </p:cNvPr>
          <p:cNvSpPr/>
          <p:nvPr/>
        </p:nvSpPr>
        <p:spPr>
          <a:xfrm>
            <a:off x="4211205" y="1586768"/>
            <a:ext cx="524248" cy="2494753"/>
          </a:xfrm>
          <a:custGeom>
            <a:avLst/>
            <a:gdLst>
              <a:gd name="connsiteX0" fmla="*/ 523355 w 524248"/>
              <a:gd name="connsiteY0" fmla="*/ 3272 h 2494753"/>
              <a:gd name="connsiteX1" fmla="*/ 254115 w 524248"/>
              <a:gd name="connsiteY1" fmla="*/ 541752 h 2494753"/>
              <a:gd name="connsiteX2" fmla="*/ 177915 w 524248"/>
              <a:gd name="connsiteY2" fmla="*/ 1390112 h 2494753"/>
              <a:gd name="connsiteX3" fmla="*/ 381115 w 524248"/>
              <a:gd name="connsiteY3" fmla="*/ 2492472 h 2494753"/>
              <a:gd name="connsiteX4" fmla="*/ 132195 w 524248"/>
              <a:gd name="connsiteY4" fmla="*/ 1659352 h 2494753"/>
              <a:gd name="connsiteX5" fmla="*/ 115 w 524248"/>
              <a:gd name="connsiteY5" fmla="*/ 998952 h 2494753"/>
              <a:gd name="connsiteX6" fmla="*/ 152515 w 524248"/>
              <a:gd name="connsiteY6" fmla="*/ 348712 h 2494753"/>
              <a:gd name="connsiteX7" fmla="*/ 523355 w 524248"/>
              <a:gd name="connsiteY7" fmla="*/ 3272 h 249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248" h="2494753">
                <a:moveTo>
                  <a:pt x="523355" y="3272"/>
                </a:moveTo>
                <a:cubicBezTo>
                  <a:pt x="540288" y="35445"/>
                  <a:pt x="311688" y="310612"/>
                  <a:pt x="254115" y="541752"/>
                </a:cubicBezTo>
                <a:cubicBezTo>
                  <a:pt x="196542" y="772892"/>
                  <a:pt x="156748" y="1064992"/>
                  <a:pt x="177915" y="1390112"/>
                </a:cubicBezTo>
                <a:cubicBezTo>
                  <a:pt x="199082" y="1715232"/>
                  <a:pt x="388735" y="2447599"/>
                  <a:pt x="381115" y="2492472"/>
                </a:cubicBezTo>
                <a:cubicBezTo>
                  <a:pt x="373495" y="2537345"/>
                  <a:pt x="195695" y="1908272"/>
                  <a:pt x="132195" y="1659352"/>
                </a:cubicBezTo>
                <a:cubicBezTo>
                  <a:pt x="68695" y="1410432"/>
                  <a:pt x="-3272" y="1217392"/>
                  <a:pt x="115" y="998952"/>
                </a:cubicBezTo>
                <a:cubicBezTo>
                  <a:pt x="3502" y="780512"/>
                  <a:pt x="68695" y="514659"/>
                  <a:pt x="152515" y="348712"/>
                </a:cubicBezTo>
                <a:cubicBezTo>
                  <a:pt x="236335" y="182765"/>
                  <a:pt x="506422" y="-28901"/>
                  <a:pt x="523355" y="327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6ABFCE1B-6940-4DF6-B2D1-EDF435C7ED6E}"/>
              </a:ext>
            </a:extLst>
          </p:cNvPr>
          <p:cNvSpPr/>
          <p:nvPr/>
        </p:nvSpPr>
        <p:spPr>
          <a:xfrm>
            <a:off x="6505713" y="263966"/>
            <a:ext cx="1543612" cy="914715"/>
          </a:xfrm>
          <a:custGeom>
            <a:avLst/>
            <a:gdLst>
              <a:gd name="connsiteX0" fmla="*/ 1767 w 1543612"/>
              <a:gd name="connsiteY0" fmla="*/ 10354 h 914715"/>
              <a:gd name="connsiteX1" fmla="*/ 469127 w 1543612"/>
              <a:gd name="connsiteY1" fmla="*/ 106874 h 914715"/>
              <a:gd name="connsiteX2" fmla="*/ 1114287 w 1543612"/>
              <a:gd name="connsiteY2" fmla="*/ 508194 h 914715"/>
              <a:gd name="connsiteX3" fmla="*/ 1541007 w 1543612"/>
              <a:gd name="connsiteY3" fmla="*/ 914594 h 914715"/>
              <a:gd name="connsiteX4" fmla="*/ 1261607 w 1543612"/>
              <a:gd name="connsiteY4" fmla="*/ 467554 h 914715"/>
              <a:gd name="connsiteX5" fmla="*/ 636767 w 1543612"/>
              <a:gd name="connsiteY5" fmla="*/ 56074 h 914715"/>
              <a:gd name="connsiteX6" fmla="*/ 1767 w 1543612"/>
              <a:gd name="connsiteY6" fmla="*/ 10354 h 9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612" h="914715">
                <a:moveTo>
                  <a:pt x="1767" y="10354"/>
                </a:moveTo>
                <a:cubicBezTo>
                  <a:pt x="-26173" y="18821"/>
                  <a:pt x="283707" y="23901"/>
                  <a:pt x="469127" y="106874"/>
                </a:cubicBezTo>
                <a:cubicBezTo>
                  <a:pt x="654547" y="189847"/>
                  <a:pt x="935640" y="373574"/>
                  <a:pt x="1114287" y="508194"/>
                </a:cubicBezTo>
                <a:cubicBezTo>
                  <a:pt x="1292934" y="642814"/>
                  <a:pt x="1516454" y="921367"/>
                  <a:pt x="1541007" y="914594"/>
                </a:cubicBezTo>
                <a:cubicBezTo>
                  <a:pt x="1565560" y="907821"/>
                  <a:pt x="1412314" y="610641"/>
                  <a:pt x="1261607" y="467554"/>
                </a:cubicBezTo>
                <a:cubicBezTo>
                  <a:pt x="1110900" y="324467"/>
                  <a:pt x="839120" y="134814"/>
                  <a:pt x="636767" y="56074"/>
                </a:cubicBezTo>
                <a:cubicBezTo>
                  <a:pt x="434414" y="-22666"/>
                  <a:pt x="29707" y="1887"/>
                  <a:pt x="1767" y="1035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8D6A1728-38A1-48CE-9A67-C258FF842C7A}"/>
              </a:ext>
            </a:extLst>
          </p:cNvPr>
          <p:cNvSpPr/>
          <p:nvPr/>
        </p:nvSpPr>
        <p:spPr>
          <a:xfrm>
            <a:off x="5514020" y="479749"/>
            <a:ext cx="564343" cy="302896"/>
          </a:xfrm>
          <a:custGeom>
            <a:avLst/>
            <a:gdLst>
              <a:gd name="connsiteX0" fmla="*/ 216220 w 564343"/>
              <a:gd name="connsiteY0" fmla="*/ 2851 h 302896"/>
              <a:gd name="connsiteX1" fmla="*/ 424500 w 564343"/>
              <a:gd name="connsiteY1" fmla="*/ 226371 h 302896"/>
              <a:gd name="connsiteX2" fmla="*/ 561660 w 564343"/>
              <a:gd name="connsiteY2" fmla="*/ 302571 h 302896"/>
              <a:gd name="connsiteX3" fmla="*/ 302580 w 564343"/>
              <a:gd name="connsiteY3" fmla="*/ 251771 h 302896"/>
              <a:gd name="connsiteX4" fmla="*/ 2860 w 564343"/>
              <a:gd name="connsiteY4" fmla="*/ 200971 h 302896"/>
              <a:gd name="connsiteX5" fmla="*/ 155260 w 564343"/>
              <a:gd name="connsiteY5" fmla="*/ 104451 h 302896"/>
              <a:gd name="connsiteX6" fmla="*/ 216220 w 564343"/>
              <a:gd name="connsiteY6" fmla="*/ 2851 h 30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343" h="302896">
                <a:moveTo>
                  <a:pt x="216220" y="2851"/>
                </a:moveTo>
                <a:cubicBezTo>
                  <a:pt x="261093" y="23171"/>
                  <a:pt x="366927" y="176418"/>
                  <a:pt x="424500" y="226371"/>
                </a:cubicBezTo>
                <a:cubicBezTo>
                  <a:pt x="482073" y="276324"/>
                  <a:pt x="581980" y="298338"/>
                  <a:pt x="561660" y="302571"/>
                </a:cubicBezTo>
                <a:cubicBezTo>
                  <a:pt x="541340" y="306804"/>
                  <a:pt x="395713" y="268704"/>
                  <a:pt x="302580" y="251771"/>
                </a:cubicBezTo>
                <a:cubicBezTo>
                  <a:pt x="209447" y="234838"/>
                  <a:pt x="27413" y="225524"/>
                  <a:pt x="2860" y="200971"/>
                </a:cubicBezTo>
                <a:cubicBezTo>
                  <a:pt x="-21693" y="176418"/>
                  <a:pt x="118853" y="132391"/>
                  <a:pt x="155260" y="104451"/>
                </a:cubicBezTo>
                <a:cubicBezTo>
                  <a:pt x="191667" y="76511"/>
                  <a:pt x="171347" y="-17469"/>
                  <a:pt x="216220" y="285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65CFBE9D-09DB-4B9B-BF43-4CDA5350E11C}"/>
              </a:ext>
            </a:extLst>
          </p:cNvPr>
          <p:cNvSpPr/>
          <p:nvPr/>
        </p:nvSpPr>
        <p:spPr>
          <a:xfrm>
            <a:off x="4597200" y="1788158"/>
            <a:ext cx="478542" cy="2347242"/>
          </a:xfrm>
          <a:custGeom>
            <a:avLst/>
            <a:gdLst>
              <a:gd name="connsiteX0" fmla="*/ 244040 w 478542"/>
              <a:gd name="connsiteY0" fmla="*/ 2 h 2347242"/>
              <a:gd name="connsiteX1" fmla="*/ 462480 w 478542"/>
              <a:gd name="connsiteY1" fmla="*/ 279402 h 2347242"/>
              <a:gd name="connsiteX2" fmla="*/ 381200 w 478542"/>
              <a:gd name="connsiteY2" fmla="*/ 472442 h 2347242"/>
              <a:gd name="connsiteX3" fmla="*/ 249120 w 478542"/>
              <a:gd name="connsiteY3" fmla="*/ 767082 h 2347242"/>
              <a:gd name="connsiteX4" fmla="*/ 198320 w 478542"/>
              <a:gd name="connsiteY4" fmla="*/ 1112522 h 2347242"/>
              <a:gd name="connsiteX5" fmla="*/ 198320 w 478542"/>
              <a:gd name="connsiteY5" fmla="*/ 1620522 h 2347242"/>
              <a:gd name="connsiteX6" fmla="*/ 477720 w 478542"/>
              <a:gd name="connsiteY6" fmla="*/ 2346962 h 2347242"/>
              <a:gd name="connsiteX7" fmla="*/ 96720 w 478542"/>
              <a:gd name="connsiteY7" fmla="*/ 1696722 h 2347242"/>
              <a:gd name="connsiteX8" fmla="*/ 5280 w 478542"/>
              <a:gd name="connsiteY8" fmla="*/ 899162 h 2347242"/>
              <a:gd name="connsiteX9" fmla="*/ 35760 w 478542"/>
              <a:gd name="connsiteY9" fmla="*/ 284482 h 2347242"/>
              <a:gd name="connsiteX10" fmla="*/ 244040 w 478542"/>
              <a:gd name="connsiteY10" fmla="*/ 2 h 234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542" h="2347242">
                <a:moveTo>
                  <a:pt x="244040" y="2"/>
                </a:moveTo>
                <a:cubicBezTo>
                  <a:pt x="315160" y="-845"/>
                  <a:pt x="439620" y="200662"/>
                  <a:pt x="462480" y="279402"/>
                </a:cubicBezTo>
                <a:cubicBezTo>
                  <a:pt x="485340" y="358142"/>
                  <a:pt x="416760" y="391162"/>
                  <a:pt x="381200" y="472442"/>
                </a:cubicBezTo>
                <a:cubicBezTo>
                  <a:pt x="345640" y="553722"/>
                  <a:pt x="279600" y="660402"/>
                  <a:pt x="249120" y="767082"/>
                </a:cubicBezTo>
                <a:cubicBezTo>
                  <a:pt x="218640" y="873762"/>
                  <a:pt x="206787" y="970282"/>
                  <a:pt x="198320" y="1112522"/>
                </a:cubicBezTo>
                <a:cubicBezTo>
                  <a:pt x="189853" y="1254762"/>
                  <a:pt x="151753" y="1414782"/>
                  <a:pt x="198320" y="1620522"/>
                </a:cubicBezTo>
                <a:cubicBezTo>
                  <a:pt x="244887" y="1826262"/>
                  <a:pt x="494653" y="2334262"/>
                  <a:pt x="477720" y="2346962"/>
                </a:cubicBezTo>
                <a:cubicBezTo>
                  <a:pt x="460787" y="2359662"/>
                  <a:pt x="175460" y="1938022"/>
                  <a:pt x="96720" y="1696722"/>
                </a:cubicBezTo>
                <a:cubicBezTo>
                  <a:pt x="17980" y="1455422"/>
                  <a:pt x="15440" y="1134535"/>
                  <a:pt x="5280" y="899162"/>
                </a:cubicBezTo>
                <a:cubicBezTo>
                  <a:pt x="-4880" y="663789"/>
                  <a:pt x="-3187" y="430955"/>
                  <a:pt x="35760" y="284482"/>
                </a:cubicBezTo>
                <a:cubicBezTo>
                  <a:pt x="74707" y="138009"/>
                  <a:pt x="172920" y="849"/>
                  <a:pt x="244040" y="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61DB450-3338-42CC-8695-26F95BF0356F}"/>
              </a:ext>
            </a:extLst>
          </p:cNvPr>
          <p:cNvSpPr/>
          <p:nvPr/>
        </p:nvSpPr>
        <p:spPr>
          <a:xfrm>
            <a:off x="7863181" y="1269473"/>
            <a:ext cx="531402" cy="1148618"/>
          </a:xfrm>
          <a:custGeom>
            <a:avLst/>
            <a:gdLst>
              <a:gd name="connsiteX0" fmla="*/ 659 w 531402"/>
              <a:gd name="connsiteY0" fmla="*/ 527 h 1148618"/>
              <a:gd name="connsiteX1" fmla="*/ 315619 w 531402"/>
              <a:gd name="connsiteY1" fmla="*/ 224047 h 1148618"/>
              <a:gd name="connsiteX2" fmla="*/ 473099 w 531402"/>
              <a:gd name="connsiteY2" fmla="*/ 569487 h 1148618"/>
              <a:gd name="connsiteX3" fmla="*/ 523899 w 531402"/>
              <a:gd name="connsiteY3" fmla="*/ 1148607 h 1148618"/>
              <a:gd name="connsiteX4" fmla="*/ 325779 w 531402"/>
              <a:gd name="connsiteY4" fmla="*/ 554247 h 1148618"/>
              <a:gd name="connsiteX5" fmla="*/ 234339 w 531402"/>
              <a:gd name="connsiteY5" fmla="*/ 285007 h 1148618"/>
              <a:gd name="connsiteX6" fmla="*/ 659 w 531402"/>
              <a:gd name="connsiteY6" fmla="*/ 527 h 114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402" h="1148618">
                <a:moveTo>
                  <a:pt x="659" y="527"/>
                </a:moveTo>
                <a:cubicBezTo>
                  <a:pt x="14206" y="-9633"/>
                  <a:pt x="236879" y="129220"/>
                  <a:pt x="315619" y="224047"/>
                </a:cubicBezTo>
                <a:cubicBezTo>
                  <a:pt x="394359" y="318874"/>
                  <a:pt x="438386" y="415394"/>
                  <a:pt x="473099" y="569487"/>
                </a:cubicBezTo>
                <a:cubicBezTo>
                  <a:pt x="507812" y="723580"/>
                  <a:pt x="548452" y="1151147"/>
                  <a:pt x="523899" y="1148607"/>
                </a:cubicBezTo>
                <a:cubicBezTo>
                  <a:pt x="499346" y="1146067"/>
                  <a:pt x="374039" y="698180"/>
                  <a:pt x="325779" y="554247"/>
                </a:cubicBezTo>
                <a:cubicBezTo>
                  <a:pt x="277519" y="410314"/>
                  <a:pt x="282599" y="374754"/>
                  <a:pt x="234339" y="285007"/>
                </a:cubicBezTo>
                <a:cubicBezTo>
                  <a:pt x="186079" y="195260"/>
                  <a:pt x="-12888" y="10687"/>
                  <a:pt x="659" y="52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A320D30B-74D3-4813-AA9C-4BDDB2DE02FF}"/>
              </a:ext>
            </a:extLst>
          </p:cNvPr>
          <p:cNvSpPr/>
          <p:nvPr/>
        </p:nvSpPr>
        <p:spPr>
          <a:xfrm>
            <a:off x="7063637" y="950655"/>
            <a:ext cx="760739" cy="964661"/>
          </a:xfrm>
          <a:custGeom>
            <a:avLst/>
            <a:gdLst>
              <a:gd name="connsiteX0" fmla="*/ 2643 w 760739"/>
              <a:gd name="connsiteY0" fmla="*/ 9465 h 964661"/>
              <a:gd name="connsiteX1" fmla="*/ 104243 w 760739"/>
              <a:gd name="connsiteY1" fmla="*/ 339665 h 964661"/>
              <a:gd name="connsiteX2" fmla="*/ 216003 w 760739"/>
              <a:gd name="connsiteY2" fmla="*/ 634305 h 964661"/>
              <a:gd name="connsiteX3" fmla="*/ 754483 w 760739"/>
              <a:gd name="connsiteY3" fmla="*/ 964505 h 964661"/>
              <a:gd name="connsiteX4" fmla="*/ 495403 w 760739"/>
              <a:gd name="connsiteY4" fmla="*/ 674945 h 964661"/>
              <a:gd name="connsiteX5" fmla="*/ 276963 w 760739"/>
              <a:gd name="connsiteY5" fmla="*/ 471745 h 964661"/>
              <a:gd name="connsiteX6" fmla="*/ 216003 w 760739"/>
              <a:gd name="connsiteY6" fmla="*/ 126305 h 964661"/>
              <a:gd name="connsiteX7" fmla="*/ 2643 w 760739"/>
              <a:gd name="connsiteY7" fmla="*/ 9465 h 96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739" h="964661">
                <a:moveTo>
                  <a:pt x="2643" y="9465"/>
                </a:moveTo>
                <a:cubicBezTo>
                  <a:pt x="-15984" y="45025"/>
                  <a:pt x="68683" y="235525"/>
                  <a:pt x="104243" y="339665"/>
                </a:cubicBezTo>
                <a:cubicBezTo>
                  <a:pt x="139803" y="443805"/>
                  <a:pt x="107630" y="530165"/>
                  <a:pt x="216003" y="634305"/>
                </a:cubicBezTo>
                <a:cubicBezTo>
                  <a:pt x="324376" y="738445"/>
                  <a:pt x="707916" y="957732"/>
                  <a:pt x="754483" y="964505"/>
                </a:cubicBezTo>
                <a:cubicBezTo>
                  <a:pt x="801050" y="971278"/>
                  <a:pt x="574990" y="757072"/>
                  <a:pt x="495403" y="674945"/>
                </a:cubicBezTo>
                <a:cubicBezTo>
                  <a:pt x="415816" y="592818"/>
                  <a:pt x="323530" y="563185"/>
                  <a:pt x="276963" y="471745"/>
                </a:cubicBezTo>
                <a:cubicBezTo>
                  <a:pt x="230396" y="380305"/>
                  <a:pt x="259183" y="208432"/>
                  <a:pt x="216003" y="126305"/>
                </a:cubicBezTo>
                <a:cubicBezTo>
                  <a:pt x="172823" y="44178"/>
                  <a:pt x="21270" y="-26095"/>
                  <a:pt x="2643" y="946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E3C81661-D19C-429A-83C2-E309D7E4E544}"/>
              </a:ext>
            </a:extLst>
          </p:cNvPr>
          <p:cNvSpPr/>
          <p:nvPr/>
        </p:nvSpPr>
        <p:spPr>
          <a:xfrm>
            <a:off x="7871657" y="2834433"/>
            <a:ext cx="509077" cy="742239"/>
          </a:xfrm>
          <a:custGeom>
            <a:avLst/>
            <a:gdLst>
              <a:gd name="connsiteX0" fmla="*/ 7423 w 509077"/>
              <a:gd name="connsiteY0" fmla="*/ 207 h 742239"/>
              <a:gd name="connsiteX1" fmla="*/ 363023 w 509077"/>
              <a:gd name="connsiteY1" fmla="*/ 244047 h 742239"/>
              <a:gd name="connsiteX2" fmla="*/ 505263 w 509077"/>
              <a:gd name="connsiteY2" fmla="*/ 498047 h 742239"/>
              <a:gd name="connsiteX3" fmla="*/ 469703 w 509077"/>
              <a:gd name="connsiteY3" fmla="*/ 741887 h 742239"/>
              <a:gd name="connsiteX4" fmla="*/ 484943 w 509077"/>
              <a:gd name="connsiteY4" fmla="*/ 548847 h 742239"/>
              <a:gd name="connsiteX5" fmla="*/ 439223 w 509077"/>
              <a:gd name="connsiteY5" fmla="*/ 411687 h 742239"/>
              <a:gd name="connsiteX6" fmla="*/ 241103 w 509077"/>
              <a:gd name="connsiteY6" fmla="*/ 371047 h 742239"/>
              <a:gd name="connsiteX7" fmla="*/ 114103 w 509077"/>
              <a:gd name="connsiteY7" fmla="*/ 310087 h 742239"/>
              <a:gd name="connsiteX8" fmla="*/ 119183 w 509077"/>
              <a:gd name="connsiteY8" fmla="*/ 203407 h 742239"/>
              <a:gd name="connsiteX9" fmla="*/ 7423 w 509077"/>
              <a:gd name="connsiteY9" fmla="*/ 207 h 74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077" h="742239">
                <a:moveTo>
                  <a:pt x="7423" y="207"/>
                </a:moveTo>
                <a:cubicBezTo>
                  <a:pt x="48063" y="6980"/>
                  <a:pt x="280050" y="161074"/>
                  <a:pt x="363023" y="244047"/>
                </a:cubicBezTo>
                <a:cubicBezTo>
                  <a:pt x="445996" y="327020"/>
                  <a:pt x="487483" y="415074"/>
                  <a:pt x="505263" y="498047"/>
                </a:cubicBezTo>
                <a:cubicBezTo>
                  <a:pt x="523043" y="581020"/>
                  <a:pt x="473090" y="733420"/>
                  <a:pt x="469703" y="741887"/>
                </a:cubicBezTo>
                <a:cubicBezTo>
                  <a:pt x="466316" y="750354"/>
                  <a:pt x="490023" y="603880"/>
                  <a:pt x="484943" y="548847"/>
                </a:cubicBezTo>
                <a:cubicBezTo>
                  <a:pt x="479863" y="493814"/>
                  <a:pt x="479863" y="441320"/>
                  <a:pt x="439223" y="411687"/>
                </a:cubicBezTo>
                <a:cubicBezTo>
                  <a:pt x="398583" y="382054"/>
                  <a:pt x="295290" y="387980"/>
                  <a:pt x="241103" y="371047"/>
                </a:cubicBezTo>
                <a:cubicBezTo>
                  <a:pt x="186916" y="354114"/>
                  <a:pt x="134423" y="338027"/>
                  <a:pt x="114103" y="310087"/>
                </a:cubicBezTo>
                <a:cubicBezTo>
                  <a:pt x="93783" y="282147"/>
                  <a:pt x="132730" y="252514"/>
                  <a:pt x="119183" y="203407"/>
                </a:cubicBezTo>
                <a:cubicBezTo>
                  <a:pt x="105636" y="154300"/>
                  <a:pt x="-33217" y="-6566"/>
                  <a:pt x="7423" y="20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CE2BCBF-CBA8-413F-A40C-B2B68678A830}"/>
              </a:ext>
            </a:extLst>
          </p:cNvPr>
          <p:cNvSpPr/>
          <p:nvPr/>
        </p:nvSpPr>
        <p:spPr>
          <a:xfrm>
            <a:off x="7401287" y="2087714"/>
            <a:ext cx="905746" cy="851813"/>
          </a:xfrm>
          <a:custGeom>
            <a:avLst/>
            <a:gdLst>
              <a:gd name="connsiteX0" fmla="*/ 273 w 905746"/>
              <a:gd name="connsiteY0" fmla="*/ 166 h 851813"/>
              <a:gd name="connsiteX1" fmla="*/ 157753 w 905746"/>
              <a:gd name="connsiteY1" fmla="*/ 203366 h 851813"/>
              <a:gd name="connsiteX2" fmla="*/ 366033 w 905746"/>
              <a:gd name="connsiteY2" fmla="*/ 330366 h 851813"/>
              <a:gd name="connsiteX3" fmla="*/ 614953 w 905746"/>
              <a:gd name="connsiteY3" fmla="*/ 467526 h 851813"/>
              <a:gd name="connsiteX4" fmla="*/ 899433 w 905746"/>
              <a:gd name="connsiteY4" fmla="*/ 843446 h 851813"/>
              <a:gd name="connsiteX5" fmla="*/ 792753 w 905746"/>
              <a:gd name="connsiteY5" fmla="*/ 711366 h 851813"/>
              <a:gd name="connsiteX6" fmla="*/ 569233 w 905746"/>
              <a:gd name="connsiteY6" fmla="*/ 513246 h 851813"/>
              <a:gd name="connsiteX7" fmla="*/ 132353 w 905746"/>
              <a:gd name="connsiteY7" fmla="*/ 238926 h 851813"/>
              <a:gd name="connsiteX8" fmla="*/ 273 w 905746"/>
              <a:gd name="connsiteY8" fmla="*/ 166 h 85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746" h="851813">
                <a:moveTo>
                  <a:pt x="273" y="166"/>
                </a:moveTo>
                <a:cubicBezTo>
                  <a:pt x="4506" y="-5761"/>
                  <a:pt x="96793" y="148333"/>
                  <a:pt x="157753" y="203366"/>
                </a:cubicBezTo>
                <a:cubicBezTo>
                  <a:pt x="218713" y="258399"/>
                  <a:pt x="289833" y="286339"/>
                  <a:pt x="366033" y="330366"/>
                </a:cubicBezTo>
                <a:cubicBezTo>
                  <a:pt x="442233" y="374393"/>
                  <a:pt x="526053" y="382013"/>
                  <a:pt x="614953" y="467526"/>
                </a:cubicBezTo>
                <a:cubicBezTo>
                  <a:pt x="703853" y="553039"/>
                  <a:pt x="869800" y="802806"/>
                  <a:pt x="899433" y="843446"/>
                </a:cubicBezTo>
                <a:cubicBezTo>
                  <a:pt x="929066" y="884086"/>
                  <a:pt x="847786" y="766399"/>
                  <a:pt x="792753" y="711366"/>
                </a:cubicBezTo>
                <a:cubicBezTo>
                  <a:pt x="737720" y="656333"/>
                  <a:pt x="679300" y="591986"/>
                  <a:pt x="569233" y="513246"/>
                </a:cubicBezTo>
                <a:cubicBezTo>
                  <a:pt x="459166" y="434506"/>
                  <a:pt x="223793" y="319359"/>
                  <a:pt x="132353" y="238926"/>
                </a:cubicBezTo>
                <a:cubicBezTo>
                  <a:pt x="40913" y="158493"/>
                  <a:pt x="-3960" y="6093"/>
                  <a:pt x="273" y="16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27FF49B-D81D-421B-AD6E-0599155D4A38}"/>
              </a:ext>
            </a:extLst>
          </p:cNvPr>
          <p:cNvSpPr/>
          <p:nvPr/>
        </p:nvSpPr>
        <p:spPr>
          <a:xfrm>
            <a:off x="7760550" y="3166552"/>
            <a:ext cx="236472" cy="1265219"/>
          </a:xfrm>
          <a:custGeom>
            <a:avLst/>
            <a:gdLst>
              <a:gd name="connsiteX0" fmla="*/ 220130 w 236472"/>
              <a:gd name="connsiteY0" fmla="*/ 526608 h 1265219"/>
              <a:gd name="connsiteX1" fmla="*/ 149010 w 236472"/>
              <a:gd name="connsiteY1" fmla="*/ 750128 h 1265219"/>
              <a:gd name="connsiteX2" fmla="*/ 52490 w 236472"/>
              <a:gd name="connsiteY2" fmla="*/ 912688 h 1265219"/>
              <a:gd name="connsiteX3" fmla="*/ 6770 w 236472"/>
              <a:gd name="connsiteY3" fmla="*/ 1263208 h 1265219"/>
              <a:gd name="connsiteX4" fmla="*/ 11850 w 236472"/>
              <a:gd name="connsiteY4" fmla="*/ 1044768 h 1265219"/>
              <a:gd name="connsiteX5" fmla="*/ 6770 w 236472"/>
              <a:gd name="connsiteY5" fmla="*/ 806008 h 1265219"/>
              <a:gd name="connsiteX6" fmla="*/ 118530 w 236472"/>
              <a:gd name="connsiteY6" fmla="*/ 506288 h 1265219"/>
              <a:gd name="connsiteX7" fmla="*/ 194730 w 236472"/>
              <a:gd name="connsiteY7" fmla="*/ 3368 h 1265219"/>
              <a:gd name="connsiteX8" fmla="*/ 235370 w 236472"/>
              <a:gd name="connsiteY8" fmla="*/ 298008 h 1265219"/>
              <a:gd name="connsiteX9" fmla="*/ 220130 w 236472"/>
              <a:gd name="connsiteY9" fmla="*/ 526608 h 12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472" h="1265219">
                <a:moveTo>
                  <a:pt x="220130" y="526608"/>
                </a:moveTo>
                <a:cubicBezTo>
                  <a:pt x="205737" y="601961"/>
                  <a:pt x="176950" y="685781"/>
                  <a:pt x="149010" y="750128"/>
                </a:cubicBezTo>
                <a:cubicBezTo>
                  <a:pt x="121070" y="814475"/>
                  <a:pt x="76197" y="827175"/>
                  <a:pt x="52490" y="912688"/>
                </a:cubicBezTo>
                <a:cubicBezTo>
                  <a:pt x="28783" y="998201"/>
                  <a:pt x="13543" y="1241195"/>
                  <a:pt x="6770" y="1263208"/>
                </a:cubicBezTo>
                <a:cubicBezTo>
                  <a:pt x="-3" y="1285221"/>
                  <a:pt x="11850" y="1120968"/>
                  <a:pt x="11850" y="1044768"/>
                </a:cubicBezTo>
                <a:cubicBezTo>
                  <a:pt x="11850" y="968568"/>
                  <a:pt x="-11010" y="895755"/>
                  <a:pt x="6770" y="806008"/>
                </a:cubicBezTo>
                <a:cubicBezTo>
                  <a:pt x="24550" y="716261"/>
                  <a:pt x="87203" y="640061"/>
                  <a:pt x="118530" y="506288"/>
                </a:cubicBezTo>
                <a:cubicBezTo>
                  <a:pt x="149857" y="372515"/>
                  <a:pt x="175257" y="38081"/>
                  <a:pt x="194730" y="3368"/>
                </a:cubicBezTo>
                <a:cubicBezTo>
                  <a:pt x="214203" y="-31345"/>
                  <a:pt x="231983" y="211648"/>
                  <a:pt x="235370" y="298008"/>
                </a:cubicBezTo>
                <a:cubicBezTo>
                  <a:pt x="238757" y="384368"/>
                  <a:pt x="234523" y="451255"/>
                  <a:pt x="220130" y="52660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60B70B4E-0563-410F-96B0-7D58C012DDA9}"/>
              </a:ext>
            </a:extLst>
          </p:cNvPr>
          <p:cNvSpPr/>
          <p:nvPr/>
        </p:nvSpPr>
        <p:spPr>
          <a:xfrm>
            <a:off x="6954664" y="508727"/>
            <a:ext cx="348044" cy="451794"/>
          </a:xfrm>
          <a:custGeom>
            <a:avLst/>
            <a:gdLst>
              <a:gd name="connsiteX0" fmla="*/ 4936 w 348044"/>
              <a:gd name="connsiteY0" fmla="*/ 14513 h 451794"/>
              <a:gd name="connsiteX1" fmla="*/ 50656 w 348044"/>
              <a:gd name="connsiteY1" fmla="*/ 39913 h 451794"/>
              <a:gd name="connsiteX2" fmla="*/ 319896 w 348044"/>
              <a:gd name="connsiteY2" fmla="*/ 238033 h 451794"/>
              <a:gd name="connsiteX3" fmla="*/ 330056 w 348044"/>
              <a:gd name="connsiteY3" fmla="*/ 441233 h 451794"/>
              <a:gd name="connsiteX4" fmla="*/ 233536 w 348044"/>
              <a:gd name="connsiteY4" fmla="*/ 415833 h 451794"/>
              <a:gd name="connsiteX5" fmla="*/ 131936 w 348044"/>
              <a:gd name="connsiteY5" fmla="*/ 354873 h 451794"/>
              <a:gd name="connsiteX6" fmla="*/ 116696 w 348044"/>
              <a:gd name="connsiteY6" fmla="*/ 212633 h 451794"/>
              <a:gd name="connsiteX7" fmla="*/ 4936 w 348044"/>
              <a:gd name="connsiteY7" fmla="*/ 14513 h 4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044" h="451794">
                <a:moveTo>
                  <a:pt x="4936" y="14513"/>
                </a:moveTo>
                <a:cubicBezTo>
                  <a:pt x="-6071" y="-14274"/>
                  <a:pt x="-1837" y="2660"/>
                  <a:pt x="50656" y="39913"/>
                </a:cubicBezTo>
                <a:cubicBezTo>
                  <a:pt x="103149" y="77166"/>
                  <a:pt x="273329" y="171146"/>
                  <a:pt x="319896" y="238033"/>
                </a:cubicBezTo>
                <a:cubicBezTo>
                  <a:pt x="366463" y="304920"/>
                  <a:pt x="344449" y="411600"/>
                  <a:pt x="330056" y="441233"/>
                </a:cubicBezTo>
                <a:cubicBezTo>
                  <a:pt x="315663" y="470866"/>
                  <a:pt x="266556" y="430226"/>
                  <a:pt x="233536" y="415833"/>
                </a:cubicBezTo>
                <a:cubicBezTo>
                  <a:pt x="200516" y="401440"/>
                  <a:pt x="151409" y="388740"/>
                  <a:pt x="131936" y="354873"/>
                </a:cubicBezTo>
                <a:cubicBezTo>
                  <a:pt x="112463" y="321006"/>
                  <a:pt x="133629" y="266820"/>
                  <a:pt x="116696" y="212633"/>
                </a:cubicBezTo>
                <a:cubicBezTo>
                  <a:pt x="99763" y="158446"/>
                  <a:pt x="15943" y="43300"/>
                  <a:pt x="4936" y="1451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66E99F45-70BA-410B-ACEF-443F1239E4B1}"/>
              </a:ext>
            </a:extLst>
          </p:cNvPr>
          <p:cNvSpPr/>
          <p:nvPr/>
        </p:nvSpPr>
        <p:spPr>
          <a:xfrm>
            <a:off x="4728633" y="4445000"/>
            <a:ext cx="643467" cy="243016"/>
          </a:xfrm>
          <a:custGeom>
            <a:avLst/>
            <a:gdLst>
              <a:gd name="connsiteX0" fmla="*/ 0 w 643467"/>
              <a:gd name="connsiteY0" fmla="*/ 0 h 243016"/>
              <a:gd name="connsiteX1" fmla="*/ 237067 w 643467"/>
              <a:gd name="connsiteY1" fmla="*/ 127000 h 243016"/>
              <a:gd name="connsiteX2" fmla="*/ 524934 w 643467"/>
              <a:gd name="connsiteY2" fmla="*/ 232833 h 243016"/>
              <a:gd name="connsiteX3" fmla="*/ 643467 w 643467"/>
              <a:gd name="connsiteY3" fmla="*/ 232833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467" h="243016">
                <a:moveTo>
                  <a:pt x="0" y="0"/>
                </a:moveTo>
                <a:cubicBezTo>
                  <a:pt x="74789" y="44097"/>
                  <a:pt x="149578" y="88194"/>
                  <a:pt x="237067" y="127000"/>
                </a:cubicBezTo>
                <a:cubicBezTo>
                  <a:pt x="324556" y="165806"/>
                  <a:pt x="457201" y="215194"/>
                  <a:pt x="524934" y="232833"/>
                </a:cubicBezTo>
                <a:cubicBezTo>
                  <a:pt x="592667" y="250472"/>
                  <a:pt x="618067" y="241652"/>
                  <a:pt x="643467" y="232833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A4A6B61-6C03-491D-938B-E54C4D90883E}"/>
              </a:ext>
            </a:extLst>
          </p:cNvPr>
          <p:cNvSpPr/>
          <p:nvPr/>
        </p:nvSpPr>
        <p:spPr>
          <a:xfrm>
            <a:off x="7120467" y="4563533"/>
            <a:ext cx="84666" cy="1024467"/>
          </a:xfrm>
          <a:custGeom>
            <a:avLst/>
            <a:gdLst>
              <a:gd name="connsiteX0" fmla="*/ 84666 w 84666"/>
              <a:gd name="connsiteY0" fmla="*/ 0 h 1024467"/>
              <a:gd name="connsiteX1" fmla="*/ 59266 w 84666"/>
              <a:gd name="connsiteY1" fmla="*/ 245534 h 1024467"/>
              <a:gd name="connsiteX2" fmla="*/ 71966 w 84666"/>
              <a:gd name="connsiteY2" fmla="*/ 457200 h 1024467"/>
              <a:gd name="connsiteX3" fmla="*/ 63500 w 84666"/>
              <a:gd name="connsiteY3" fmla="*/ 622300 h 1024467"/>
              <a:gd name="connsiteX4" fmla="*/ 0 w 84666"/>
              <a:gd name="connsiteY4" fmla="*/ 1024467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6" h="1024467">
                <a:moveTo>
                  <a:pt x="84666" y="0"/>
                </a:moveTo>
                <a:cubicBezTo>
                  <a:pt x="73024" y="84667"/>
                  <a:pt x="61383" y="169334"/>
                  <a:pt x="59266" y="245534"/>
                </a:cubicBezTo>
                <a:cubicBezTo>
                  <a:pt x="57149" y="321734"/>
                  <a:pt x="71260" y="394406"/>
                  <a:pt x="71966" y="457200"/>
                </a:cubicBezTo>
                <a:cubicBezTo>
                  <a:pt x="72672" y="519994"/>
                  <a:pt x="75494" y="527756"/>
                  <a:pt x="63500" y="622300"/>
                </a:cubicBezTo>
                <a:cubicBezTo>
                  <a:pt x="51506" y="716844"/>
                  <a:pt x="25753" y="870655"/>
                  <a:pt x="0" y="1024467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3F7C2249-A1CF-4F2F-B3BE-8052A43FD7B5}"/>
              </a:ext>
            </a:extLst>
          </p:cNvPr>
          <p:cNvSpPr/>
          <p:nvPr/>
        </p:nvSpPr>
        <p:spPr>
          <a:xfrm>
            <a:off x="5350933" y="4470400"/>
            <a:ext cx="17178" cy="474133"/>
          </a:xfrm>
          <a:custGeom>
            <a:avLst/>
            <a:gdLst>
              <a:gd name="connsiteX0" fmla="*/ 8467 w 17178"/>
              <a:gd name="connsiteY0" fmla="*/ 0 h 474133"/>
              <a:gd name="connsiteX1" fmla="*/ 16934 w 17178"/>
              <a:gd name="connsiteY1" fmla="*/ 283633 h 474133"/>
              <a:gd name="connsiteX2" fmla="*/ 0 w 17178"/>
              <a:gd name="connsiteY2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8" h="474133">
                <a:moveTo>
                  <a:pt x="8467" y="0"/>
                </a:moveTo>
                <a:cubicBezTo>
                  <a:pt x="13406" y="102305"/>
                  <a:pt x="18345" y="204611"/>
                  <a:pt x="16934" y="283633"/>
                </a:cubicBezTo>
                <a:cubicBezTo>
                  <a:pt x="15523" y="362655"/>
                  <a:pt x="7761" y="418394"/>
                  <a:pt x="0" y="474133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D95AB663-188D-48DE-8A01-4F683549E63E}"/>
              </a:ext>
            </a:extLst>
          </p:cNvPr>
          <p:cNvSpPr/>
          <p:nvPr/>
        </p:nvSpPr>
        <p:spPr>
          <a:xfrm>
            <a:off x="4123975" y="857795"/>
            <a:ext cx="742021" cy="1565930"/>
          </a:xfrm>
          <a:custGeom>
            <a:avLst/>
            <a:gdLst>
              <a:gd name="connsiteX0" fmla="*/ 740125 w 742021"/>
              <a:gd name="connsiteY0" fmla="*/ 14272 h 1565930"/>
              <a:gd name="connsiteX1" fmla="*/ 524225 w 742021"/>
              <a:gd name="connsiteY1" fmla="*/ 323305 h 1565930"/>
              <a:gd name="connsiteX2" fmla="*/ 333725 w 742021"/>
              <a:gd name="connsiteY2" fmla="*/ 683138 h 1565930"/>
              <a:gd name="connsiteX3" fmla="*/ 177092 w 742021"/>
              <a:gd name="connsiteY3" fmla="*/ 992172 h 1565930"/>
              <a:gd name="connsiteX4" fmla="*/ 7758 w 742021"/>
              <a:gd name="connsiteY4" fmla="*/ 1563672 h 1565930"/>
              <a:gd name="connsiteX5" fmla="*/ 58558 w 742021"/>
              <a:gd name="connsiteY5" fmla="*/ 1165738 h 1565930"/>
              <a:gd name="connsiteX6" fmla="*/ 321025 w 742021"/>
              <a:gd name="connsiteY6" fmla="*/ 534972 h 1565930"/>
              <a:gd name="connsiteX7" fmla="*/ 613125 w 742021"/>
              <a:gd name="connsiteY7" fmla="*/ 98938 h 1565930"/>
              <a:gd name="connsiteX8" fmla="*/ 740125 w 742021"/>
              <a:gd name="connsiteY8" fmla="*/ 14272 h 156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021" h="1565930">
                <a:moveTo>
                  <a:pt x="740125" y="14272"/>
                </a:moveTo>
                <a:cubicBezTo>
                  <a:pt x="725308" y="51667"/>
                  <a:pt x="591958" y="211827"/>
                  <a:pt x="524225" y="323305"/>
                </a:cubicBezTo>
                <a:cubicBezTo>
                  <a:pt x="456492" y="434783"/>
                  <a:pt x="391580" y="571660"/>
                  <a:pt x="333725" y="683138"/>
                </a:cubicBezTo>
                <a:cubicBezTo>
                  <a:pt x="275870" y="794616"/>
                  <a:pt x="231420" y="845416"/>
                  <a:pt x="177092" y="992172"/>
                </a:cubicBezTo>
                <a:cubicBezTo>
                  <a:pt x="122764" y="1138928"/>
                  <a:pt x="27514" y="1534744"/>
                  <a:pt x="7758" y="1563672"/>
                </a:cubicBezTo>
                <a:cubicBezTo>
                  <a:pt x="-11998" y="1592600"/>
                  <a:pt x="6347" y="1337188"/>
                  <a:pt x="58558" y="1165738"/>
                </a:cubicBezTo>
                <a:cubicBezTo>
                  <a:pt x="110769" y="994288"/>
                  <a:pt x="228597" y="712772"/>
                  <a:pt x="321025" y="534972"/>
                </a:cubicBezTo>
                <a:cubicBezTo>
                  <a:pt x="413453" y="357172"/>
                  <a:pt x="546097" y="182194"/>
                  <a:pt x="613125" y="98938"/>
                </a:cubicBezTo>
                <a:cubicBezTo>
                  <a:pt x="680153" y="15682"/>
                  <a:pt x="754942" y="-23123"/>
                  <a:pt x="740125" y="1427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6385D53-2DA0-4117-ADF8-C0CC0A550C1D}"/>
              </a:ext>
            </a:extLst>
          </p:cNvPr>
          <p:cNvSpPr/>
          <p:nvPr/>
        </p:nvSpPr>
        <p:spPr>
          <a:xfrm>
            <a:off x="6201806" y="211455"/>
            <a:ext cx="584937" cy="627409"/>
          </a:xfrm>
          <a:custGeom>
            <a:avLst/>
            <a:gdLst>
              <a:gd name="connsiteX0" fmla="*/ 27 w 584937"/>
              <a:gd name="connsiteY0" fmla="*/ 51012 h 627409"/>
              <a:gd name="connsiteX1" fmla="*/ 215927 w 584937"/>
              <a:gd name="connsiteY1" fmla="*/ 266912 h 627409"/>
              <a:gd name="connsiteX2" fmla="*/ 575761 w 584937"/>
              <a:gd name="connsiteY2" fmla="*/ 626745 h 627409"/>
              <a:gd name="connsiteX3" fmla="*/ 457227 w 584937"/>
              <a:gd name="connsiteY3" fmla="*/ 347345 h 627409"/>
              <a:gd name="connsiteX4" fmla="*/ 232861 w 584937"/>
              <a:gd name="connsiteY4" fmla="*/ 25612 h 627409"/>
              <a:gd name="connsiteX5" fmla="*/ 27 w 584937"/>
              <a:gd name="connsiteY5" fmla="*/ 51012 h 62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937" h="627409">
                <a:moveTo>
                  <a:pt x="27" y="51012"/>
                </a:moveTo>
                <a:cubicBezTo>
                  <a:pt x="-2795" y="91229"/>
                  <a:pt x="215927" y="266912"/>
                  <a:pt x="215927" y="266912"/>
                </a:cubicBezTo>
                <a:cubicBezTo>
                  <a:pt x="311883" y="362867"/>
                  <a:pt x="535544" y="613340"/>
                  <a:pt x="575761" y="626745"/>
                </a:cubicBezTo>
                <a:cubicBezTo>
                  <a:pt x="615978" y="640150"/>
                  <a:pt x="514377" y="447534"/>
                  <a:pt x="457227" y="347345"/>
                </a:cubicBezTo>
                <a:cubicBezTo>
                  <a:pt x="400077" y="247156"/>
                  <a:pt x="306944" y="77823"/>
                  <a:pt x="232861" y="25612"/>
                </a:cubicBezTo>
                <a:cubicBezTo>
                  <a:pt x="158778" y="-26599"/>
                  <a:pt x="2849" y="10795"/>
                  <a:pt x="27" y="5101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C25A65D8-CA8B-43F9-B92B-D4202ABDFC03}"/>
              </a:ext>
            </a:extLst>
          </p:cNvPr>
          <p:cNvSpPr/>
          <p:nvPr/>
        </p:nvSpPr>
        <p:spPr>
          <a:xfrm>
            <a:off x="5239449" y="349408"/>
            <a:ext cx="565822" cy="214272"/>
          </a:xfrm>
          <a:custGeom>
            <a:avLst/>
            <a:gdLst>
              <a:gd name="connsiteX0" fmla="*/ 564451 w 565822"/>
              <a:gd name="connsiteY0" fmla="*/ 1959 h 214272"/>
              <a:gd name="connsiteX1" fmla="*/ 331618 w 565822"/>
              <a:gd name="connsiteY1" fmla="*/ 171292 h 214272"/>
              <a:gd name="connsiteX2" fmla="*/ 1418 w 565822"/>
              <a:gd name="connsiteY2" fmla="*/ 209392 h 214272"/>
              <a:gd name="connsiteX3" fmla="*/ 225784 w 565822"/>
              <a:gd name="connsiteY3" fmla="*/ 86625 h 214272"/>
              <a:gd name="connsiteX4" fmla="*/ 564451 w 565822"/>
              <a:gd name="connsiteY4" fmla="*/ 1959 h 21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22" h="214272">
                <a:moveTo>
                  <a:pt x="564451" y="1959"/>
                </a:moveTo>
                <a:cubicBezTo>
                  <a:pt x="582090" y="16070"/>
                  <a:pt x="425457" y="136720"/>
                  <a:pt x="331618" y="171292"/>
                </a:cubicBezTo>
                <a:cubicBezTo>
                  <a:pt x="237779" y="205864"/>
                  <a:pt x="19057" y="223503"/>
                  <a:pt x="1418" y="209392"/>
                </a:cubicBezTo>
                <a:cubicBezTo>
                  <a:pt x="-16221" y="195281"/>
                  <a:pt x="134767" y="119786"/>
                  <a:pt x="225784" y="86625"/>
                </a:cubicBezTo>
                <a:cubicBezTo>
                  <a:pt x="316801" y="53464"/>
                  <a:pt x="546812" y="-12152"/>
                  <a:pt x="564451" y="195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6A8962E4-C5AD-4AFF-965B-17018A50195A}"/>
              </a:ext>
            </a:extLst>
          </p:cNvPr>
          <p:cNvSpPr/>
          <p:nvPr/>
        </p:nvSpPr>
        <p:spPr>
          <a:xfrm>
            <a:off x="7432193" y="884719"/>
            <a:ext cx="701126" cy="922920"/>
          </a:xfrm>
          <a:custGeom>
            <a:avLst/>
            <a:gdLst>
              <a:gd name="connsiteX0" fmla="*/ 10007 w 701126"/>
              <a:gd name="connsiteY0" fmla="*/ 48 h 922920"/>
              <a:gd name="connsiteX1" fmla="*/ 289407 w 701126"/>
              <a:gd name="connsiteY1" fmla="*/ 215948 h 922920"/>
              <a:gd name="connsiteX2" fmla="*/ 462974 w 701126"/>
              <a:gd name="connsiteY2" fmla="*/ 580014 h 922920"/>
              <a:gd name="connsiteX3" fmla="*/ 700040 w 701126"/>
              <a:gd name="connsiteY3" fmla="*/ 922914 h 922920"/>
              <a:gd name="connsiteX4" fmla="*/ 361374 w 701126"/>
              <a:gd name="connsiteY4" fmla="*/ 588481 h 922920"/>
              <a:gd name="connsiteX5" fmla="*/ 90440 w 701126"/>
              <a:gd name="connsiteY5" fmla="*/ 232881 h 922920"/>
              <a:gd name="connsiteX6" fmla="*/ 10007 w 701126"/>
              <a:gd name="connsiteY6" fmla="*/ 48 h 92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126" h="922920">
                <a:moveTo>
                  <a:pt x="10007" y="48"/>
                </a:moveTo>
                <a:cubicBezTo>
                  <a:pt x="43168" y="-2774"/>
                  <a:pt x="213913" y="119287"/>
                  <a:pt x="289407" y="215948"/>
                </a:cubicBezTo>
                <a:cubicBezTo>
                  <a:pt x="364901" y="312609"/>
                  <a:pt x="394535" y="462186"/>
                  <a:pt x="462974" y="580014"/>
                </a:cubicBezTo>
                <a:cubicBezTo>
                  <a:pt x="531413" y="697842"/>
                  <a:pt x="716973" y="921503"/>
                  <a:pt x="700040" y="922914"/>
                </a:cubicBezTo>
                <a:cubicBezTo>
                  <a:pt x="683107" y="924325"/>
                  <a:pt x="462974" y="703486"/>
                  <a:pt x="361374" y="588481"/>
                </a:cubicBezTo>
                <a:cubicBezTo>
                  <a:pt x="259774" y="473476"/>
                  <a:pt x="149001" y="331659"/>
                  <a:pt x="90440" y="232881"/>
                </a:cubicBezTo>
                <a:cubicBezTo>
                  <a:pt x="31879" y="134103"/>
                  <a:pt x="-23154" y="2870"/>
                  <a:pt x="10007" y="4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CC920379-078B-42AC-9EBC-21D7E5BEECA0}"/>
              </a:ext>
            </a:extLst>
          </p:cNvPr>
          <p:cNvSpPr/>
          <p:nvPr/>
        </p:nvSpPr>
        <p:spPr>
          <a:xfrm>
            <a:off x="5756863" y="1244544"/>
            <a:ext cx="555329" cy="1135058"/>
          </a:xfrm>
          <a:custGeom>
            <a:avLst/>
            <a:gdLst>
              <a:gd name="connsiteX0" fmla="*/ 470 w 555329"/>
              <a:gd name="connsiteY0" fmla="*/ 56 h 1135058"/>
              <a:gd name="connsiteX1" fmla="*/ 17404 w 555329"/>
              <a:gd name="connsiteY1" fmla="*/ 296389 h 1135058"/>
              <a:gd name="connsiteX2" fmla="*/ 47037 w 555329"/>
              <a:gd name="connsiteY2" fmla="*/ 465723 h 1135058"/>
              <a:gd name="connsiteX3" fmla="*/ 237537 w 555329"/>
              <a:gd name="connsiteY3" fmla="*/ 787456 h 1135058"/>
              <a:gd name="connsiteX4" fmla="*/ 555037 w 555329"/>
              <a:gd name="connsiteY4" fmla="*/ 1134589 h 1135058"/>
              <a:gd name="connsiteX5" fmla="*/ 178270 w 555329"/>
              <a:gd name="connsiteY5" fmla="*/ 711256 h 1135058"/>
              <a:gd name="connsiteX6" fmla="*/ 21637 w 555329"/>
              <a:gd name="connsiteY6" fmla="*/ 275223 h 1135058"/>
              <a:gd name="connsiteX7" fmla="*/ 470 w 555329"/>
              <a:gd name="connsiteY7" fmla="*/ 56 h 113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329" h="1135058">
                <a:moveTo>
                  <a:pt x="470" y="56"/>
                </a:moveTo>
                <a:cubicBezTo>
                  <a:pt x="-235" y="3584"/>
                  <a:pt x="9643" y="218778"/>
                  <a:pt x="17404" y="296389"/>
                </a:cubicBezTo>
                <a:cubicBezTo>
                  <a:pt x="25165" y="374000"/>
                  <a:pt x="10348" y="383879"/>
                  <a:pt x="47037" y="465723"/>
                </a:cubicBezTo>
                <a:cubicBezTo>
                  <a:pt x="83726" y="547567"/>
                  <a:pt x="152870" y="675978"/>
                  <a:pt x="237537" y="787456"/>
                </a:cubicBezTo>
                <a:cubicBezTo>
                  <a:pt x="322204" y="898934"/>
                  <a:pt x="564915" y="1147289"/>
                  <a:pt x="555037" y="1134589"/>
                </a:cubicBezTo>
                <a:cubicBezTo>
                  <a:pt x="545159" y="1121889"/>
                  <a:pt x="267170" y="854484"/>
                  <a:pt x="178270" y="711256"/>
                </a:cubicBezTo>
                <a:cubicBezTo>
                  <a:pt x="89370" y="568028"/>
                  <a:pt x="49859" y="390934"/>
                  <a:pt x="21637" y="275223"/>
                </a:cubicBezTo>
                <a:cubicBezTo>
                  <a:pt x="-6585" y="159512"/>
                  <a:pt x="1175" y="-3472"/>
                  <a:pt x="470" y="5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DA6CDF3-1625-4990-AF9F-8E5054016641}"/>
              </a:ext>
            </a:extLst>
          </p:cNvPr>
          <p:cNvSpPr/>
          <p:nvPr/>
        </p:nvSpPr>
        <p:spPr>
          <a:xfrm>
            <a:off x="6049056" y="858069"/>
            <a:ext cx="708032" cy="804337"/>
          </a:xfrm>
          <a:custGeom>
            <a:avLst/>
            <a:gdLst>
              <a:gd name="connsiteX0" fmla="*/ 38477 w 708032"/>
              <a:gd name="connsiteY0" fmla="*/ 1298 h 804337"/>
              <a:gd name="connsiteX1" fmla="*/ 368677 w 708032"/>
              <a:gd name="connsiteY1" fmla="*/ 187564 h 804337"/>
              <a:gd name="connsiteX2" fmla="*/ 707344 w 708032"/>
              <a:gd name="connsiteY2" fmla="*/ 801398 h 804337"/>
              <a:gd name="connsiteX3" fmla="*/ 444877 w 708032"/>
              <a:gd name="connsiteY3" fmla="*/ 407698 h 804337"/>
              <a:gd name="connsiteX4" fmla="*/ 51177 w 708032"/>
              <a:gd name="connsiteY4" fmla="*/ 119831 h 804337"/>
              <a:gd name="connsiteX5" fmla="*/ 38477 w 708032"/>
              <a:gd name="connsiteY5" fmla="*/ 1298 h 80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032" h="804337">
                <a:moveTo>
                  <a:pt x="38477" y="1298"/>
                </a:moveTo>
                <a:cubicBezTo>
                  <a:pt x="91394" y="12587"/>
                  <a:pt x="257199" y="54214"/>
                  <a:pt x="368677" y="187564"/>
                </a:cubicBezTo>
                <a:cubicBezTo>
                  <a:pt x="480155" y="320914"/>
                  <a:pt x="694644" y="764709"/>
                  <a:pt x="707344" y="801398"/>
                </a:cubicBezTo>
                <a:cubicBezTo>
                  <a:pt x="720044" y="838087"/>
                  <a:pt x="554238" y="521293"/>
                  <a:pt x="444877" y="407698"/>
                </a:cubicBezTo>
                <a:cubicBezTo>
                  <a:pt x="335516" y="294103"/>
                  <a:pt x="117499" y="185448"/>
                  <a:pt x="51177" y="119831"/>
                </a:cubicBezTo>
                <a:cubicBezTo>
                  <a:pt x="-15145" y="54214"/>
                  <a:pt x="-14440" y="-9991"/>
                  <a:pt x="38477" y="129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672B1BDC-D3F9-4AA1-9990-DEB10AE69827}"/>
              </a:ext>
            </a:extLst>
          </p:cNvPr>
          <p:cNvSpPr/>
          <p:nvPr/>
        </p:nvSpPr>
        <p:spPr>
          <a:xfrm>
            <a:off x="5110581" y="1006143"/>
            <a:ext cx="279235" cy="949691"/>
          </a:xfrm>
          <a:custGeom>
            <a:avLst/>
            <a:gdLst>
              <a:gd name="connsiteX0" fmla="*/ 278452 w 279235"/>
              <a:gd name="connsiteY0" fmla="*/ 1390 h 949691"/>
              <a:gd name="connsiteX1" fmla="*/ 109119 w 279235"/>
              <a:gd name="connsiteY1" fmla="*/ 373924 h 949691"/>
              <a:gd name="connsiteX2" fmla="*/ 58319 w 279235"/>
              <a:gd name="connsiteY2" fmla="*/ 754924 h 949691"/>
              <a:gd name="connsiteX3" fmla="*/ 92186 w 279235"/>
              <a:gd name="connsiteY3" fmla="*/ 945424 h 949691"/>
              <a:gd name="connsiteX4" fmla="*/ 7519 w 279235"/>
              <a:gd name="connsiteY4" fmla="*/ 581357 h 949691"/>
              <a:gd name="connsiteX5" fmla="*/ 32919 w 279235"/>
              <a:gd name="connsiteY5" fmla="*/ 259624 h 949691"/>
              <a:gd name="connsiteX6" fmla="*/ 278452 w 279235"/>
              <a:gd name="connsiteY6" fmla="*/ 1390 h 94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35" h="949691">
                <a:moveTo>
                  <a:pt x="278452" y="1390"/>
                </a:moveTo>
                <a:cubicBezTo>
                  <a:pt x="291152" y="20440"/>
                  <a:pt x="145808" y="248335"/>
                  <a:pt x="109119" y="373924"/>
                </a:cubicBezTo>
                <a:cubicBezTo>
                  <a:pt x="72430" y="499513"/>
                  <a:pt x="61141" y="659674"/>
                  <a:pt x="58319" y="754924"/>
                </a:cubicBezTo>
                <a:cubicBezTo>
                  <a:pt x="55497" y="850174"/>
                  <a:pt x="100653" y="974352"/>
                  <a:pt x="92186" y="945424"/>
                </a:cubicBezTo>
                <a:cubicBezTo>
                  <a:pt x="83719" y="916496"/>
                  <a:pt x="17397" y="695657"/>
                  <a:pt x="7519" y="581357"/>
                </a:cubicBezTo>
                <a:cubicBezTo>
                  <a:pt x="-2359" y="467057"/>
                  <a:pt x="-9414" y="355580"/>
                  <a:pt x="32919" y="259624"/>
                </a:cubicBezTo>
                <a:cubicBezTo>
                  <a:pt x="75252" y="163669"/>
                  <a:pt x="265752" y="-17660"/>
                  <a:pt x="278452" y="139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25A3B935-BA80-4D37-9158-130350F444C5}"/>
              </a:ext>
            </a:extLst>
          </p:cNvPr>
          <p:cNvSpPr/>
          <p:nvPr/>
        </p:nvSpPr>
        <p:spPr>
          <a:xfrm>
            <a:off x="7469148" y="1772519"/>
            <a:ext cx="718153" cy="764060"/>
          </a:xfrm>
          <a:custGeom>
            <a:avLst/>
            <a:gdLst>
              <a:gd name="connsiteX0" fmla="*/ 66185 w 718153"/>
              <a:gd name="connsiteY0" fmla="*/ 60514 h 764060"/>
              <a:gd name="connsiteX1" fmla="*/ 362519 w 718153"/>
              <a:gd name="connsiteY1" fmla="*/ 361081 h 764060"/>
              <a:gd name="connsiteX2" fmla="*/ 599585 w 718153"/>
              <a:gd name="connsiteY2" fmla="*/ 471148 h 764060"/>
              <a:gd name="connsiteX3" fmla="*/ 718119 w 718153"/>
              <a:gd name="connsiteY3" fmla="*/ 763248 h 764060"/>
              <a:gd name="connsiteX4" fmla="*/ 608052 w 718153"/>
              <a:gd name="connsiteY4" fmla="*/ 551581 h 764060"/>
              <a:gd name="connsiteX5" fmla="*/ 299019 w 718153"/>
              <a:gd name="connsiteY5" fmla="*/ 348381 h 764060"/>
              <a:gd name="connsiteX6" fmla="*/ 116985 w 718153"/>
              <a:gd name="connsiteY6" fmla="*/ 98614 h 764060"/>
              <a:gd name="connsiteX7" fmla="*/ 2685 w 718153"/>
              <a:gd name="connsiteY7" fmla="*/ 1248 h 764060"/>
              <a:gd name="connsiteX8" fmla="*/ 66185 w 718153"/>
              <a:gd name="connsiteY8" fmla="*/ 60514 h 76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153" h="764060">
                <a:moveTo>
                  <a:pt x="66185" y="60514"/>
                </a:moveTo>
                <a:cubicBezTo>
                  <a:pt x="126157" y="120486"/>
                  <a:pt x="273619" y="292642"/>
                  <a:pt x="362519" y="361081"/>
                </a:cubicBezTo>
                <a:cubicBezTo>
                  <a:pt x="451419" y="429520"/>
                  <a:pt x="540318" y="404120"/>
                  <a:pt x="599585" y="471148"/>
                </a:cubicBezTo>
                <a:cubicBezTo>
                  <a:pt x="658852" y="538176"/>
                  <a:pt x="716708" y="749843"/>
                  <a:pt x="718119" y="763248"/>
                </a:cubicBezTo>
                <a:cubicBezTo>
                  <a:pt x="719530" y="776653"/>
                  <a:pt x="677902" y="620725"/>
                  <a:pt x="608052" y="551581"/>
                </a:cubicBezTo>
                <a:cubicBezTo>
                  <a:pt x="538202" y="482437"/>
                  <a:pt x="380863" y="423875"/>
                  <a:pt x="299019" y="348381"/>
                </a:cubicBezTo>
                <a:cubicBezTo>
                  <a:pt x="217175" y="272887"/>
                  <a:pt x="166374" y="156469"/>
                  <a:pt x="116985" y="98614"/>
                </a:cubicBezTo>
                <a:cubicBezTo>
                  <a:pt x="67596" y="40759"/>
                  <a:pt x="11857" y="5481"/>
                  <a:pt x="2685" y="1248"/>
                </a:cubicBezTo>
                <a:cubicBezTo>
                  <a:pt x="-6487" y="-2985"/>
                  <a:pt x="6213" y="542"/>
                  <a:pt x="66185" y="6051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9C48088F-ECC7-4E82-90EA-2F488B86E5B0}"/>
              </a:ext>
            </a:extLst>
          </p:cNvPr>
          <p:cNvSpPr/>
          <p:nvPr/>
        </p:nvSpPr>
        <p:spPr>
          <a:xfrm>
            <a:off x="6609704" y="1106779"/>
            <a:ext cx="565807" cy="549855"/>
          </a:xfrm>
          <a:custGeom>
            <a:avLst/>
            <a:gdLst>
              <a:gd name="connsiteX0" fmla="*/ 2763 w 565807"/>
              <a:gd name="connsiteY0" fmla="*/ 2354 h 549855"/>
              <a:gd name="connsiteX1" fmla="*/ 189029 w 565807"/>
              <a:gd name="connsiteY1" fmla="*/ 256354 h 549855"/>
              <a:gd name="connsiteX2" fmla="*/ 332963 w 565807"/>
              <a:gd name="connsiteY2" fmla="*/ 362188 h 549855"/>
              <a:gd name="connsiteX3" fmla="*/ 565796 w 565807"/>
              <a:gd name="connsiteY3" fmla="*/ 548454 h 549855"/>
              <a:gd name="connsiteX4" fmla="*/ 341429 w 565807"/>
              <a:gd name="connsiteY4" fmla="*/ 421454 h 549855"/>
              <a:gd name="connsiteX5" fmla="*/ 2763 w 565807"/>
              <a:gd name="connsiteY5" fmla="*/ 2354 h 5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807" h="549855">
                <a:moveTo>
                  <a:pt x="2763" y="2354"/>
                </a:moveTo>
                <a:cubicBezTo>
                  <a:pt x="-22637" y="-25163"/>
                  <a:pt x="133996" y="196382"/>
                  <a:pt x="189029" y="256354"/>
                </a:cubicBezTo>
                <a:cubicBezTo>
                  <a:pt x="244062" y="316326"/>
                  <a:pt x="270169" y="313505"/>
                  <a:pt x="332963" y="362188"/>
                </a:cubicBezTo>
                <a:cubicBezTo>
                  <a:pt x="395757" y="410871"/>
                  <a:pt x="564385" y="538576"/>
                  <a:pt x="565796" y="548454"/>
                </a:cubicBezTo>
                <a:cubicBezTo>
                  <a:pt x="567207" y="558332"/>
                  <a:pt x="433857" y="515998"/>
                  <a:pt x="341429" y="421454"/>
                </a:cubicBezTo>
                <a:cubicBezTo>
                  <a:pt x="249001" y="326910"/>
                  <a:pt x="28163" y="29871"/>
                  <a:pt x="2763" y="235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C41743C-8503-4070-A46C-AB973297683A}"/>
              </a:ext>
            </a:extLst>
          </p:cNvPr>
          <p:cNvSpPr/>
          <p:nvPr/>
        </p:nvSpPr>
        <p:spPr>
          <a:xfrm>
            <a:off x="4439411" y="1860723"/>
            <a:ext cx="946594" cy="2786569"/>
          </a:xfrm>
          <a:custGeom>
            <a:avLst/>
            <a:gdLst>
              <a:gd name="connsiteX0" fmla="*/ 183389 w 946594"/>
              <a:gd name="connsiteY0" fmla="*/ 963757 h 2786569"/>
              <a:gd name="connsiteX1" fmla="*/ 203709 w 946594"/>
              <a:gd name="connsiteY1" fmla="*/ 1563197 h 2786569"/>
              <a:gd name="connsiteX2" fmla="*/ 432309 w 946594"/>
              <a:gd name="connsiteY2" fmla="*/ 2213437 h 2786569"/>
              <a:gd name="connsiteX3" fmla="*/ 940309 w 946594"/>
              <a:gd name="connsiteY3" fmla="*/ 2777317 h 2786569"/>
              <a:gd name="connsiteX4" fmla="*/ 681229 w 946594"/>
              <a:gd name="connsiteY4" fmla="*/ 2518237 h 2786569"/>
              <a:gd name="connsiteX5" fmla="*/ 173229 w 946594"/>
              <a:gd name="connsiteY5" fmla="*/ 1928957 h 2786569"/>
              <a:gd name="connsiteX6" fmla="*/ 509 w 946594"/>
              <a:gd name="connsiteY6" fmla="*/ 857077 h 2786569"/>
              <a:gd name="connsiteX7" fmla="*/ 127509 w 946594"/>
              <a:gd name="connsiteY7" fmla="*/ 125557 h 2786569"/>
              <a:gd name="connsiteX8" fmla="*/ 330709 w 946594"/>
              <a:gd name="connsiteY8" fmla="*/ 84917 h 2786569"/>
              <a:gd name="connsiteX9" fmla="*/ 193549 w 946594"/>
              <a:gd name="connsiteY9" fmla="*/ 450677 h 2786569"/>
              <a:gd name="connsiteX10" fmla="*/ 168149 w 946594"/>
              <a:gd name="connsiteY10" fmla="*/ 694517 h 2786569"/>
              <a:gd name="connsiteX11" fmla="*/ 157989 w 946594"/>
              <a:gd name="connsiteY11" fmla="*/ 816437 h 2786569"/>
              <a:gd name="connsiteX12" fmla="*/ 234189 w 946594"/>
              <a:gd name="connsiteY12" fmla="*/ 201757 h 2786569"/>
              <a:gd name="connsiteX13" fmla="*/ 244349 w 946594"/>
              <a:gd name="connsiteY13" fmla="*/ 95077 h 2786569"/>
              <a:gd name="connsiteX14" fmla="*/ 254509 w 946594"/>
              <a:gd name="connsiteY14" fmla="*/ 34117 h 2786569"/>
              <a:gd name="connsiteX15" fmla="*/ 224029 w 946594"/>
              <a:gd name="connsiteY15" fmla="*/ 658957 h 278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6594" h="2786569">
                <a:moveTo>
                  <a:pt x="183389" y="963757"/>
                </a:moveTo>
                <a:cubicBezTo>
                  <a:pt x="172805" y="1159337"/>
                  <a:pt x="162222" y="1354917"/>
                  <a:pt x="203709" y="1563197"/>
                </a:cubicBezTo>
                <a:cubicBezTo>
                  <a:pt x="245196" y="1771477"/>
                  <a:pt x="309542" y="2011084"/>
                  <a:pt x="432309" y="2213437"/>
                </a:cubicBezTo>
                <a:cubicBezTo>
                  <a:pt x="555076" y="2415790"/>
                  <a:pt x="898822" y="2726517"/>
                  <a:pt x="940309" y="2777317"/>
                </a:cubicBezTo>
                <a:cubicBezTo>
                  <a:pt x="981796" y="2828117"/>
                  <a:pt x="809076" y="2659630"/>
                  <a:pt x="681229" y="2518237"/>
                </a:cubicBezTo>
                <a:cubicBezTo>
                  <a:pt x="553382" y="2376844"/>
                  <a:pt x="286682" y="2205817"/>
                  <a:pt x="173229" y="1928957"/>
                </a:cubicBezTo>
                <a:cubicBezTo>
                  <a:pt x="59776" y="1652097"/>
                  <a:pt x="8129" y="1157644"/>
                  <a:pt x="509" y="857077"/>
                </a:cubicBezTo>
                <a:cubicBezTo>
                  <a:pt x="-7111" y="556510"/>
                  <a:pt x="72476" y="254250"/>
                  <a:pt x="127509" y="125557"/>
                </a:cubicBezTo>
                <a:cubicBezTo>
                  <a:pt x="182542" y="-3136"/>
                  <a:pt x="319702" y="30730"/>
                  <a:pt x="330709" y="84917"/>
                </a:cubicBezTo>
                <a:cubicBezTo>
                  <a:pt x="341716" y="139104"/>
                  <a:pt x="220642" y="349077"/>
                  <a:pt x="193549" y="450677"/>
                </a:cubicBezTo>
                <a:cubicBezTo>
                  <a:pt x="166456" y="552277"/>
                  <a:pt x="174076" y="633557"/>
                  <a:pt x="168149" y="694517"/>
                </a:cubicBezTo>
                <a:cubicBezTo>
                  <a:pt x="162222" y="755477"/>
                  <a:pt x="146982" y="898564"/>
                  <a:pt x="157989" y="816437"/>
                </a:cubicBezTo>
                <a:cubicBezTo>
                  <a:pt x="168996" y="734310"/>
                  <a:pt x="219796" y="321984"/>
                  <a:pt x="234189" y="201757"/>
                </a:cubicBezTo>
                <a:cubicBezTo>
                  <a:pt x="248582" y="81530"/>
                  <a:pt x="240962" y="123017"/>
                  <a:pt x="244349" y="95077"/>
                </a:cubicBezTo>
                <a:cubicBezTo>
                  <a:pt x="247736" y="67137"/>
                  <a:pt x="257896" y="-59863"/>
                  <a:pt x="254509" y="34117"/>
                </a:cubicBezTo>
                <a:cubicBezTo>
                  <a:pt x="251122" y="128097"/>
                  <a:pt x="237575" y="393527"/>
                  <a:pt x="224029" y="658957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4E0B0096-6CCE-410F-A9E5-50473920DF90}"/>
              </a:ext>
            </a:extLst>
          </p:cNvPr>
          <p:cNvSpPr/>
          <p:nvPr/>
        </p:nvSpPr>
        <p:spPr>
          <a:xfrm>
            <a:off x="7358430" y="1018552"/>
            <a:ext cx="825092" cy="1186507"/>
          </a:xfrm>
          <a:custGeom>
            <a:avLst/>
            <a:gdLst>
              <a:gd name="connsiteX0" fmla="*/ 3337 w 825092"/>
              <a:gd name="connsiteY0" fmla="*/ 5915 h 1186507"/>
              <a:gd name="connsiteX1" fmla="*/ 367403 w 825092"/>
              <a:gd name="connsiteY1" fmla="*/ 446181 h 1186507"/>
              <a:gd name="connsiteX2" fmla="*/ 811903 w 825092"/>
              <a:gd name="connsiteY2" fmla="*/ 1165848 h 1186507"/>
              <a:gd name="connsiteX3" fmla="*/ 667970 w 825092"/>
              <a:gd name="connsiteY3" fmla="*/ 945715 h 1186507"/>
              <a:gd name="connsiteX4" fmla="*/ 261570 w 825092"/>
              <a:gd name="connsiteY4" fmla="*/ 471581 h 1186507"/>
              <a:gd name="connsiteX5" fmla="*/ 189603 w 825092"/>
              <a:gd name="connsiteY5" fmla="*/ 209115 h 1186507"/>
              <a:gd name="connsiteX6" fmla="*/ 3337 w 825092"/>
              <a:gd name="connsiteY6" fmla="*/ 5915 h 118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092" h="1186507">
                <a:moveTo>
                  <a:pt x="3337" y="5915"/>
                </a:moveTo>
                <a:cubicBezTo>
                  <a:pt x="32970" y="45426"/>
                  <a:pt x="232642" y="252859"/>
                  <a:pt x="367403" y="446181"/>
                </a:cubicBezTo>
                <a:cubicBezTo>
                  <a:pt x="502164" y="639503"/>
                  <a:pt x="761809" y="1082592"/>
                  <a:pt x="811903" y="1165848"/>
                </a:cubicBezTo>
                <a:cubicBezTo>
                  <a:pt x="861997" y="1249104"/>
                  <a:pt x="759692" y="1061426"/>
                  <a:pt x="667970" y="945715"/>
                </a:cubicBezTo>
                <a:cubicBezTo>
                  <a:pt x="576248" y="830004"/>
                  <a:pt x="341298" y="594348"/>
                  <a:pt x="261570" y="471581"/>
                </a:cubicBezTo>
                <a:cubicBezTo>
                  <a:pt x="181842" y="348814"/>
                  <a:pt x="229114" y="283198"/>
                  <a:pt x="189603" y="209115"/>
                </a:cubicBezTo>
                <a:cubicBezTo>
                  <a:pt x="150092" y="135032"/>
                  <a:pt x="-26296" y="-33596"/>
                  <a:pt x="3337" y="591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986F2F67-41CC-409F-940E-9A5ACD594527}"/>
              </a:ext>
            </a:extLst>
          </p:cNvPr>
          <p:cNvSpPr/>
          <p:nvPr/>
        </p:nvSpPr>
        <p:spPr>
          <a:xfrm>
            <a:off x="7196665" y="536949"/>
            <a:ext cx="199002" cy="305988"/>
          </a:xfrm>
          <a:custGeom>
            <a:avLst/>
            <a:gdLst>
              <a:gd name="connsiteX0" fmla="*/ 2 w 199002"/>
              <a:gd name="connsiteY0" fmla="*/ 684 h 305988"/>
              <a:gd name="connsiteX1" fmla="*/ 156635 w 199002"/>
              <a:gd name="connsiteY1" fmla="*/ 114984 h 305988"/>
              <a:gd name="connsiteX2" fmla="*/ 198968 w 199002"/>
              <a:gd name="connsiteY2" fmla="*/ 305484 h 305988"/>
              <a:gd name="connsiteX3" fmla="*/ 152402 w 199002"/>
              <a:gd name="connsiteY3" fmla="*/ 165784 h 305988"/>
              <a:gd name="connsiteX4" fmla="*/ 2 w 199002"/>
              <a:gd name="connsiteY4" fmla="*/ 684 h 3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02" h="305988">
                <a:moveTo>
                  <a:pt x="2" y="684"/>
                </a:moveTo>
                <a:cubicBezTo>
                  <a:pt x="708" y="-7783"/>
                  <a:pt x="123474" y="64184"/>
                  <a:pt x="156635" y="114984"/>
                </a:cubicBezTo>
                <a:cubicBezTo>
                  <a:pt x="189796" y="165784"/>
                  <a:pt x="199674" y="297017"/>
                  <a:pt x="198968" y="305484"/>
                </a:cubicBezTo>
                <a:cubicBezTo>
                  <a:pt x="198262" y="313951"/>
                  <a:pt x="179919" y="213762"/>
                  <a:pt x="152402" y="165784"/>
                </a:cubicBezTo>
                <a:cubicBezTo>
                  <a:pt x="124885" y="117806"/>
                  <a:pt x="-704" y="9151"/>
                  <a:pt x="2" y="68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6D353E36-1716-45DE-9539-252204824759}"/>
              </a:ext>
            </a:extLst>
          </p:cNvPr>
          <p:cNvSpPr/>
          <p:nvPr/>
        </p:nvSpPr>
        <p:spPr>
          <a:xfrm>
            <a:off x="8242300" y="1147233"/>
            <a:ext cx="318583" cy="1089787"/>
          </a:xfrm>
          <a:custGeom>
            <a:avLst/>
            <a:gdLst>
              <a:gd name="connsiteX0" fmla="*/ 0 w 318583"/>
              <a:gd name="connsiteY0" fmla="*/ 0 h 1089787"/>
              <a:gd name="connsiteX1" fmla="*/ 127000 w 318583"/>
              <a:gd name="connsiteY1" fmla="*/ 325967 h 1089787"/>
              <a:gd name="connsiteX2" fmla="*/ 254000 w 318583"/>
              <a:gd name="connsiteY2" fmla="*/ 588434 h 1089787"/>
              <a:gd name="connsiteX3" fmla="*/ 313267 w 318583"/>
              <a:gd name="connsiteY3" fmla="*/ 833967 h 1089787"/>
              <a:gd name="connsiteX4" fmla="*/ 309033 w 318583"/>
              <a:gd name="connsiteY4" fmla="*/ 1087967 h 1089787"/>
              <a:gd name="connsiteX5" fmla="*/ 254000 w 318583"/>
              <a:gd name="connsiteY5" fmla="*/ 698500 h 1089787"/>
              <a:gd name="connsiteX6" fmla="*/ 143933 w 318583"/>
              <a:gd name="connsiteY6" fmla="*/ 385234 h 1089787"/>
              <a:gd name="connsiteX7" fmla="*/ 16933 w 318583"/>
              <a:gd name="connsiteY7" fmla="*/ 93134 h 1089787"/>
              <a:gd name="connsiteX8" fmla="*/ 63500 w 318583"/>
              <a:gd name="connsiteY8" fmla="*/ 71967 h 10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583" h="1089787">
                <a:moveTo>
                  <a:pt x="0" y="0"/>
                </a:moveTo>
                <a:cubicBezTo>
                  <a:pt x="42333" y="113947"/>
                  <a:pt x="84667" y="227895"/>
                  <a:pt x="127000" y="325967"/>
                </a:cubicBezTo>
                <a:cubicBezTo>
                  <a:pt x="169333" y="424039"/>
                  <a:pt x="222956" y="503767"/>
                  <a:pt x="254000" y="588434"/>
                </a:cubicBezTo>
                <a:cubicBezTo>
                  <a:pt x="285044" y="673101"/>
                  <a:pt x="304095" y="750712"/>
                  <a:pt x="313267" y="833967"/>
                </a:cubicBezTo>
                <a:cubicBezTo>
                  <a:pt x="322439" y="917222"/>
                  <a:pt x="318911" y="1110545"/>
                  <a:pt x="309033" y="1087967"/>
                </a:cubicBezTo>
                <a:cubicBezTo>
                  <a:pt x="299155" y="1065389"/>
                  <a:pt x="281517" y="815622"/>
                  <a:pt x="254000" y="698500"/>
                </a:cubicBezTo>
                <a:cubicBezTo>
                  <a:pt x="226483" y="581378"/>
                  <a:pt x="183444" y="486128"/>
                  <a:pt x="143933" y="385234"/>
                </a:cubicBezTo>
                <a:cubicBezTo>
                  <a:pt x="104422" y="284340"/>
                  <a:pt x="30338" y="145345"/>
                  <a:pt x="16933" y="93134"/>
                </a:cubicBezTo>
                <a:cubicBezTo>
                  <a:pt x="3528" y="40923"/>
                  <a:pt x="33514" y="56445"/>
                  <a:pt x="63500" y="71967"/>
                </a:cubicBezTo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9F862504-D317-4089-98AA-000FB8DB05B8}"/>
              </a:ext>
            </a:extLst>
          </p:cNvPr>
          <p:cNvSpPr/>
          <p:nvPr/>
        </p:nvSpPr>
        <p:spPr>
          <a:xfrm>
            <a:off x="7365960" y="1921414"/>
            <a:ext cx="635061" cy="403364"/>
          </a:xfrm>
          <a:custGeom>
            <a:avLst/>
            <a:gdLst>
              <a:gd name="connsiteX0" fmla="*/ 40 w 635061"/>
              <a:gd name="connsiteY0" fmla="*/ 519 h 403364"/>
              <a:gd name="connsiteX1" fmla="*/ 249807 w 635061"/>
              <a:gd name="connsiteY1" fmla="*/ 191019 h 403364"/>
              <a:gd name="connsiteX2" fmla="*/ 635040 w 635061"/>
              <a:gd name="connsiteY2" fmla="*/ 402686 h 403364"/>
              <a:gd name="connsiteX3" fmla="*/ 266740 w 635061"/>
              <a:gd name="connsiteY3" fmla="*/ 250286 h 403364"/>
              <a:gd name="connsiteX4" fmla="*/ 40 w 635061"/>
              <a:gd name="connsiteY4" fmla="*/ 519 h 40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61" h="403364">
                <a:moveTo>
                  <a:pt x="40" y="519"/>
                </a:moveTo>
                <a:cubicBezTo>
                  <a:pt x="-2782" y="-9359"/>
                  <a:pt x="143974" y="123991"/>
                  <a:pt x="249807" y="191019"/>
                </a:cubicBezTo>
                <a:cubicBezTo>
                  <a:pt x="355640" y="258047"/>
                  <a:pt x="632218" y="392808"/>
                  <a:pt x="635040" y="402686"/>
                </a:cubicBezTo>
                <a:cubicBezTo>
                  <a:pt x="637862" y="412564"/>
                  <a:pt x="366223" y="312375"/>
                  <a:pt x="266740" y="250286"/>
                </a:cubicBezTo>
                <a:cubicBezTo>
                  <a:pt x="167257" y="188197"/>
                  <a:pt x="2862" y="10397"/>
                  <a:pt x="40" y="51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BFDFF733-5A66-4E94-8CBF-7A553F22418B}"/>
              </a:ext>
            </a:extLst>
          </p:cNvPr>
          <p:cNvSpPr/>
          <p:nvPr/>
        </p:nvSpPr>
        <p:spPr>
          <a:xfrm>
            <a:off x="6723400" y="1415068"/>
            <a:ext cx="888176" cy="792904"/>
          </a:xfrm>
          <a:custGeom>
            <a:avLst/>
            <a:gdLst>
              <a:gd name="connsiteX0" fmla="*/ 3367 w 888176"/>
              <a:gd name="connsiteY0" fmla="*/ 3099 h 792904"/>
              <a:gd name="connsiteX1" fmla="*/ 104967 w 888176"/>
              <a:gd name="connsiteY1" fmla="*/ 210532 h 792904"/>
              <a:gd name="connsiteX2" fmla="*/ 164233 w 888176"/>
              <a:gd name="connsiteY2" fmla="*/ 384099 h 792904"/>
              <a:gd name="connsiteX3" fmla="*/ 452100 w 888176"/>
              <a:gd name="connsiteY3" fmla="*/ 676199 h 792904"/>
              <a:gd name="connsiteX4" fmla="*/ 888133 w 888176"/>
              <a:gd name="connsiteY4" fmla="*/ 790499 h 792904"/>
              <a:gd name="connsiteX5" fmla="*/ 477500 w 888176"/>
              <a:gd name="connsiteY5" fmla="*/ 583065 h 792904"/>
              <a:gd name="connsiteX6" fmla="*/ 240433 w 888176"/>
              <a:gd name="connsiteY6" fmla="*/ 379865 h 792904"/>
              <a:gd name="connsiteX7" fmla="*/ 3367 w 888176"/>
              <a:gd name="connsiteY7" fmla="*/ 3099 h 79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176" h="792904">
                <a:moveTo>
                  <a:pt x="3367" y="3099"/>
                </a:moveTo>
                <a:cubicBezTo>
                  <a:pt x="-19211" y="-25123"/>
                  <a:pt x="78156" y="147032"/>
                  <a:pt x="104967" y="210532"/>
                </a:cubicBezTo>
                <a:cubicBezTo>
                  <a:pt x="131778" y="274032"/>
                  <a:pt x="106378" y="306488"/>
                  <a:pt x="164233" y="384099"/>
                </a:cubicBezTo>
                <a:cubicBezTo>
                  <a:pt x="222088" y="461710"/>
                  <a:pt x="331450" y="608466"/>
                  <a:pt x="452100" y="676199"/>
                </a:cubicBezTo>
                <a:cubicBezTo>
                  <a:pt x="572750" y="743932"/>
                  <a:pt x="883900" y="806021"/>
                  <a:pt x="888133" y="790499"/>
                </a:cubicBezTo>
                <a:cubicBezTo>
                  <a:pt x="892366" y="774977"/>
                  <a:pt x="585450" y="651504"/>
                  <a:pt x="477500" y="583065"/>
                </a:cubicBezTo>
                <a:cubicBezTo>
                  <a:pt x="369550" y="514626"/>
                  <a:pt x="317338" y="472293"/>
                  <a:pt x="240433" y="379865"/>
                </a:cubicBezTo>
                <a:cubicBezTo>
                  <a:pt x="163528" y="287437"/>
                  <a:pt x="25945" y="31321"/>
                  <a:pt x="3367" y="309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4A19D2A4-38F3-4C79-BD98-B4B6052AEBA8}"/>
              </a:ext>
            </a:extLst>
          </p:cNvPr>
          <p:cNvSpPr/>
          <p:nvPr/>
        </p:nvSpPr>
        <p:spPr>
          <a:xfrm>
            <a:off x="7756524" y="1736815"/>
            <a:ext cx="698175" cy="680718"/>
          </a:xfrm>
          <a:custGeom>
            <a:avLst/>
            <a:gdLst>
              <a:gd name="connsiteX0" fmla="*/ 11643 w 698175"/>
              <a:gd name="connsiteY0" fmla="*/ 11552 h 680718"/>
              <a:gd name="connsiteX1" fmla="*/ 197909 w 698175"/>
              <a:gd name="connsiteY1" fmla="*/ 206285 h 680718"/>
              <a:gd name="connsiteX2" fmla="*/ 286809 w 698175"/>
              <a:gd name="connsiteY2" fmla="*/ 430652 h 680718"/>
              <a:gd name="connsiteX3" fmla="*/ 697443 w 698175"/>
              <a:gd name="connsiteY3" fmla="*/ 680418 h 680718"/>
              <a:gd name="connsiteX4" fmla="*/ 384176 w 698175"/>
              <a:gd name="connsiteY4" fmla="*/ 477218 h 680718"/>
              <a:gd name="connsiteX5" fmla="*/ 269876 w 698175"/>
              <a:gd name="connsiteY5" fmla="*/ 282485 h 680718"/>
              <a:gd name="connsiteX6" fmla="*/ 45509 w 698175"/>
              <a:gd name="connsiteY6" fmla="*/ 49652 h 680718"/>
              <a:gd name="connsiteX7" fmla="*/ 11643 w 698175"/>
              <a:gd name="connsiteY7" fmla="*/ 11552 h 68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175" h="680718">
                <a:moveTo>
                  <a:pt x="11643" y="11552"/>
                </a:moveTo>
                <a:cubicBezTo>
                  <a:pt x="37043" y="37658"/>
                  <a:pt x="152048" y="136435"/>
                  <a:pt x="197909" y="206285"/>
                </a:cubicBezTo>
                <a:cubicBezTo>
                  <a:pt x="243770" y="276135"/>
                  <a:pt x="203553" y="351630"/>
                  <a:pt x="286809" y="430652"/>
                </a:cubicBezTo>
                <a:cubicBezTo>
                  <a:pt x="370065" y="509674"/>
                  <a:pt x="681215" y="672657"/>
                  <a:pt x="697443" y="680418"/>
                </a:cubicBezTo>
                <a:cubicBezTo>
                  <a:pt x="713671" y="688179"/>
                  <a:pt x="455437" y="543540"/>
                  <a:pt x="384176" y="477218"/>
                </a:cubicBezTo>
                <a:cubicBezTo>
                  <a:pt x="312915" y="410896"/>
                  <a:pt x="326321" y="353746"/>
                  <a:pt x="269876" y="282485"/>
                </a:cubicBezTo>
                <a:cubicBezTo>
                  <a:pt x="213432" y="211224"/>
                  <a:pt x="86431" y="93397"/>
                  <a:pt x="45509" y="49652"/>
                </a:cubicBezTo>
                <a:cubicBezTo>
                  <a:pt x="4587" y="5907"/>
                  <a:pt x="-13757" y="-14554"/>
                  <a:pt x="11643" y="1155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01B8C44-ECEB-49B4-BAAF-691F10843AD8}"/>
              </a:ext>
            </a:extLst>
          </p:cNvPr>
          <p:cNvSpPr/>
          <p:nvPr/>
        </p:nvSpPr>
        <p:spPr>
          <a:xfrm>
            <a:off x="6599621" y="331992"/>
            <a:ext cx="355842" cy="221393"/>
          </a:xfrm>
          <a:custGeom>
            <a:avLst/>
            <a:gdLst>
              <a:gd name="connsiteX0" fmla="*/ 146 w 355842"/>
              <a:gd name="connsiteY0" fmla="*/ 2441 h 221393"/>
              <a:gd name="connsiteX1" fmla="*/ 165246 w 355842"/>
              <a:gd name="connsiteY1" fmla="*/ 159075 h 221393"/>
              <a:gd name="connsiteX2" fmla="*/ 355746 w 355842"/>
              <a:gd name="connsiteY2" fmla="*/ 218341 h 221393"/>
              <a:gd name="connsiteX3" fmla="*/ 139846 w 355842"/>
              <a:gd name="connsiteY3" fmla="*/ 74408 h 221393"/>
              <a:gd name="connsiteX4" fmla="*/ 146 w 355842"/>
              <a:gd name="connsiteY4" fmla="*/ 2441 h 2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42" h="221393">
                <a:moveTo>
                  <a:pt x="146" y="2441"/>
                </a:moveTo>
                <a:cubicBezTo>
                  <a:pt x="4379" y="16552"/>
                  <a:pt x="105979" y="123092"/>
                  <a:pt x="165246" y="159075"/>
                </a:cubicBezTo>
                <a:cubicBezTo>
                  <a:pt x="224513" y="195058"/>
                  <a:pt x="359979" y="232452"/>
                  <a:pt x="355746" y="218341"/>
                </a:cubicBezTo>
                <a:cubicBezTo>
                  <a:pt x="351513" y="204230"/>
                  <a:pt x="195585" y="110391"/>
                  <a:pt x="139846" y="74408"/>
                </a:cubicBezTo>
                <a:cubicBezTo>
                  <a:pt x="84107" y="38425"/>
                  <a:pt x="-4087" y="-11670"/>
                  <a:pt x="146" y="244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676F706-9C9D-4593-B616-1E73257983EF}"/>
              </a:ext>
            </a:extLst>
          </p:cNvPr>
          <p:cNvSpPr/>
          <p:nvPr/>
        </p:nvSpPr>
        <p:spPr>
          <a:xfrm>
            <a:off x="4858108" y="888709"/>
            <a:ext cx="353347" cy="849647"/>
          </a:xfrm>
          <a:custGeom>
            <a:avLst/>
            <a:gdLst>
              <a:gd name="connsiteX0" fmla="*/ 353125 w 353347"/>
              <a:gd name="connsiteY0" fmla="*/ 4524 h 849647"/>
              <a:gd name="connsiteX1" fmla="*/ 192259 w 353347"/>
              <a:gd name="connsiteY1" fmla="*/ 351658 h 849647"/>
              <a:gd name="connsiteX2" fmla="*/ 137225 w 353347"/>
              <a:gd name="connsiteY2" fmla="*/ 817324 h 849647"/>
              <a:gd name="connsiteX3" fmla="*/ 103359 w 353347"/>
              <a:gd name="connsiteY3" fmla="*/ 787691 h 849647"/>
              <a:gd name="connsiteX4" fmla="*/ 14459 w 353347"/>
              <a:gd name="connsiteY4" fmla="*/ 609891 h 849647"/>
              <a:gd name="connsiteX5" fmla="*/ 14459 w 353347"/>
              <a:gd name="connsiteY5" fmla="*/ 491358 h 849647"/>
              <a:gd name="connsiteX6" fmla="*/ 154159 w 353347"/>
              <a:gd name="connsiteY6" fmla="*/ 173858 h 849647"/>
              <a:gd name="connsiteX7" fmla="*/ 353125 w 353347"/>
              <a:gd name="connsiteY7" fmla="*/ 4524 h 8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47" h="849647">
                <a:moveTo>
                  <a:pt x="353125" y="4524"/>
                </a:moveTo>
                <a:cubicBezTo>
                  <a:pt x="359475" y="34157"/>
                  <a:pt x="228242" y="216191"/>
                  <a:pt x="192259" y="351658"/>
                </a:cubicBezTo>
                <a:cubicBezTo>
                  <a:pt x="156276" y="487125"/>
                  <a:pt x="152042" y="744652"/>
                  <a:pt x="137225" y="817324"/>
                </a:cubicBezTo>
                <a:cubicBezTo>
                  <a:pt x="122408" y="889996"/>
                  <a:pt x="123820" y="822263"/>
                  <a:pt x="103359" y="787691"/>
                </a:cubicBezTo>
                <a:cubicBezTo>
                  <a:pt x="82898" y="753119"/>
                  <a:pt x="29276" y="659280"/>
                  <a:pt x="14459" y="609891"/>
                </a:cubicBezTo>
                <a:cubicBezTo>
                  <a:pt x="-358" y="560502"/>
                  <a:pt x="-8824" y="564030"/>
                  <a:pt x="14459" y="491358"/>
                </a:cubicBezTo>
                <a:cubicBezTo>
                  <a:pt x="37742" y="418686"/>
                  <a:pt x="98420" y="250058"/>
                  <a:pt x="154159" y="173858"/>
                </a:cubicBezTo>
                <a:cubicBezTo>
                  <a:pt x="209898" y="97658"/>
                  <a:pt x="346775" y="-25109"/>
                  <a:pt x="353125" y="452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F0C80EED-E21A-4380-9A4B-D525B558B4B0}"/>
              </a:ext>
            </a:extLst>
          </p:cNvPr>
          <p:cNvSpPr/>
          <p:nvPr/>
        </p:nvSpPr>
        <p:spPr>
          <a:xfrm>
            <a:off x="5968696" y="1075062"/>
            <a:ext cx="381327" cy="562236"/>
          </a:xfrm>
          <a:custGeom>
            <a:avLst/>
            <a:gdLst>
              <a:gd name="connsiteX0" fmla="*/ 304 w 381327"/>
              <a:gd name="connsiteY0" fmla="*/ 205 h 562236"/>
              <a:gd name="connsiteX1" fmla="*/ 178104 w 381327"/>
              <a:gd name="connsiteY1" fmla="*/ 199171 h 562236"/>
              <a:gd name="connsiteX2" fmla="*/ 381304 w 381327"/>
              <a:gd name="connsiteY2" fmla="*/ 559005 h 562236"/>
              <a:gd name="connsiteX3" fmla="*/ 165404 w 381327"/>
              <a:gd name="connsiteY3" fmla="*/ 368505 h 562236"/>
              <a:gd name="connsiteX4" fmla="*/ 135771 w 381327"/>
              <a:gd name="connsiteY4" fmla="*/ 233038 h 562236"/>
              <a:gd name="connsiteX5" fmla="*/ 304 w 381327"/>
              <a:gd name="connsiteY5" fmla="*/ 205 h 56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27" h="562236">
                <a:moveTo>
                  <a:pt x="304" y="205"/>
                </a:moveTo>
                <a:cubicBezTo>
                  <a:pt x="7359" y="-5439"/>
                  <a:pt x="114604" y="106038"/>
                  <a:pt x="178104" y="199171"/>
                </a:cubicBezTo>
                <a:cubicBezTo>
                  <a:pt x="241604" y="292304"/>
                  <a:pt x="383421" y="530783"/>
                  <a:pt x="381304" y="559005"/>
                </a:cubicBezTo>
                <a:cubicBezTo>
                  <a:pt x="379187" y="587227"/>
                  <a:pt x="206326" y="422833"/>
                  <a:pt x="165404" y="368505"/>
                </a:cubicBezTo>
                <a:cubicBezTo>
                  <a:pt x="124482" y="314177"/>
                  <a:pt x="160465" y="289482"/>
                  <a:pt x="135771" y="233038"/>
                </a:cubicBezTo>
                <a:cubicBezTo>
                  <a:pt x="111077" y="176594"/>
                  <a:pt x="-6751" y="5849"/>
                  <a:pt x="304" y="20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B28A7567-B66B-44ED-AFD2-34E49C3BAB98}"/>
              </a:ext>
            </a:extLst>
          </p:cNvPr>
          <p:cNvSpPr/>
          <p:nvPr/>
        </p:nvSpPr>
        <p:spPr>
          <a:xfrm>
            <a:off x="4550593" y="256172"/>
            <a:ext cx="1135433" cy="849541"/>
          </a:xfrm>
          <a:custGeom>
            <a:avLst/>
            <a:gdLst>
              <a:gd name="connsiteX0" fmla="*/ 1130540 w 1135433"/>
              <a:gd name="connsiteY0" fmla="*/ 61328 h 849541"/>
              <a:gd name="connsiteX1" fmla="*/ 923107 w 1135433"/>
              <a:gd name="connsiteY1" fmla="*/ 14761 h 849541"/>
              <a:gd name="connsiteX2" fmla="*/ 660640 w 1135433"/>
              <a:gd name="connsiteY2" fmla="*/ 14761 h 849541"/>
              <a:gd name="connsiteX3" fmla="*/ 364307 w 1135433"/>
              <a:gd name="connsiteY3" fmla="*/ 188328 h 849541"/>
              <a:gd name="connsiteX4" fmla="*/ 135707 w 1135433"/>
              <a:gd name="connsiteY4" fmla="*/ 505828 h 849541"/>
              <a:gd name="connsiteX5" fmla="*/ 240 w 1135433"/>
              <a:gd name="connsiteY5" fmla="*/ 848728 h 849541"/>
              <a:gd name="connsiteX6" fmla="*/ 110307 w 1135433"/>
              <a:gd name="connsiteY6" fmla="*/ 590495 h 849541"/>
              <a:gd name="connsiteX7" fmla="*/ 372774 w 1135433"/>
              <a:gd name="connsiteY7" fmla="*/ 251828 h 849541"/>
              <a:gd name="connsiteX8" fmla="*/ 711440 w 1135433"/>
              <a:gd name="connsiteY8" fmla="*/ 74028 h 849541"/>
              <a:gd name="connsiteX9" fmla="*/ 1130540 w 1135433"/>
              <a:gd name="connsiteY9" fmla="*/ 61328 h 8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433" h="849541">
                <a:moveTo>
                  <a:pt x="1130540" y="61328"/>
                </a:moveTo>
                <a:cubicBezTo>
                  <a:pt x="1165818" y="51450"/>
                  <a:pt x="1001424" y="22522"/>
                  <a:pt x="923107" y="14761"/>
                </a:cubicBezTo>
                <a:cubicBezTo>
                  <a:pt x="844790" y="7000"/>
                  <a:pt x="753773" y="-14167"/>
                  <a:pt x="660640" y="14761"/>
                </a:cubicBezTo>
                <a:cubicBezTo>
                  <a:pt x="567507" y="43689"/>
                  <a:pt x="451796" y="106484"/>
                  <a:pt x="364307" y="188328"/>
                </a:cubicBezTo>
                <a:cubicBezTo>
                  <a:pt x="276818" y="270172"/>
                  <a:pt x="196385" y="395761"/>
                  <a:pt x="135707" y="505828"/>
                </a:cubicBezTo>
                <a:cubicBezTo>
                  <a:pt x="75029" y="615895"/>
                  <a:pt x="4473" y="834617"/>
                  <a:pt x="240" y="848728"/>
                </a:cubicBezTo>
                <a:cubicBezTo>
                  <a:pt x="-3993" y="862839"/>
                  <a:pt x="48218" y="689978"/>
                  <a:pt x="110307" y="590495"/>
                </a:cubicBezTo>
                <a:cubicBezTo>
                  <a:pt x="172396" y="491012"/>
                  <a:pt x="272585" y="337906"/>
                  <a:pt x="372774" y="251828"/>
                </a:cubicBezTo>
                <a:cubicBezTo>
                  <a:pt x="472963" y="165750"/>
                  <a:pt x="587968" y="105778"/>
                  <a:pt x="711440" y="74028"/>
                </a:cubicBezTo>
                <a:cubicBezTo>
                  <a:pt x="834912" y="42278"/>
                  <a:pt x="1095262" y="71206"/>
                  <a:pt x="1130540" y="6132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5F1A5100-87CE-4B60-9698-7FD02F403BFC}"/>
              </a:ext>
            </a:extLst>
          </p:cNvPr>
          <p:cNvSpPr/>
          <p:nvPr/>
        </p:nvSpPr>
        <p:spPr>
          <a:xfrm>
            <a:off x="8065865" y="2717240"/>
            <a:ext cx="449274" cy="1512626"/>
          </a:xfrm>
          <a:custGeom>
            <a:avLst/>
            <a:gdLst>
              <a:gd name="connsiteX0" fmla="*/ 294978 w 449274"/>
              <a:gd name="connsiteY0" fmla="*/ 334999 h 1512626"/>
              <a:gd name="connsiteX1" fmla="*/ 409278 w 449274"/>
              <a:gd name="connsiteY1" fmla="*/ 572066 h 1512626"/>
              <a:gd name="connsiteX2" fmla="*/ 447378 w 449274"/>
              <a:gd name="connsiteY2" fmla="*/ 804899 h 1512626"/>
              <a:gd name="connsiteX3" fmla="*/ 358478 w 449274"/>
              <a:gd name="connsiteY3" fmla="*/ 1156266 h 1512626"/>
              <a:gd name="connsiteX4" fmla="*/ 2878 w 449274"/>
              <a:gd name="connsiteY4" fmla="*/ 1507633 h 1512626"/>
              <a:gd name="connsiteX5" fmla="*/ 193378 w 449274"/>
              <a:gd name="connsiteY5" fmla="*/ 1334066 h 1512626"/>
              <a:gd name="connsiteX6" fmla="*/ 244178 w 449274"/>
              <a:gd name="connsiteY6" fmla="*/ 936133 h 1512626"/>
              <a:gd name="connsiteX7" fmla="*/ 117178 w 449274"/>
              <a:gd name="connsiteY7" fmla="*/ 406966 h 1512626"/>
              <a:gd name="connsiteX8" fmla="*/ 134111 w 449274"/>
              <a:gd name="connsiteY8" fmla="*/ 566 h 1512626"/>
              <a:gd name="connsiteX9" fmla="*/ 294978 w 449274"/>
              <a:gd name="connsiteY9" fmla="*/ 334999 h 151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274" h="1512626">
                <a:moveTo>
                  <a:pt x="294978" y="334999"/>
                </a:moveTo>
                <a:cubicBezTo>
                  <a:pt x="340839" y="430249"/>
                  <a:pt x="383878" y="493749"/>
                  <a:pt x="409278" y="572066"/>
                </a:cubicBezTo>
                <a:cubicBezTo>
                  <a:pt x="434678" y="650383"/>
                  <a:pt x="455845" y="707532"/>
                  <a:pt x="447378" y="804899"/>
                </a:cubicBezTo>
                <a:cubicBezTo>
                  <a:pt x="438911" y="902266"/>
                  <a:pt x="432561" y="1039144"/>
                  <a:pt x="358478" y="1156266"/>
                </a:cubicBezTo>
                <a:cubicBezTo>
                  <a:pt x="284395" y="1273388"/>
                  <a:pt x="30395" y="1478000"/>
                  <a:pt x="2878" y="1507633"/>
                </a:cubicBezTo>
                <a:cubicBezTo>
                  <a:pt x="-24639" y="1537266"/>
                  <a:pt x="153161" y="1429316"/>
                  <a:pt x="193378" y="1334066"/>
                </a:cubicBezTo>
                <a:cubicBezTo>
                  <a:pt x="233595" y="1238816"/>
                  <a:pt x="256878" y="1090650"/>
                  <a:pt x="244178" y="936133"/>
                </a:cubicBezTo>
                <a:cubicBezTo>
                  <a:pt x="231478" y="781616"/>
                  <a:pt x="135522" y="562894"/>
                  <a:pt x="117178" y="406966"/>
                </a:cubicBezTo>
                <a:cubicBezTo>
                  <a:pt x="98833" y="251038"/>
                  <a:pt x="100950" y="14677"/>
                  <a:pt x="134111" y="566"/>
                </a:cubicBezTo>
                <a:cubicBezTo>
                  <a:pt x="167272" y="-13545"/>
                  <a:pt x="249117" y="239749"/>
                  <a:pt x="294978" y="33499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351B901C-4DA9-4881-A589-FBB347EA6E50}"/>
              </a:ext>
            </a:extLst>
          </p:cNvPr>
          <p:cNvSpPr/>
          <p:nvPr/>
        </p:nvSpPr>
        <p:spPr>
          <a:xfrm>
            <a:off x="7731659" y="2581274"/>
            <a:ext cx="383592" cy="392976"/>
          </a:xfrm>
          <a:custGeom>
            <a:avLst/>
            <a:gdLst>
              <a:gd name="connsiteX0" fmla="*/ 8991 w 383592"/>
              <a:gd name="connsiteY0" fmla="*/ 19051 h 392976"/>
              <a:gd name="connsiteX1" fmla="*/ 196316 w 383592"/>
              <a:gd name="connsiteY1" fmla="*/ 101601 h 392976"/>
              <a:gd name="connsiteX2" fmla="*/ 358241 w 383592"/>
              <a:gd name="connsiteY2" fmla="*/ 390526 h 392976"/>
              <a:gd name="connsiteX3" fmla="*/ 351891 w 383592"/>
              <a:gd name="connsiteY3" fmla="*/ 228601 h 392976"/>
              <a:gd name="connsiteX4" fmla="*/ 59791 w 383592"/>
              <a:gd name="connsiteY4" fmla="*/ 19051 h 392976"/>
              <a:gd name="connsiteX5" fmla="*/ 8991 w 383592"/>
              <a:gd name="connsiteY5" fmla="*/ 19051 h 39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92" h="392976">
                <a:moveTo>
                  <a:pt x="8991" y="19051"/>
                </a:moveTo>
                <a:cubicBezTo>
                  <a:pt x="31745" y="32809"/>
                  <a:pt x="138108" y="39689"/>
                  <a:pt x="196316" y="101601"/>
                </a:cubicBezTo>
                <a:cubicBezTo>
                  <a:pt x="254524" y="163513"/>
                  <a:pt x="332312" y="369359"/>
                  <a:pt x="358241" y="390526"/>
                </a:cubicBezTo>
                <a:cubicBezTo>
                  <a:pt x="384170" y="411693"/>
                  <a:pt x="401633" y="290514"/>
                  <a:pt x="351891" y="228601"/>
                </a:cubicBezTo>
                <a:cubicBezTo>
                  <a:pt x="302149" y="166688"/>
                  <a:pt x="111649" y="53976"/>
                  <a:pt x="59791" y="19051"/>
                </a:cubicBezTo>
                <a:cubicBezTo>
                  <a:pt x="7933" y="-15874"/>
                  <a:pt x="-13763" y="5293"/>
                  <a:pt x="8991" y="1905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4116868C-4B15-4FD2-AB23-3DAB184C61EF}"/>
              </a:ext>
            </a:extLst>
          </p:cNvPr>
          <p:cNvSpPr/>
          <p:nvPr/>
        </p:nvSpPr>
        <p:spPr>
          <a:xfrm>
            <a:off x="7574916" y="2175891"/>
            <a:ext cx="283989" cy="201494"/>
          </a:xfrm>
          <a:custGeom>
            <a:avLst/>
            <a:gdLst>
              <a:gd name="connsiteX0" fmla="*/ 634 w 283989"/>
              <a:gd name="connsiteY0" fmla="*/ 5334 h 201494"/>
              <a:gd name="connsiteX1" fmla="*/ 127634 w 283989"/>
              <a:gd name="connsiteY1" fmla="*/ 40259 h 201494"/>
              <a:gd name="connsiteX2" fmla="*/ 283209 w 283989"/>
              <a:gd name="connsiteY2" fmla="*/ 199009 h 201494"/>
              <a:gd name="connsiteX3" fmla="*/ 181609 w 283989"/>
              <a:gd name="connsiteY3" fmla="*/ 129159 h 201494"/>
              <a:gd name="connsiteX4" fmla="*/ 634 w 283989"/>
              <a:gd name="connsiteY4" fmla="*/ 5334 h 20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989" h="201494">
                <a:moveTo>
                  <a:pt x="634" y="5334"/>
                </a:moveTo>
                <a:cubicBezTo>
                  <a:pt x="-8362" y="-9483"/>
                  <a:pt x="80538" y="7980"/>
                  <a:pt x="127634" y="40259"/>
                </a:cubicBezTo>
                <a:cubicBezTo>
                  <a:pt x="174730" y="72538"/>
                  <a:pt x="274213" y="184192"/>
                  <a:pt x="283209" y="199009"/>
                </a:cubicBezTo>
                <a:cubicBezTo>
                  <a:pt x="292205" y="213826"/>
                  <a:pt x="221297" y="158792"/>
                  <a:pt x="181609" y="129159"/>
                </a:cubicBezTo>
                <a:cubicBezTo>
                  <a:pt x="141922" y="99526"/>
                  <a:pt x="9630" y="20151"/>
                  <a:pt x="634" y="533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C9B608AE-213E-4481-B602-640911E388D5}"/>
              </a:ext>
            </a:extLst>
          </p:cNvPr>
          <p:cNvSpPr/>
          <p:nvPr/>
        </p:nvSpPr>
        <p:spPr>
          <a:xfrm>
            <a:off x="6886079" y="1572065"/>
            <a:ext cx="660946" cy="432292"/>
          </a:xfrm>
          <a:custGeom>
            <a:avLst/>
            <a:gdLst>
              <a:gd name="connsiteX0" fmla="*/ 496 w 660946"/>
              <a:gd name="connsiteY0" fmla="*/ 2735 h 432292"/>
              <a:gd name="connsiteX1" fmla="*/ 130671 w 660946"/>
              <a:gd name="connsiteY1" fmla="*/ 113860 h 432292"/>
              <a:gd name="connsiteX2" fmla="*/ 429121 w 660946"/>
              <a:gd name="connsiteY2" fmla="*/ 329760 h 432292"/>
              <a:gd name="connsiteX3" fmla="*/ 660896 w 660946"/>
              <a:gd name="connsiteY3" fmla="*/ 431360 h 432292"/>
              <a:gd name="connsiteX4" fmla="*/ 410071 w 660946"/>
              <a:gd name="connsiteY4" fmla="*/ 371035 h 432292"/>
              <a:gd name="connsiteX5" fmla="*/ 171946 w 660946"/>
              <a:gd name="connsiteY5" fmla="*/ 221810 h 432292"/>
              <a:gd name="connsiteX6" fmla="*/ 496 w 660946"/>
              <a:gd name="connsiteY6" fmla="*/ 2735 h 43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946" h="432292">
                <a:moveTo>
                  <a:pt x="496" y="2735"/>
                </a:moveTo>
                <a:cubicBezTo>
                  <a:pt x="-6383" y="-15257"/>
                  <a:pt x="59234" y="59356"/>
                  <a:pt x="130671" y="113860"/>
                </a:cubicBezTo>
                <a:cubicBezTo>
                  <a:pt x="202108" y="168364"/>
                  <a:pt x="340750" y="276843"/>
                  <a:pt x="429121" y="329760"/>
                </a:cubicBezTo>
                <a:cubicBezTo>
                  <a:pt x="517492" y="382677"/>
                  <a:pt x="664071" y="424481"/>
                  <a:pt x="660896" y="431360"/>
                </a:cubicBezTo>
                <a:cubicBezTo>
                  <a:pt x="657721" y="438239"/>
                  <a:pt x="491563" y="405960"/>
                  <a:pt x="410071" y="371035"/>
                </a:cubicBezTo>
                <a:cubicBezTo>
                  <a:pt x="328579" y="336110"/>
                  <a:pt x="237563" y="278960"/>
                  <a:pt x="171946" y="221810"/>
                </a:cubicBezTo>
                <a:cubicBezTo>
                  <a:pt x="106329" y="164660"/>
                  <a:pt x="7375" y="20727"/>
                  <a:pt x="496" y="273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6D714BF1-582E-4F5D-B7D8-89196C585873}"/>
              </a:ext>
            </a:extLst>
          </p:cNvPr>
          <p:cNvSpPr/>
          <p:nvPr/>
        </p:nvSpPr>
        <p:spPr>
          <a:xfrm>
            <a:off x="6538839" y="1243631"/>
            <a:ext cx="462206" cy="147543"/>
          </a:xfrm>
          <a:custGeom>
            <a:avLst/>
            <a:gdLst>
              <a:gd name="connsiteX0" fmla="*/ 8011 w 462206"/>
              <a:gd name="connsiteY0" fmla="*/ 969 h 147543"/>
              <a:gd name="connsiteX1" fmla="*/ 315986 w 462206"/>
              <a:gd name="connsiteY1" fmla="*/ 121619 h 147543"/>
              <a:gd name="connsiteX2" fmla="*/ 455686 w 462206"/>
              <a:gd name="connsiteY2" fmla="*/ 143844 h 147543"/>
              <a:gd name="connsiteX3" fmla="*/ 119136 w 462206"/>
              <a:gd name="connsiteY3" fmla="*/ 67644 h 147543"/>
              <a:gd name="connsiteX4" fmla="*/ 8011 w 462206"/>
              <a:gd name="connsiteY4" fmla="*/ 969 h 1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06" h="147543">
                <a:moveTo>
                  <a:pt x="8011" y="969"/>
                </a:moveTo>
                <a:cubicBezTo>
                  <a:pt x="40819" y="9965"/>
                  <a:pt x="241374" y="97807"/>
                  <a:pt x="315986" y="121619"/>
                </a:cubicBezTo>
                <a:cubicBezTo>
                  <a:pt x="390598" y="145431"/>
                  <a:pt x="488494" y="152840"/>
                  <a:pt x="455686" y="143844"/>
                </a:cubicBezTo>
                <a:cubicBezTo>
                  <a:pt x="422878" y="134848"/>
                  <a:pt x="188986" y="87223"/>
                  <a:pt x="119136" y="67644"/>
                </a:cubicBezTo>
                <a:cubicBezTo>
                  <a:pt x="49286" y="48065"/>
                  <a:pt x="-24797" y="-8027"/>
                  <a:pt x="8011" y="96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776DC5BE-0852-400C-8D7F-40CAE2618745}"/>
              </a:ext>
            </a:extLst>
          </p:cNvPr>
          <p:cNvSpPr/>
          <p:nvPr/>
        </p:nvSpPr>
        <p:spPr>
          <a:xfrm>
            <a:off x="6701414" y="822878"/>
            <a:ext cx="404593" cy="266534"/>
          </a:xfrm>
          <a:custGeom>
            <a:avLst/>
            <a:gdLst>
              <a:gd name="connsiteX0" fmla="*/ 4186 w 404593"/>
              <a:gd name="connsiteY0" fmla="*/ 2622 h 266534"/>
              <a:gd name="connsiteX1" fmla="*/ 96261 w 404593"/>
              <a:gd name="connsiteY1" fmla="*/ 85172 h 266534"/>
              <a:gd name="connsiteX2" fmla="*/ 194686 w 404593"/>
              <a:gd name="connsiteY2" fmla="*/ 208997 h 266534"/>
              <a:gd name="connsiteX3" fmla="*/ 404236 w 404593"/>
              <a:gd name="connsiteY3" fmla="*/ 266147 h 266534"/>
              <a:gd name="connsiteX4" fmla="*/ 239136 w 404593"/>
              <a:gd name="connsiteY4" fmla="*/ 183597 h 266534"/>
              <a:gd name="connsiteX5" fmla="*/ 4186 w 404593"/>
              <a:gd name="connsiteY5" fmla="*/ 2622 h 2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593" h="266534">
                <a:moveTo>
                  <a:pt x="4186" y="2622"/>
                </a:moveTo>
                <a:cubicBezTo>
                  <a:pt x="-19626" y="-13782"/>
                  <a:pt x="64511" y="50776"/>
                  <a:pt x="96261" y="85172"/>
                </a:cubicBezTo>
                <a:cubicBezTo>
                  <a:pt x="128011" y="119568"/>
                  <a:pt x="143357" y="178835"/>
                  <a:pt x="194686" y="208997"/>
                </a:cubicBezTo>
                <a:cubicBezTo>
                  <a:pt x="246015" y="239159"/>
                  <a:pt x="396828" y="270380"/>
                  <a:pt x="404236" y="266147"/>
                </a:cubicBezTo>
                <a:cubicBezTo>
                  <a:pt x="411644" y="261914"/>
                  <a:pt x="302107" y="223814"/>
                  <a:pt x="239136" y="183597"/>
                </a:cubicBezTo>
                <a:cubicBezTo>
                  <a:pt x="176165" y="143380"/>
                  <a:pt x="27998" y="19026"/>
                  <a:pt x="4186" y="262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EB6FB9AE-2A68-48E1-B0D1-BFC6944FB3B1}"/>
              </a:ext>
            </a:extLst>
          </p:cNvPr>
          <p:cNvSpPr/>
          <p:nvPr/>
        </p:nvSpPr>
        <p:spPr>
          <a:xfrm>
            <a:off x="7370955" y="1177847"/>
            <a:ext cx="436654" cy="482730"/>
          </a:xfrm>
          <a:custGeom>
            <a:avLst/>
            <a:gdLst>
              <a:gd name="connsiteX0" fmla="*/ 17270 w 436654"/>
              <a:gd name="connsiteY0" fmla="*/ 78 h 482730"/>
              <a:gd name="connsiteX1" fmla="*/ 93470 w 436654"/>
              <a:gd name="connsiteY1" fmla="*/ 177878 h 482730"/>
              <a:gd name="connsiteX2" fmla="*/ 204595 w 436654"/>
              <a:gd name="connsiteY2" fmla="*/ 323928 h 482730"/>
              <a:gd name="connsiteX3" fmla="*/ 436370 w 436654"/>
              <a:gd name="connsiteY3" fmla="*/ 482678 h 482730"/>
              <a:gd name="connsiteX4" fmla="*/ 153795 w 436654"/>
              <a:gd name="connsiteY4" fmla="*/ 339803 h 482730"/>
              <a:gd name="connsiteX5" fmla="*/ 10920 w 436654"/>
              <a:gd name="connsiteY5" fmla="*/ 200103 h 482730"/>
              <a:gd name="connsiteX6" fmla="*/ 17270 w 436654"/>
              <a:gd name="connsiteY6" fmla="*/ 78 h 48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654" h="482730">
                <a:moveTo>
                  <a:pt x="17270" y="78"/>
                </a:moveTo>
                <a:cubicBezTo>
                  <a:pt x="31028" y="-3626"/>
                  <a:pt x="62249" y="123903"/>
                  <a:pt x="93470" y="177878"/>
                </a:cubicBezTo>
                <a:cubicBezTo>
                  <a:pt x="124691" y="231853"/>
                  <a:pt x="147445" y="273128"/>
                  <a:pt x="204595" y="323928"/>
                </a:cubicBezTo>
                <a:cubicBezTo>
                  <a:pt x="261745" y="374728"/>
                  <a:pt x="444837" y="480032"/>
                  <a:pt x="436370" y="482678"/>
                </a:cubicBezTo>
                <a:cubicBezTo>
                  <a:pt x="427903" y="485324"/>
                  <a:pt x="224703" y="386899"/>
                  <a:pt x="153795" y="339803"/>
                </a:cubicBezTo>
                <a:cubicBezTo>
                  <a:pt x="82887" y="292707"/>
                  <a:pt x="32087" y="255136"/>
                  <a:pt x="10920" y="200103"/>
                </a:cubicBezTo>
                <a:cubicBezTo>
                  <a:pt x="-10247" y="145070"/>
                  <a:pt x="3512" y="3782"/>
                  <a:pt x="17270" y="7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AC80C0DE-6748-4FE5-A524-CBCAA3CDFE2A}"/>
              </a:ext>
            </a:extLst>
          </p:cNvPr>
          <p:cNvSpPr/>
          <p:nvPr/>
        </p:nvSpPr>
        <p:spPr>
          <a:xfrm>
            <a:off x="7721590" y="1736090"/>
            <a:ext cx="171760" cy="406609"/>
          </a:xfrm>
          <a:custGeom>
            <a:avLst/>
            <a:gdLst>
              <a:gd name="connsiteX0" fmla="*/ 3185 w 171760"/>
              <a:gd name="connsiteY0" fmla="*/ 635 h 406609"/>
              <a:gd name="connsiteX1" fmla="*/ 120660 w 171760"/>
              <a:gd name="connsiteY1" fmla="*/ 146685 h 406609"/>
              <a:gd name="connsiteX2" fmla="*/ 171460 w 171760"/>
              <a:gd name="connsiteY2" fmla="*/ 400685 h 406609"/>
              <a:gd name="connsiteX3" fmla="*/ 139710 w 171760"/>
              <a:gd name="connsiteY3" fmla="*/ 318135 h 406609"/>
              <a:gd name="connsiteX4" fmla="*/ 98435 w 171760"/>
              <a:gd name="connsiteY4" fmla="*/ 229235 h 406609"/>
              <a:gd name="connsiteX5" fmla="*/ 38110 w 171760"/>
              <a:gd name="connsiteY5" fmla="*/ 200660 h 406609"/>
              <a:gd name="connsiteX6" fmla="*/ 3185 w 171760"/>
              <a:gd name="connsiteY6" fmla="*/ 635 h 4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60" h="406609">
                <a:moveTo>
                  <a:pt x="3185" y="635"/>
                </a:moveTo>
                <a:cubicBezTo>
                  <a:pt x="16943" y="-8361"/>
                  <a:pt x="92614" y="80010"/>
                  <a:pt x="120660" y="146685"/>
                </a:cubicBezTo>
                <a:cubicBezTo>
                  <a:pt x="148706" y="213360"/>
                  <a:pt x="168285" y="372110"/>
                  <a:pt x="171460" y="400685"/>
                </a:cubicBezTo>
                <a:cubicBezTo>
                  <a:pt x="174635" y="429260"/>
                  <a:pt x="151881" y="346710"/>
                  <a:pt x="139710" y="318135"/>
                </a:cubicBezTo>
                <a:cubicBezTo>
                  <a:pt x="127539" y="289560"/>
                  <a:pt x="115368" y="248814"/>
                  <a:pt x="98435" y="229235"/>
                </a:cubicBezTo>
                <a:cubicBezTo>
                  <a:pt x="81502" y="209656"/>
                  <a:pt x="52398" y="234527"/>
                  <a:pt x="38110" y="200660"/>
                </a:cubicBezTo>
                <a:cubicBezTo>
                  <a:pt x="23822" y="166793"/>
                  <a:pt x="-10573" y="9631"/>
                  <a:pt x="3185" y="63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8EEA5A1-6195-4061-8098-9036C7545C22}"/>
              </a:ext>
            </a:extLst>
          </p:cNvPr>
          <p:cNvSpPr/>
          <p:nvPr/>
        </p:nvSpPr>
        <p:spPr>
          <a:xfrm>
            <a:off x="4006824" y="2296453"/>
            <a:ext cx="49528" cy="250105"/>
          </a:xfrm>
          <a:custGeom>
            <a:avLst/>
            <a:gdLst>
              <a:gd name="connsiteX0" fmla="*/ 27014 w 49528"/>
              <a:gd name="connsiteY0" fmla="*/ 660 h 250105"/>
              <a:gd name="connsiteX1" fmla="*/ 11139 w 49528"/>
              <a:gd name="connsiteY1" fmla="*/ 56222 h 250105"/>
              <a:gd name="connsiteX2" fmla="*/ 26 w 49528"/>
              <a:gd name="connsiteY2" fmla="*/ 126072 h 250105"/>
              <a:gd name="connsiteX3" fmla="*/ 9551 w 49528"/>
              <a:gd name="connsiteY3" fmla="*/ 186397 h 250105"/>
              <a:gd name="connsiteX4" fmla="*/ 49239 w 49528"/>
              <a:gd name="connsiteY4" fmla="*/ 249897 h 250105"/>
              <a:gd name="connsiteX5" fmla="*/ 27014 w 49528"/>
              <a:gd name="connsiteY5" fmla="*/ 164172 h 250105"/>
              <a:gd name="connsiteX6" fmla="*/ 17489 w 49528"/>
              <a:gd name="connsiteY6" fmla="*/ 94322 h 250105"/>
              <a:gd name="connsiteX7" fmla="*/ 27014 w 49528"/>
              <a:gd name="connsiteY7" fmla="*/ 660 h 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28" h="250105">
                <a:moveTo>
                  <a:pt x="27014" y="660"/>
                </a:moveTo>
                <a:cubicBezTo>
                  <a:pt x="25956" y="-5690"/>
                  <a:pt x="15637" y="35320"/>
                  <a:pt x="11139" y="56222"/>
                </a:cubicBezTo>
                <a:cubicBezTo>
                  <a:pt x="6641" y="77124"/>
                  <a:pt x="291" y="104376"/>
                  <a:pt x="26" y="126072"/>
                </a:cubicBezTo>
                <a:cubicBezTo>
                  <a:pt x="-239" y="147768"/>
                  <a:pt x="1349" y="165760"/>
                  <a:pt x="9551" y="186397"/>
                </a:cubicBezTo>
                <a:cubicBezTo>
                  <a:pt x="17753" y="207035"/>
                  <a:pt x="46329" y="253601"/>
                  <a:pt x="49239" y="249897"/>
                </a:cubicBezTo>
                <a:cubicBezTo>
                  <a:pt x="52150" y="246193"/>
                  <a:pt x="32306" y="190101"/>
                  <a:pt x="27014" y="164172"/>
                </a:cubicBezTo>
                <a:cubicBezTo>
                  <a:pt x="21722" y="138243"/>
                  <a:pt x="18018" y="117870"/>
                  <a:pt x="17489" y="94322"/>
                </a:cubicBezTo>
                <a:cubicBezTo>
                  <a:pt x="16960" y="70774"/>
                  <a:pt x="28072" y="7010"/>
                  <a:pt x="27014" y="66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EFD7306F-950D-471E-B7E6-5DC87B7F97DE}"/>
              </a:ext>
            </a:extLst>
          </p:cNvPr>
          <p:cNvSpPr/>
          <p:nvPr/>
        </p:nvSpPr>
        <p:spPr>
          <a:xfrm>
            <a:off x="3997020" y="2847926"/>
            <a:ext cx="182874" cy="286016"/>
          </a:xfrm>
          <a:custGeom>
            <a:avLst/>
            <a:gdLst>
              <a:gd name="connsiteX0" fmla="*/ 182868 w 182874"/>
              <a:gd name="connsiteY0" fmla="*/ 49 h 286016"/>
              <a:gd name="connsiteX1" fmla="*/ 136830 w 182874"/>
              <a:gd name="connsiteY1" fmla="*/ 87362 h 286016"/>
              <a:gd name="connsiteX2" fmla="*/ 84443 w 182874"/>
              <a:gd name="connsiteY2" fmla="*/ 161974 h 286016"/>
              <a:gd name="connsiteX3" fmla="*/ 305 w 182874"/>
              <a:gd name="connsiteY3" fmla="*/ 285799 h 286016"/>
              <a:gd name="connsiteX4" fmla="*/ 59043 w 182874"/>
              <a:gd name="connsiteY4" fmla="*/ 188962 h 286016"/>
              <a:gd name="connsiteX5" fmla="*/ 133655 w 182874"/>
              <a:gd name="connsiteY5" fmla="*/ 76249 h 286016"/>
              <a:gd name="connsiteX6" fmla="*/ 182868 w 182874"/>
              <a:gd name="connsiteY6" fmla="*/ 49 h 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4" h="286016">
                <a:moveTo>
                  <a:pt x="182868" y="49"/>
                </a:moveTo>
                <a:cubicBezTo>
                  <a:pt x="183397" y="1901"/>
                  <a:pt x="153234" y="60375"/>
                  <a:pt x="136830" y="87362"/>
                </a:cubicBezTo>
                <a:cubicBezTo>
                  <a:pt x="120426" y="114349"/>
                  <a:pt x="107197" y="128901"/>
                  <a:pt x="84443" y="161974"/>
                </a:cubicBezTo>
                <a:cubicBezTo>
                  <a:pt x="61689" y="195047"/>
                  <a:pt x="4538" y="281301"/>
                  <a:pt x="305" y="285799"/>
                </a:cubicBezTo>
                <a:cubicBezTo>
                  <a:pt x="-3928" y="290297"/>
                  <a:pt x="36818" y="223887"/>
                  <a:pt x="59043" y="188962"/>
                </a:cubicBezTo>
                <a:cubicBezTo>
                  <a:pt x="81268" y="154037"/>
                  <a:pt x="114870" y="103766"/>
                  <a:pt x="133655" y="76249"/>
                </a:cubicBezTo>
                <a:cubicBezTo>
                  <a:pt x="152440" y="48732"/>
                  <a:pt x="182339" y="-1803"/>
                  <a:pt x="182868" y="4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3ADCF499-EF73-4817-AD45-5DF3B0600087}"/>
              </a:ext>
            </a:extLst>
          </p:cNvPr>
          <p:cNvSpPr/>
          <p:nvPr/>
        </p:nvSpPr>
        <p:spPr>
          <a:xfrm>
            <a:off x="4109740" y="2721389"/>
            <a:ext cx="125982" cy="626665"/>
          </a:xfrm>
          <a:custGeom>
            <a:avLst/>
            <a:gdLst>
              <a:gd name="connsiteX0" fmla="*/ 3473 w 125982"/>
              <a:gd name="connsiteY0" fmla="*/ 2761 h 626665"/>
              <a:gd name="connsiteX1" fmla="*/ 3473 w 125982"/>
              <a:gd name="connsiteY1" fmla="*/ 145636 h 626665"/>
              <a:gd name="connsiteX2" fmla="*/ 30460 w 125982"/>
              <a:gd name="connsiteY2" fmla="*/ 245649 h 626665"/>
              <a:gd name="connsiteX3" fmla="*/ 46335 w 125982"/>
              <a:gd name="connsiteY3" fmla="*/ 332961 h 626665"/>
              <a:gd name="connsiteX4" fmla="*/ 55860 w 125982"/>
              <a:gd name="connsiteY4" fmla="*/ 423449 h 626665"/>
              <a:gd name="connsiteX5" fmla="*/ 125710 w 125982"/>
              <a:gd name="connsiteY5" fmla="*/ 626649 h 626665"/>
              <a:gd name="connsiteX6" fmla="*/ 79673 w 125982"/>
              <a:gd name="connsiteY6" fmla="*/ 412336 h 626665"/>
              <a:gd name="connsiteX7" fmla="*/ 68560 w 125982"/>
              <a:gd name="connsiteY7" fmla="*/ 294861 h 626665"/>
              <a:gd name="connsiteX8" fmla="*/ 17760 w 125982"/>
              <a:gd name="connsiteY8" fmla="*/ 153574 h 626665"/>
              <a:gd name="connsiteX9" fmla="*/ 32048 w 125982"/>
              <a:gd name="connsiteY9" fmla="*/ 58324 h 626665"/>
              <a:gd name="connsiteX10" fmla="*/ 3473 w 125982"/>
              <a:gd name="connsiteY10" fmla="*/ 2761 h 6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982" h="626665">
                <a:moveTo>
                  <a:pt x="3473" y="2761"/>
                </a:moveTo>
                <a:cubicBezTo>
                  <a:pt x="-1290" y="17313"/>
                  <a:pt x="-1025" y="105155"/>
                  <a:pt x="3473" y="145636"/>
                </a:cubicBezTo>
                <a:cubicBezTo>
                  <a:pt x="7971" y="186117"/>
                  <a:pt x="23316" y="214428"/>
                  <a:pt x="30460" y="245649"/>
                </a:cubicBezTo>
                <a:cubicBezTo>
                  <a:pt x="37604" y="276870"/>
                  <a:pt x="42102" y="303328"/>
                  <a:pt x="46335" y="332961"/>
                </a:cubicBezTo>
                <a:cubicBezTo>
                  <a:pt x="50568" y="362594"/>
                  <a:pt x="42631" y="374501"/>
                  <a:pt x="55860" y="423449"/>
                </a:cubicBezTo>
                <a:cubicBezTo>
                  <a:pt x="69089" y="472397"/>
                  <a:pt x="121741" y="628501"/>
                  <a:pt x="125710" y="626649"/>
                </a:cubicBezTo>
                <a:cubicBezTo>
                  <a:pt x="129679" y="624797"/>
                  <a:pt x="89198" y="467634"/>
                  <a:pt x="79673" y="412336"/>
                </a:cubicBezTo>
                <a:cubicBezTo>
                  <a:pt x="70148" y="357038"/>
                  <a:pt x="78879" y="337988"/>
                  <a:pt x="68560" y="294861"/>
                </a:cubicBezTo>
                <a:cubicBezTo>
                  <a:pt x="58241" y="251734"/>
                  <a:pt x="23845" y="192997"/>
                  <a:pt x="17760" y="153574"/>
                </a:cubicBezTo>
                <a:cubicBezTo>
                  <a:pt x="11675" y="114151"/>
                  <a:pt x="32577" y="81872"/>
                  <a:pt x="32048" y="58324"/>
                </a:cubicBezTo>
                <a:cubicBezTo>
                  <a:pt x="31519" y="34776"/>
                  <a:pt x="8236" y="-11791"/>
                  <a:pt x="3473" y="276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600275D-22A9-4DDC-AA33-A83D0E605067}"/>
              </a:ext>
            </a:extLst>
          </p:cNvPr>
          <p:cNvSpPr/>
          <p:nvPr/>
        </p:nvSpPr>
        <p:spPr>
          <a:xfrm>
            <a:off x="4374633" y="3073621"/>
            <a:ext cx="1028886" cy="1638929"/>
          </a:xfrm>
          <a:custGeom>
            <a:avLst/>
            <a:gdLst>
              <a:gd name="connsiteX0" fmla="*/ 75447 w 1028886"/>
              <a:gd name="connsiteY0" fmla="*/ 25179 h 1638929"/>
              <a:gd name="connsiteX1" fmla="*/ 217687 w 1028886"/>
              <a:gd name="connsiteY1" fmla="*/ 832899 h 1638929"/>
              <a:gd name="connsiteX2" fmla="*/ 984767 w 1028886"/>
              <a:gd name="connsiteY2" fmla="*/ 1584739 h 1638929"/>
              <a:gd name="connsiteX3" fmla="*/ 903487 w 1028886"/>
              <a:gd name="connsiteY3" fmla="*/ 1559339 h 1638929"/>
              <a:gd name="connsiteX4" fmla="*/ 634247 w 1028886"/>
              <a:gd name="connsiteY4" fmla="*/ 1396779 h 1638929"/>
              <a:gd name="connsiteX5" fmla="*/ 212607 w 1028886"/>
              <a:gd name="connsiteY5" fmla="*/ 975139 h 1638929"/>
              <a:gd name="connsiteX6" fmla="*/ 4327 w 1028886"/>
              <a:gd name="connsiteY6" fmla="*/ 274099 h 1638929"/>
              <a:gd name="connsiteX7" fmla="*/ 75447 w 1028886"/>
              <a:gd name="connsiteY7" fmla="*/ 25179 h 163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886" h="1638929">
                <a:moveTo>
                  <a:pt x="75447" y="25179"/>
                </a:moveTo>
                <a:cubicBezTo>
                  <a:pt x="111007" y="118312"/>
                  <a:pt x="66134" y="572973"/>
                  <a:pt x="217687" y="832899"/>
                </a:cubicBezTo>
                <a:cubicBezTo>
                  <a:pt x="369240" y="1092825"/>
                  <a:pt x="870467" y="1463666"/>
                  <a:pt x="984767" y="1584739"/>
                </a:cubicBezTo>
                <a:cubicBezTo>
                  <a:pt x="1099067" y="1705812"/>
                  <a:pt x="961907" y="1590666"/>
                  <a:pt x="903487" y="1559339"/>
                </a:cubicBezTo>
                <a:cubicBezTo>
                  <a:pt x="845067" y="1528012"/>
                  <a:pt x="749394" y="1494146"/>
                  <a:pt x="634247" y="1396779"/>
                </a:cubicBezTo>
                <a:cubicBezTo>
                  <a:pt x="519100" y="1299412"/>
                  <a:pt x="317594" y="1162252"/>
                  <a:pt x="212607" y="975139"/>
                </a:cubicBezTo>
                <a:cubicBezTo>
                  <a:pt x="107620" y="788026"/>
                  <a:pt x="24647" y="432426"/>
                  <a:pt x="4327" y="274099"/>
                </a:cubicBezTo>
                <a:cubicBezTo>
                  <a:pt x="-15993" y="115772"/>
                  <a:pt x="39887" y="-67954"/>
                  <a:pt x="75447" y="2517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FB1F8A57-2B0B-424E-BFDB-48DB0F3A23F0}"/>
              </a:ext>
            </a:extLst>
          </p:cNvPr>
          <p:cNvSpPr/>
          <p:nvPr/>
        </p:nvSpPr>
        <p:spPr>
          <a:xfrm>
            <a:off x="7858288" y="3291465"/>
            <a:ext cx="381989" cy="772993"/>
          </a:xfrm>
          <a:custGeom>
            <a:avLst/>
            <a:gdLst>
              <a:gd name="connsiteX0" fmla="*/ 325592 w 381989"/>
              <a:gd name="connsiteY0" fmla="*/ 20695 h 772993"/>
              <a:gd name="connsiteX1" fmla="*/ 381472 w 381989"/>
              <a:gd name="connsiteY1" fmla="*/ 274695 h 772993"/>
              <a:gd name="connsiteX2" fmla="*/ 300192 w 381989"/>
              <a:gd name="connsiteY2" fmla="*/ 503295 h 772993"/>
              <a:gd name="connsiteX3" fmla="*/ 472 w 381989"/>
              <a:gd name="connsiteY3" fmla="*/ 772535 h 772993"/>
              <a:gd name="connsiteX4" fmla="*/ 229072 w 381989"/>
              <a:gd name="connsiteY4" fmla="*/ 554095 h 772993"/>
              <a:gd name="connsiteX5" fmla="*/ 152872 w 381989"/>
              <a:gd name="connsiteY5" fmla="*/ 71495 h 772993"/>
              <a:gd name="connsiteX6" fmla="*/ 325592 w 381989"/>
              <a:gd name="connsiteY6" fmla="*/ 20695 h 7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989" h="772993">
                <a:moveTo>
                  <a:pt x="325592" y="20695"/>
                </a:moveTo>
                <a:cubicBezTo>
                  <a:pt x="363692" y="54562"/>
                  <a:pt x="385705" y="194262"/>
                  <a:pt x="381472" y="274695"/>
                </a:cubicBezTo>
                <a:cubicBezTo>
                  <a:pt x="377239" y="355128"/>
                  <a:pt x="363692" y="420322"/>
                  <a:pt x="300192" y="503295"/>
                </a:cubicBezTo>
                <a:cubicBezTo>
                  <a:pt x="236692" y="586268"/>
                  <a:pt x="12325" y="764068"/>
                  <a:pt x="472" y="772535"/>
                </a:cubicBezTo>
                <a:cubicBezTo>
                  <a:pt x="-11381" y="781002"/>
                  <a:pt x="203672" y="670935"/>
                  <a:pt x="229072" y="554095"/>
                </a:cubicBezTo>
                <a:cubicBezTo>
                  <a:pt x="254472" y="437255"/>
                  <a:pt x="136785" y="154468"/>
                  <a:pt x="152872" y="71495"/>
                </a:cubicBezTo>
                <a:cubicBezTo>
                  <a:pt x="168959" y="-11478"/>
                  <a:pt x="287492" y="-13172"/>
                  <a:pt x="325592" y="2069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5B5DB127-77E7-4C5D-B9CE-1894DAAEAE6C}"/>
              </a:ext>
            </a:extLst>
          </p:cNvPr>
          <p:cNvSpPr/>
          <p:nvPr/>
        </p:nvSpPr>
        <p:spPr>
          <a:xfrm>
            <a:off x="6784217" y="5143498"/>
            <a:ext cx="241464" cy="443789"/>
          </a:xfrm>
          <a:custGeom>
            <a:avLst/>
            <a:gdLst>
              <a:gd name="connsiteX0" fmla="*/ 170303 w 241464"/>
              <a:gd name="connsiteY0" fmla="*/ 2542 h 443789"/>
              <a:gd name="connsiteX1" fmla="*/ 139823 w 241464"/>
              <a:gd name="connsiteY1" fmla="*/ 124462 h 443789"/>
              <a:gd name="connsiteX2" fmla="*/ 83943 w 241464"/>
              <a:gd name="connsiteY2" fmla="*/ 266702 h 443789"/>
              <a:gd name="connsiteX3" fmla="*/ 2663 w 241464"/>
              <a:gd name="connsiteY3" fmla="*/ 398782 h 443789"/>
              <a:gd name="connsiteX4" fmla="*/ 190623 w 241464"/>
              <a:gd name="connsiteY4" fmla="*/ 434342 h 443789"/>
              <a:gd name="connsiteX5" fmla="*/ 241423 w 241464"/>
              <a:gd name="connsiteY5" fmla="*/ 241302 h 443789"/>
              <a:gd name="connsiteX6" fmla="*/ 170303 w 241464"/>
              <a:gd name="connsiteY6" fmla="*/ 2542 h 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64" h="443789">
                <a:moveTo>
                  <a:pt x="170303" y="2542"/>
                </a:moveTo>
                <a:cubicBezTo>
                  <a:pt x="153370" y="-16931"/>
                  <a:pt x="154216" y="80435"/>
                  <a:pt x="139823" y="124462"/>
                </a:cubicBezTo>
                <a:cubicBezTo>
                  <a:pt x="125430" y="168489"/>
                  <a:pt x="106803" y="220982"/>
                  <a:pt x="83943" y="266702"/>
                </a:cubicBezTo>
                <a:cubicBezTo>
                  <a:pt x="61083" y="312422"/>
                  <a:pt x="-15117" y="370842"/>
                  <a:pt x="2663" y="398782"/>
                </a:cubicBezTo>
                <a:cubicBezTo>
                  <a:pt x="20443" y="426722"/>
                  <a:pt x="150830" y="460589"/>
                  <a:pt x="190623" y="434342"/>
                </a:cubicBezTo>
                <a:cubicBezTo>
                  <a:pt x="230416" y="408095"/>
                  <a:pt x="242270" y="309882"/>
                  <a:pt x="241423" y="241302"/>
                </a:cubicBezTo>
                <a:cubicBezTo>
                  <a:pt x="240576" y="172722"/>
                  <a:pt x="187236" y="22015"/>
                  <a:pt x="170303" y="254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75C56402-9575-4CA1-99A7-03101D91CF16}"/>
              </a:ext>
            </a:extLst>
          </p:cNvPr>
          <p:cNvSpPr/>
          <p:nvPr/>
        </p:nvSpPr>
        <p:spPr>
          <a:xfrm>
            <a:off x="6454026" y="5003376"/>
            <a:ext cx="147775" cy="544868"/>
          </a:xfrm>
          <a:custGeom>
            <a:avLst/>
            <a:gdLst>
              <a:gd name="connsiteX0" fmla="*/ 146799 w 147775"/>
              <a:gd name="connsiteY0" fmla="*/ 424 h 544868"/>
              <a:gd name="connsiteX1" fmla="*/ 121399 w 147775"/>
              <a:gd name="connsiteY1" fmla="*/ 190924 h 544868"/>
              <a:gd name="connsiteX2" fmla="*/ 89649 w 147775"/>
              <a:gd name="connsiteY2" fmla="*/ 340149 h 544868"/>
              <a:gd name="connsiteX3" fmla="*/ 16624 w 147775"/>
              <a:gd name="connsiteY3" fmla="*/ 540174 h 544868"/>
              <a:gd name="connsiteX4" fmla="*/ 3924 w 147775"/>
              <a:gd name="connsiteY4" fmla="*/ 467149 h 544868"/>
              <a:gd name="connsiteX5" fmla="*/ 70599 w 147775"/>
              <a:gd name="connsiteY5" fmla="*/ 305224 h 544868"/>
              <a:gd name="connsiteX6" fmla="*/ 86474 w 147775"/>
              <a:gd name="connsiteY6" fmla="*/ 143299 h 544868"/>
              <a:gd name="connsiteX7" fmla="*/ 146799 w 147775"/>
              <a:gd name="connsiteY7" fmla="*/ 424 h 54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775" h="544868">
                <a:moveTo>
                  <a:pt x="146799" y="424"/>
                </a:moveTo>
                <a:cubicBezTo>
                  <a:pt x="152620" y="8361"/>
                  <a:pt x="130924" y="134303"/>
                  <a:pt x="121399" y="190924"/>
                </a:cubicBezTo>
                <a:cubicBezTo>
                  <a:pt x="111874" y="247545"/>
                  <a:pt x="107111" y="281941"/>
                  <a:pt x="89649" y="340149"/>
                </a:cubicBezTo>
                <a:cubicBezTo>
                  <a:pt x="72187" y="398357"/>
                  <a:pt x="30911" y="519007"/>
                  <a:pt x="16624" y="540174"/>
                </a:cubicBezTo>
                <a:cubicBezTo>
                  <a:pt x="2336" y="561341"/>
                  <a:pt x="-5072" y="506307"/>
                  <a:pt x="3924" y="467149"/>
                </a:cubicBezTo>
                <a:cubicBezTo>
                  <a:pt x="12920" y="427991"/>
                  <a:pt x="56841" y="359199"/>
                  <a:pt x="70599" y="305224"/>
                </a:cubicBezTo>
                <a:cubicBezTo>
                  <a:pt x="84357" y="251249"/>
                  <a:pt x="75891" y="188807"/>
                  <a:pt x="86474" y="143299"/>
                </a:cubicBezTo>
                <a:cubicBezTo>
                  <a:pt x="97057" y="97791"/>
                  <a:pt x="140978" y="-7513"/>
                  <a:pt x="146799" y="42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7DA99957-CBA9-47FE-9E68-5B8EA38738ED}"/>
              </a:ext>
            </a:extLst>
          </p:cNvPr>
          <p:cNvSpPr/>
          <p:nvPr/>
        </p:nvSpPr>
        <p:spPr>
          <a:xfrm>
            <a:off x="6293478" y="5000091"/>
            <a:ext cx="290764" cy="528916"/>
          </a:xfrm>
          <a:custGeom>
            <a:avLst/>
            <a:gdLst>
              <a:gd name="connsiteX0" fmla="*/ 151772 w 290764"/>
              <a:gd name="connsiteY0" fmla="*/ 19584 h 528916"/>
              <a:gd name="connsiteX1" fmla="*/ 97797 w 290764"/>
              <a:gd name="connsiteY1" fmla="*/ 143409 h 528916"/>
              <a:gd name="connsiteX2" fmla="*/ 43822 w 290764"/>
              <a:gd name="connsiteY2" fmla="*/ 330734 h 528916"/>
              <a:gd name="connsiteX3" fmla="*/ 2547 w 290764"/>
              <a:gd name="connsiteY3" fmla="*/ 464084 h 528916"/>
              <a:gd name="connsiteX4" fmla="*/ 120022 w 290764"/>
              <a:gd name="connsiteY4" fmla="*/ 511709 h 528916"/>
              <a:gd name="connsiteX5" fmla="*/ 167647 w 290764"/>
              <a:gd name="connsiteY5" fmla="*/ 521234 h 528916"/>
              <a:gd name="connsiteX6" fmla="*/ 205747 w 290764"/>
              <a:gd name="connsiteY6" fmla="*/ 403759 h 528916"/>
              <a:gd name="connsiteX7" fmla="*/ 269247 w 290764"/>
              <a:gd name="connsiteY7" fmla="*/ 181509 h 528916"/>
              <a:gd name="connsiteX8" fmla="*/ 285122 w 290764"/>
              <a:gd name="connsiteY8" fmla="*/ 83084 h 528916"/>
              <a:gd name="connsiteX9" fmla="*/ 281947 w 290764"/>
              <a:gd name="connsiteY9" fmla="*/ 6884 h 528916"/>
              <a:gd name="connsiteX10" fmla="*/ 151772 w 290764"/>
              <a:gd name="connsiteY10" fmla="*/ 19584 h 52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764" h="528916">
                <a:moveTo>
                  <a:pt x="151772" y="19584"/>
                </a:moveTo>
                <a:cubicBezTo>
                  <a:pt x="121080" y="42338"/>
                  <a:pt x="115789" y="91551"/>
                  <a:pt x="97797" y="143409"/>
                </a:cubicBezTo>
                <a:cubicBezTo>
                  <a:pt x="79805" y="195267"/>
                  <a:pt x="59697" y="277288"/>
                  <a:pt x="43822" y="330734"/>
                </a:cubicBezTo>
                <a:cubicBezTo>
                  <a:pt x="27947" y="384180"/>
                  <a:pt x="-10153" y="433922"/>
                  <a:pt x="2547" y="464084"/>
                </a:cubicBezTo>
                <a:cubicBezTo>
                  <a:pt x="15247" y="494247"/>
                  <a:pt x="92505" y="502184"/>
                  <a:pt x="120022" y="511709"/>
                </a:cubicBezTo>
                <a:cubicBezTo>
                  <a:pt x="147539" y="521234"/>
                  <a:pt x="153359" y="539226"/>
                  <a:pt x="167647" y="521234"/>
                </a:cubicBezTo>
                <a:cubicBezTo>
                  <a:pt x="181935" y="503242"/>
                  <a:pt x="188814" y="460380"/>
                  <a:pt x="205747" y="403759"/>
                </a:cubicBezTo>
                <a:cubicBezTo>
                  <a:pt x="222680" y="347138"/>
                  <a:pt x="256018" y="234955"/>
                  <a:pt x="269247" y="181509"/>
                </a:cubicBezTo>
                <a:cubicBezTo>
                  <a:pt x="282476" y="128063"/>
                  <a:pt x="283005" y="112188"/>
                  <a:pt x="285122" y="83084"/>
                </a:cubicBezTo>
                <a:cubicBezTo>
                  <a:pt x="287239" y="53980"/>
                  <a:pt x="298351" y="17996"/>
                  <a:pt x="281947" y="6884"/>
                </a:cubicBezTo>
                <a:cubicBezTo>
                  <a:pt x="265543" y="-4228"/>
                  <a:pt x="182464" y="-3170"/>
                  <a:pt x="151772" y="1958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EDA9435B-C5B3-46FB-8B1F-A2F6315D0AF6}"/>
              </a:ext>
            </a:extLst>
          </p:cNvPr>
          <p:cNvSpPr/>
          <p:nvPr/>
        </p:nvSpPr>
        <p:spPr>
          <a:xfrm>
            <a:off x="5318373" y="4866640"/>
            <a:ext cx="1859667" cy="746008"/>
          </a:xfrm>
          <a:custGeom>
            <a:avLst/>
            <a:gdLst>
              <a:gd name="connsiteX0" fmla="*/ 387 w 1859667"/>
              <a:gd name="connsiteY0" fmla="*/ 0 h 746008"/>
              <a:gd name="connsiteX1" fmla="*/ 51187 w 1859667"/>
              <a:gd name="connsiteY1" fmla="*/ 111760 h 746008"/>
              <a:gd name="connsiteX2" fmla="*/ 320427 w 1859667"/>
              <a:gd name="connsiteY2" fmla="*/ 325120 h 746008"/>
              <a:gd name="connsiteX3" fmla="*/ 848747 w 1859667"/>
              <a:gd name="connsiteY3" fmla="*/ 599440 h 746008"/>
              <a:gd name="connsiteX4" fmla="*/ 1443107 w 1859667"/>
              <a:gd name="connsiteY4" fmla="*/ 731520 h 746008"/>
              <a:gd name="connsiteX5" fmla="*/ 1859667 w 1859667"/>
              <a:gd name="connsiteY5" fmla="*/ 736600 h 7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9667" h="746008">
                <a:moveTo>
                  <a:pt x="387" y="0"/>
                </a:moveTo>
                <a:cubicBezTo>
                  <a:pt x="-883" y="28786"/>
                  <a:pt x="-2153" y="57573"/>
                  <a:pt x="51187" y="111760"/>
                </a:cubicBezTo>
                <a:cubicBezTo>
                  <a:pt x="104527" y="165947"/>
                  <a:pt x="187500" y="243840"/>
                  <a:pt x="320427" y="325120"/>
                </a:cubicBezTo>
                <a:cubicBezTo>
                  <a:pt x="453354" y="406400"/>
                  <a:pt x="661634" y="531707"/>
                  <a:pt x="848747" y="599440"/>
                </a:cubicBezTo>
                <a:cubicBezTo>
                  <a:pt x="1035860" y="667173"/>
                  <a:pt x="1274620" y="708660"/>
                  <a:pt x="1443107" y="731520"/>
                </a:cubicBezTo>
                <a:cubicBezTo>
                  <a:pt x="1611594" y="754380"/>
                  <a:pt x="1735630" y="745490"/>
                  <a:pt x="1859667" y="736600"/>
                </a:cubicBezTo>
              </a:path>
            </a:pathLst>
          </a:custGeom>
          <a:noFill/>
          <a:ln w="34925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6668213A-0717-4F0D-9CFC-0E6CBA2BF7BA}"/>
              </a:ext>
            </a:extLst>
          </p:cNvPr>
          <p:cNvSpPr/>
          <p:nvPr/>
        </p:nvSpPr>
        <p:spPr>
          <a:xfrm>
            <a:off x="4911725" y="4803775"/>
            <a:ext cx="403381" cy="356091"/>
          </a:xfrm>
          <a:custGeom>
            <a:avLst/>
            <a:gdLst>
              <a:gd name="connsiteX0" fmla="*/ 381000 w 403381"/>
              <a:gd name="connsiteY0" fmla="*/ 0 h 356091"/>
              <a:gd name="connsiteX1" fmla="*/ 400050 w 403381"/>
              <a:gd name="connsiteY1" fmla="*/ 76200 h 356091"/>
              <a:gd name="connsiteX2" fmla="*/ 320675 w 403381"/>
              <a:gd name="connsiteY2" fmla="*/ 114300 h 356091"/>
              <a:gd name="connsiteX3" fmla="*/ 222250 w 403381"/>
              <a:gd name="connsiteY3" fmla="*/ 231775 h 356091"/>
              <a:gd name="connsiteX4" fmla="*/ 168275 w 403381"/>
              <a:gd name="connsiteY4" fmla="*/ 314325 h 356091"/>
              <a:gd name="connsiteX5" fmla="*/ 82550 w 403381"/>
              <a:gd name="connsiteY5" fmla="*/ 352425 h 356091"/>
              <a:gd name="connsiteX6" fmla="*/ 0 w 403381"/>
              <a:gd name="connsiteY6" fmla="*/ 352425 h 35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381" h="356091">
                <a:moveTo>
                  <a:pt x="381000" y="0"/>
                </a:moveTo>
                <a:cubicBezTo>
                  <a:pt x="395552" y="28575"/>
                  <a:pt x="410104" y="57150"/>
                  <a:pt x="400050" y="76200"/>
                </a:cubicBezTo>
                <a:cubicBezTo>
                  <a:pt x="389996" y="95250"/>
                  <a:pt x="350308" y="88371"/>
                  <a:pt x="320675" y="114300"/>
                </a:cubicBezTo>
                <a:cubicBezTo>
                  <a:pt x="291042" y="140229"/>
                  <a:pt x="247650" y="198438"/>
                  <a:pt x="222250" y="231775"/>
                </a:cubicBezTo>
                <a:cubicBezTo>
                  <a:pt x="196850" y="265112"/>
                  <a:pt x="191558" y="294217"/>
                  <a:pt x="168275" y="314325"/>
                </a:cubicBezTo>
                <a:cubicBezTo>
                  <a:pt x="144992" y="334433"/>
                  <a:pt x="110596" y="346075"/>
                  <a:pt x="82550" y="352425"/>
                </a:cubicBezTo>
                <a:cubicBezTo>
                  <a:pt x="54504" y="358775"/>
                  <a:pt x="27252" y="355600"/>
                  <a:pt x="0" y="352425"/>
                </a:cubicBezTo>
              </a:path>
            </a:pathLst>
          </a:custGeom>
          <a:noFill/>
          <a:ln w="34925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53FFAC15-D7C2-486C-8DA7-06B61BF8605A}"/>
              </a:ext>
            </a:extLst>
          </p:cNvPr>
          <p:cNvSpPr/>
          <p:nvPr/>
        </p:nvSpPr>
        <p:spPr>
          <a:xfrm>
            <a:off x="8111692" y="2030170"/>
            <a:ext cx="320145" cy="783193"/>
          </a:xfrm>
          <a:custGeom>
            <a:avLst/>
            <a:gdLst>
              <a:gd name="connsiteX0" fmla="*/ 433 w 320145"/>
              <a:gd name="connsiteY0" fmla="*/ 5005 h 783193"/>
              <a:gd name="connsiteX1" fmla="*/ 92508 w 320145"/>
              <a:gd name="connsiteY1" fmla="*/ 201855 h 783193"/>
              <a:gd name="connsiteX2" fmla="*/ 263958 w 320145"/>
              <a:gd name="connsiteY2" fmla="*/ 455855 h 783193"/>
              <a:gd name="connsiteX3" fmla="*/ 317933 w 320145"/>
              <a:gd name="connsiteY3" fmla="*/ 776530 h 783193"/>
              <a:gd name="connsiteX4" fmla="*/ 302058 w 320145"/>
              <a:gd name="connsiteY4" fmla="*/ 662230 h 783193"/>
              <a:gd name="connsiteX5" fmla="*/ 232208 w 320145"/>
              <a:gd name="connsiteY5" fmla="*/ 532055 h 783193"/>
              <a:gd name="connsiteX6" fmla="*/ 127433 w 320145"/>
              <a:gd name="connsiteY6" fmla="*/ 411405 h 783193"/>
              <a:gd name="connsiteX7" fmla="*/ 433 w 320145"/>
              <a:gd name="connsiteY7" fmla="*/ 500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145" h="783193">
                <a:moveTo>
                  <a:pt x="433" y="5005"/>
                </a:moveTo>
                <a:cubicBezTo>
                  <a:pt x="-5388" y="-29920"/>
                  <a:pt x="48587" y="126713"/>
                  <a:pt x="92508" y="201855"/>
                </a:cubicBezTo>
                <a:cubicBezTo>
                  <a:pt x="136429" y="276997"/>
                  <a:pt x="226387" y="360076"/>
                  <a:pt x="263958" y="455855"/>
                </a:cubicBezTo>
                <a:cubicBezTo>
                  <a:pt x="301529" y="551634"/>
                  <a:pt x="311583" y="742134"/>
                  <a:pt x="317933" y="776530"/>
                </a:cubicBezTo>
                <a:cubicBezTo>
                  <a:pt x="324283" y="810926"/>
                  <a:pt x="316345" y="702976"/>
                  <a:pt x="302058" y="662230"/>
                </a:cubicBezTo>
                <a:cubicBezTo>
                  <a:pt x="287771" y="621484"/>
                  <a:pt x="261312" y="573859"/>
                  <a:pt x="232208" y="532055"/>
                </a:cubicBezTo>
                <a:cubicBezTo>
                  <a:pt x="203104" y="490251"/>
                  <a:pt x="163946" y="496601"/>
                  <a:pt x="127433" y="411405"/>
                </a:cubicBezTo>
                <a:cubicBezTo>
                  <a:pt x="90921" y="326209"/>
                  <a:pt x="6254" y="39930"/>
                  <a:pt x="433" y="500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B0037A55-7B12-4090-B04B-2BABCC8E0418}"/>
              </a:ext>
            </a:extLst>
          </p:cNvPr>
          <p:cNvSpPr/>
          <p:nvPr/>
        </p:nvSpPr>
        <p:spPr>
          <a:xfrm>
            <a:off x="5151517" y="515530"/>
            <a:ext cx="501081" cy="246471"/>
          </a:xfrm>
          <a:custGeom>
            <a:avLst/>
            <a:gdLst>
              <a:gd name="connsiteX0" fmla="*/ 499983 w 501081"/>
              <a:gd name="connsiteY0" fmla="*/ 5170 h 246471"/>
              <a:gd name="connsiteX1" fmla="*/ 322183 w 501081"/>
              <a:gd name="connsiteY1" fmla="*/ 64437 h 246471"/>
              <a:gd name="connsiteX2" fmla="*/ 178250 w 501081"/>
              <a:gd name="connsiteY2" fmla="*/ 106770 h 246471"/>
              <a:gd name="connsiteX3" fmla="*/ 450 w 501081"/>
              <a:gd name="connsiteY3" fmla="*/ 238003 h 246471"/>
              <a:gd name="connsiteX4" fmla="*/ 233283 w 501081"/>
              <a:gd name="connsiteY4" fmla="*/ 208370 h 246471"/>
              <a:gd name="connsiteX5" fmla="*/ 499983 w 501081"/>
              <a:gd name="connsiteY5" fmla="*/ 5170 h 24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1" h="246471">
                <a:moveTo>
                  <a:pt x="499983" y="5170"/>
                </a:moveTo>
                <a:cubicBezTo>
                  <a:pt x="514800" y="-18819"/>
                  <a:pt x="375805" y="47504"/>
                  <a:pt x="322183" y="64437"/>
                </a:cubicBezTo>
                <a:cubicBezTo>
                  <a:pt x="268561" y="81370"/>
                  <a:pt x="231872" y="77842"/>
                  <a:pt x="178250" y="106770"/>
                </a:cubicBezTo>
                <a:cubicBezTo>
                  <a:pt x="124628" y="135698"/>
                  <a:pt x="-8722" y="221070"/>
                  <a:pt x="450" y="238003"/>
                </a:cubicBezTo>
                <a:cubicBezTo>
                  <a:pt x="9622" y="254936"/>
                  <a:pt x="155672" y="247176"/>
                  <a:pt x="233283" y="208370"/>
                </a:cubicBezTo>
                <a:cubicBezTo>
                  <a:pt x="310894" y="169565"/>
                  <a:pt x="485166" y="29159"/>
                  <a:pt x="499983" y="517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193D134-394E-454E-9E70-CDFBD6D9A99B}"/>
              </a:ext>
            </a:extLst>
          </p:cNvPr>
          <p:cNvSpPr/>
          <p:nvPr/>
        </p:nvSpPr>
        <p:spPr>
          <a:xfrm>
            <a:off x="7167464" y="2259515"/>
            <a:ext cx="476305" cy="664713"/>
          </a:xfrm>
          <a:custGeom>
            <a:avLst/>
            <a:gdLst>
              <a:gd name="connsiteX0" fmla="*/ 1686 w 476305"/>
              <a:gd name="connsiteY0" fmla="*/ 1085 h 664713"/>
              <a:gd name="connsiteX1" fmla="*/ 68361 w 476305"/>
              <a:gd name="connsiteY1" fmla="*/ 118560 h 664713"/>
              <a:gd name="connsiteX2" fmla="*/ 242986 w 476305"/>
              <a:gd name="connsiteY2" fmla="*/ 286835 h 664713"/>
              <a:gd name="connsiteX3" fmla="*/ 369986 w 476305"/>
              <a:gd name="connsiteY3" fmla="*/ 417010 h 664713"/>
              <a:gd name="connsiteX4" fmla="*/ 474761 w 476305"/>
              <a:gd name="connsiteY4" fmla="*/ 664660 h 664713"/>
              <a:gd name="connsiteX5" fmla="*/ 420786 w 476305"/>
              <a:gd name="connsiteY5" fmla="*/ 394785 h 664713"/>
              <a:gd name="connsiteX6" fmla="*/ 265211 w 476305"/>
              <a:gd name="connsiteY6" fmla="*/ 166185 h 664713"/>
              <a:gd name="connsiteX7" fmla="*/ 128686 w 476305"/>
              <a:gd name="connsiteY7" fmla="*/ 64585 h 664713"/>
              <a:gd name="connsiteX8" fmla="*/ 1686 w 476305"/>
              <a:gd name="connsiteY8" fmla="*/ 1085 h 66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305" h="664713">
                <a:moveTo>
                  <a:pt x="1686" y="1085"/>
                </a:moveTo>
                <a:cubicBezTo>
                  <a:pt x="-8368" y="10081"/>
                  <a:pt x="28144" y="70935"/>
                  <a:pt x="68361" y="118560"/>
                </a:cubicBezTo>
                <a:cubicBezTo>
                  <a:pt x="108578" y="166185"/>
                  <a:pt x="192715" y="237093"/>
                  <a:pt x="242986" y="286835"/>
                </a:cubicBezTo>
                <a:cubicBezTo>
                  <a:pt x="293257" y="336577"/>
                  <a:pt x="331357" y="354039"/>
                  <a:pt x="369986" y="417010"/>
                </a:cubicBezTo>
                <a:cubicBezTo>
                  <a:pt x="408615" y="479981"/>
                  <a:pt x="466294" y="668364"/>
                  <a:pt x="474761" y="664660"/>
                </a:cubicBezTo>
                <a:cubicBezTo>
                  <a:pt x="483228" y="660956"/>
                  <a:pt x="455711" y="477864"/>
                  <a:pt x="420786" y="394785"/>
                </a:cubicBezTo>
                <a:cubicBezTo>
                  <a:pt x="385861" y="311706"/>
                  <a:pt x="313894" y="221218"/>
                  <a:pt x="265211" y="166185"/>
                </a:cubicBezTo>
                <a:cubicBezTo>
                  <a:pt x="216528" y="111152"/>
                  <a:pt x="167844" y="87868"/>
                  <a:pt x="128686" y="64585"/>
                </a:cubicBezTo>
                <a:cubicBezTo>
                  <a:pt x="89528" y="41302"/>
                  <a:pt x="11740" y="-7911"/>
                  <a:pt x="1686" y="108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5E2DD750-42E0-49F1-9277-CA09DFFBAF90}"/>
              </a:ext>
            </a:extLst>
          </p:cNvPr>
          <p:cNvSpPr/>
          <p:nvPr/>
        </p:nvSpPr>
        <p:spPr>
          <a:xfrm>
            <a:off x="5800398" y="1276315"/>
            <a:ext cx="444951" cy="727474"/>
          </a:xfrm>
          <a:custGeom>
            <a:avLst/>
            <a:gdLst>
              <a:gd name="connsiteX0" fmla="*/ 19377 w 444951"/>
              <a:gd name="connsiteY0" fmla="*/ 35 h 727474"/>
              <a:gd name="connsiteX1" fmla="*/ 25727 w 444951"/>
              <a:gd name="connsiteY1" fmla="*/ 69885 h 727474"/>
              <a:gd name="connsiteX2" fmla="*/ 3502 w 444951"/>
              <a:gd name="connsiteY2" fmla="*/ 114335 h 727474"/>
              <a:gd name="connsiteX3" fmla="*/ 111452 w 444951"/>
              <a:gd name="connsiteY3" fmla="*/ 177835 h 727474"/>
              <a:gd name="connsiteX4" fmla="*/ 181302 w 444951"/>
              <a:gd name="connsiteY4" fmla="*/ 279435 h 727474"/>
              <a:gd name="connsiteX5" fmla="*/ 276552 w 444951"/>
              <a:gd name="connsiteY5" fmla="*/ 384210 h 727474"/>
              <a:gd name="connsiteX6" fmla="*/ 346402 w 444951"/>
              <a:gd name="connsiteY6" fmla="*/ 511210 h 727474"/>
              <a:gd name="connsiteX7" fmla="*/ 390852 w 444951"/>
              <a:gd name="connsiteY7" fmla="*/ 619160 h 727474"/>
              <a:gd name="connsiteX8" fmla="*/ 444827 w 444951"/>
              <a:gd name="connsiteY8" fmla="*/ 727110 h 727474"/>
              <a:gd name="connsiteX9" fmla="*/ 403552 w 444951"/>
              <a:gd name="connsiteY9" fmla="*/ 581060 h 727474"/>
              <a:gd name="connsiteX10" fmla="*/ 336877 w 444951"/>
              <a:gd name="connsiteY10" fmla="*/ 406435 h 727474"/>
              <a:gd name="connsiteX11" fmla="*/ 276552 w 444951"/>
              <a:gd name="connsiteY11" fmla="*/ 279435 h 727474"/>
              <a:gd name="connsiteX12" fmla="*/ 184477 w 444951"/>
              <a:gd name="connsiteY12" fmla="*/ 196885 h 727474"/>
              <a:gd name="connsiteX13" fmla="*/ 133677 w 444951"/>
              <a:gd name="connsiteY13" fmla="*/ 79410 h 727474"/>
              <a:gd name="connsiteX14" fmla="*/ 19377 w 444951"/>
              <a:gd name="connsiteY14" fmla="*/ 35 h 7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951" h="727474">
                <a:moveTo>
                  <a:pt x="19377" y="35"/>
                </a:moveTo>
                <a:cubicBezTo>
                  <a:pt x="1385" y="-1553"/>
                  <a:pt x="28373" y="50835"/>
                  <a:pt x="25727" y="69885"/>
                </a:cubicBezTo>
                <a:cubicBezTo>
                  <a:pt x="23081" y="88935"/>
                  <a:pt x="-10786" y="96343"/>
                  <a:pt x="3502" y="114335"/>
                </a:cubicBezTo>
                <a:cubicBezTo>
                  <a:pt x="17790" y="132327"/>
                  <a:pt x="81819" y="150318"/>
                  <a:pt x="111452" y="177835"/>
                </a:cubicBezTo>
                <a:cubicBezTo>
                  <a:pt x="141085" y="205352"/>
                  <a:pt x="153785" y="245039"/>
                  <a:pt x="181302" y="279435"/>
                </a:cubicBezTo>
                <a:cubicBezTo>
                  <a:pt x="208819" y="313831"/>
                  <a:pt x="249035" y="345581"/>
                  <a:pt x="276552" y="384210"/>
                </a:cubicBezTo>
                <a:cubicBezTo>
                  <a:pt x="304069" y="422839"/>
                  <a:pt x="327352" y="472052"/>
                  <a:pt x="346402" y="511210"/>
                </a:cubicBezTo>
                <a:cubicBezTo>
                  <a:pt x="365452" y="550368"/>
                  <a:pt x="374448" y="583177"/>
                  <a:pt x="390852" y="619160"/>
                </a:cubicBezTo>
                <a:cubicBezTo>
                  <a:pt x="407256" y="655143"/>
                  <a:pt x="442710" y="733460"/>
                  <a:pt x="444827" y="727110"/>
                </a:cubicBezTo>
                <a:cubicBezTo>
                  <a:pt x="446944" y="720760"/>
                  <a:pt x="421544" y="634506"/>
                  <a:pt x="403552" y="581060"/>
                </a:cubicBezTo>
                <a:cubicBezTo>
                  <a:pt x="385560" y="527614"/>
                  <a:pt x="358044" y="456706"/>
                  <a:pt x="336877" y="406435"/>
                </a:cubicBezTo>
                <a:cubicBezTo>
                  <a:pt x="315710" y="356164"/>
                  <a:pt x="301952" y="314360"/>
                  <a:pt x="276552" y="279435"/>
                </a:cubicBezTo>
                <a:cubicBezTo>
                  <a:pt x="251152" y="244510"/>
                  <a:pt x="208289" y="230222"/>
                  <a:pt x="184477" y="196885"/>
                </a:cubicBezTo>
                <a:cubicBezTo>
                  <a:pt x="160665" y="163548"/>
                  <a:pt x="159077" y="113806"/>
                  <a:pt x="133677" y="79410"/>
                </a:cubicBezTo>
                <a:cubicBezTo>
                  <a:pt x="108277" y="45014"/>
                  <a:pt x="37369" y="1623"/>
                  <a:pt x="19377" y="3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F2213C47-AF3D-43B1-8181-0996FC083AEB}"/>
              </a:ext>
            </a:extLst>
          </p:cNvPr>
          <p:cNvSpPr/>
          <p:nvPr/>
        </p:nvSpPr>
        <p:spPr>
          <a:xfrm>
            <a:off x="4983323" y="2418623"/>
            <a:ext cx="249700" cy="372612"/>
          </a:xfrm>
          <a:custGeom>
            <a:avLst/>
            <a:gdLst>
              <a:gd name="connsiteX0" fmla="*/ 204627 w 249700"/>
              <a:gd name="connsiteY0" fmla="*/ 727 h 372612"/>
              <a:gd name="connsiteX1" fmla="*/ 210977 w 249700"/>
              <a:gd name="connsiteY1" fmla="*/ 80102 h 372612"/>
              <a:gd name="connsiteX2" fmla="*/ 249077 w 249700"/>
              <a:gd name="connsiteY2" fmla="*/ 162652 h 372612"/>
              <a:gd name="connsiteX3" fmla="*/ 233202 w 249700"/>
              <a:gd name="connsiteY3" fmla="*/ 181702 h 372612"/>
              <a:gd name="connsiteX4" fmla="*/ 214152 w 249700"/>
              <a:gd name="connsiteY4" fmla="*/ 216627 h 372612"/>
              <a:gd name="connsiteX5" fmla="*/ 207802 w 249700"/>
              <a:gd name="connsiteY5" fmla="*/ 270602 h 372612"/>
              <a:gd name="connsiteX6" fmla="*/ 195102 w 249700"/>
              <a:gd name="connsiteY6" fmla="*/ 330927 h 372612"/>
              <a:gd name="connsiteX7" fmla="*/ 166527 w 249700"/>
              <a:gd name="connsiteY7" fmla="*/ 292827 h 372612"/>
              <a:gd name="connsiteX8" fmla="*/ 131602 w 249700"/>
              <a:gd name="connsiteY8" fmla="*/ 286477 h 372612"/>
              <a:gd name="connsiteX9" fmla="*/ 80802 w 249700"/>
              <a:gd name="connsiteY9" fmla="*/ 327752 h 372612"/>
              <a:gd name="connsiteX10" fmla="*/ 45877 w 249700"/>
              <a:gd name="connsiteY10" fmla="*/ 372202 h 372612"/>
              <a:gd name="connsiteX11" fmla="*/ 14127 w 249700"/>
              <a:gd name="connsiteY11" fmla="*/ 346802 h 372612"/>
              <a:gd name="connsiteX12" fmla="*/ 1427 w 249700"/>
              <a:gd name="connsiteY12" fmla="*/ 296002 h 372612"/>
              <a:gd name="connsiteX13" fmla="*/ 45877 w 249700"/>
              <a:gd name="connsiteY13" fmla="*/ 181702 h 372612"/>
              <a:gd name="connsiteX14" fmla="*/ 115727 w 249700"/>
              <a:gd name="connsiteY14" fmla="*/ 48352 h 372612"/>
              <a:gd name="connsiteX15" fmla="*/ 204627 w 249700"/>
              <a:gd name="connsiteY15" fmla="*/ 727 h 3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700" h="372612">
                <a:moveTo>
                  <a:pt x="204627" y="727"/>
                </a:moveTo>
                <a:cubicBezTo>
                  <a:pt x="220502" y="6019"/>
                  <a:pt x="203569" y="53115"/>
                  <a:pt x="210977" y="80102"/>
                </a:cubicBezTo>
                <a:cubicBezTo>
                  <a:pt x="218385" y="107089"/>
                  <a:pt x="245373" y="145719"/>
                  <a:pt x="249077" y="162652"/>
                </a:cubicBezTo>
                <a:cubicBezTo>
                  <a:pt x="252781" y="179585"/>
                  <a:pt x="239023" y="172706"/>
                  <a:pt x="233202" y="181702"/>
                </a:cubicBezTo>
                <a:cubicBezTo>
                  <a:pt x="227381" y="190698"/>
                  <a:pt x="218385" y="201810"/>
                  <a:pt x="214152" y="216627"/>
                </a:cubicBezTo>
                <a:cubicBezTo>
                  <a:pt x="209919" y="231444"/>
                  <a:pt x="210977" y="251552"/>
                  <a:pt x="207802" y="270602"/>
                </a:cubicBezTo>
                <a:cubicBezTo>
                  <a:pt x="204627" y="289652"/>
                  <a:pt x="201981" y="327223"/>
                  <a:pt x="195102" y="330927"/>
                </a:cubicBezTo>
                <a:cubicBezTo>
                  <a:pt x="188223" y="334631"/>
                  <a:pt x="177110" y="300235"/>
                  <a:pt x="166527" y="292827"/>
                </a:cubicBezTo>
                <a:cubicBezTo>
                  <a:pt x="155944" y="285419"/>
                  <a:pt x="145889" y="280656"/>
                  <a:pt x="131602" y="286477"/>
                </a:cubicBezTo>
                <a:cubicBezTo>
                  <a:pt x="117315" y="292298"/>
                  <a:pt x="95089" y="313465"/>
                  <a:pt x="80802" y="327752"/>
                </a:cubicBezTo>
                <a:cubicBezTo>
                  <a:pt x="66515" y="342039"/>
                  <a:pt x="56990" y="369027"/>
                  <a:pt x="45877" y="372202"/>
                </a:cubicBezTo>
                <a:cubicBezTo>
                  <a:pt x="34764" y="375377"/>
                  <a:pt x="21535" y="359502"/>
                  <a:pt x="14127" y="346802"/>
                </a:cubicBezTo>
                <a:cubicBezTo>
                  <a:pt x="6719" y="334102"/>
                  <a:pt x="-3865" y="323519"/>
                  <a:pt x="1427" y="296002"/>
                </a:cubicBezTo>
                <a:cubicBezTo>
                  <a:pt x="6719" y="268485"/>
                  <a:pt x="26827" y="222977"/>
                  <a:pt x="45877" y="181702"/>
                </a:cubicBezTo>
                <a:cubicBezTo>
                  <a:pt x="64927" y="140427"/>
                  <a:pt x="90856" y="76927"/>
                  <a:pt x="115727" y="48352"/>
                </a:cubicBezTo>
                <a:cubicBezTo>
                  <a:pt x="140598" y="19777"/>
                  <a:pt x="188752" y="-4565"/>
                  <a:pt x="204627" y="72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69A139D0-5181-4B67-A093-AB0C57D5934B}"/>
              </a:ext>
            </a:extLst>
          </p:cNvPr>
          <p:cNvSpPr/>
          <p:nvPr/>
        </p:nvSpPr>
        <p:spPr>
          <a:xfrm>
            <a:off x="4708472" y="5153025"/>
            <a:ext cx="200078" cy="1692275"/>
          </a:xfrm>
          <a:custGeom>
            <a:avLst/>
            <a:gdLst>
              <a:gd name="connsiteX0" fmla="*/ 200078 w 200078"/>
              <a:gd name="connsiteY0" fmla="*/ 0 h 1692275"/>
              <a:gd name="connsiteX1" fmla="*/ 88953 w 200078"/>
              <a:gd name="connsiteY1" fmla="*/ 447675 h 1692275"/>
              <a:gd name="connsiteX2" fmla="*/ 28628 w 200078"/>
              <a:gd name="connsiteY2" fmla="*/ 1190625 h 1692275"/>
              <a:gd name="connsiteX3" fmla="*/ 53 w 200078"/>
              <a:gd name="connsiteY3" fmla="*/ 1381125 h 1692275"/>
              <a:gd name="connsiteX4" fmla="*/ 34978 w 200078"/>
              <a:gd name="connsiteY4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78" h="1692275">
                <a:moveTo>
                  <a:pt x="200078" y="0"/>
                </a:moveTo>
                <a:cubicBezTo>
                  <a:pt x="158803" y="124619"/>
                  <a:pt x="117528" y="249238"/>
                  <a:pt x="88953" y="447675"/>
                </a:cubicBezTo>
                <a:cubicBezTo>
                  <a:pt x="60378" y="646112"/>
                  <a:pt x="43445" y="1035050"/>
                  <a:pt x="28628" y="1190625"/>
                </a:cubicBezTo>
                <a:cubicBezTo>
                  <a:pt x="13811" y="1346200"/>
                  <a:pt x="-1005" y="1297517"/>
                  <a:pt x="53" y="1381125"/>
                </a:cubicBezTo>
                <a:cubicBezTo>
                  <a:pt x="1111" y="1464733"/>
                  <a:pt x="34978" y="1692275"/>
                  <a:pt x="34978" y="1692275"/>
                </a:cubicBezTo>
              </a:path>
            </a:pathLst>
          </a:custGeom>
          <a:noFill/>
          <a:ln w="25400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37A90320-BB9C-4043-9D77-9AE23FF4EF17}"/>
              </a:ext>
            </a:extLst>
          </p:cNvPr>
          <p:cNvSpPr/>
          <p:nvPr/>
        </p:nvSpPr>
        <p:spPr>
          <a:xfrm>
            <a:off x="2613025" y="4451350"/>
            <a:ext cx="2117725" cy="1314450"/>
          </a:xfrm>
          <a:custGeom>
            <a:avLst/>
            <a:gdLst>
              <a:gd name="connsiteX0" fmla="*/ 2117725 w 2117725"/>
              <a:gd name="connsiteY0" fmla="*/ 0 h 1314450"/>
              <a:gd name="connsiteX1" fmla="*/ 1924050 w 2117725"/>
              <a:gd name="connsiteY1" fmla="*/ 190500 h 1314450"/>
              <a:gd name="connsiteX2" fmla="*/ 1571625 w 2117725"/>
              <a:gd name="connsiteY2" fmla="*/ 419100 h 1314450"/>
              <a:gd name="connsiteX3" fmla="*/ 1044575 w 2117725"/>
              <a:gd name="connsiteY3" fmla="*/ 660400 h 1314450"/>
              <a:gd name="connsiteX4" fmla="*/ 450850 w 2117725"/>
              <a:gd name="connsiteY4" fmla="*/ 977900 h 1314450"/>
              <a:gd name="connsiteX5" fmla="*/ 142875 w 2117725"/>
              <a:gd name="connsiteY5" fmla="*/ 1168400 h 1314450"/>
              <a:gd name="connsiteX6" fmla="*/ 0 w 2117725"/>
              <a:gd name="connsiteY6" fmla="*/ 13144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7725" h="1314450">
                <a:moveTo>
                  <a:pt x="2117725" y="0"/>
                </a:moveTo>
                <a:cubicBezTo>
                  <a:pt x="2066396" y="60325"/>
                  <a:pt x="2015067" y="120650"/>
                  <a:pt x="1924050" y="190500"/>
                </a:cubicBezTo>
                <a:cubicBezTo>
                  <a:pt x="1833033" y="260350"/>
                  <a:pt x="1718204" y="340783"/>
                  <a:pt x="1571625" y="419100"/>
                </a:cubicBezTo>
                <a:cubicBezTo>
                  <a:pt x="1425046" y="497417"/>
                  <a:pt x="1231371" y="567267"/>
                  <a:pt x="1044575" y="660400"/>
                </a:cubicBezTo>
                <a:cubicBezTo>
                  <a:pt x="857779" y="753533"/>
                  <a:pt x="601133" y="893233"/>
                  <a:pt x="450850" y="977900"/>
                </a:cubicBezTo>
                <a:cubicBezTo>
                  <a:pt x="300567" y="1062567"/>
                  <a:pt x="218017" y="1112308"/>
                  <a:pt x="142875" y="1168400"/>
                </a:cubicBezTo>
                <a:cubicBezTo>
                  <a:pt x="67733" y="1224492"/>
                  <a:pt x="13229" y="1294871"/>
                  <a:pt x="0" y="1314450"/>
                </a:cubicBezTo>
              </a:path>
            </a:pathLst>
          </a:custGeom>
          <a:noFill/>
          <a:ln w="34925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73472D30-BD16-48F4-852A-8C3F5CE6F2DD}"/>
              </a:ext>
            </a:extLst>
          </p:cNvPr>
          <p:cNvSpPr/>
          <p:nvPr/>
        </p:nvSpPr>
        <p:spPr>
          <a:xfrm>
            <a:off x="4906963" y="4648200"/>
            <a:ext cx="263009" cy="501650"/>
          </a:xfrm>
          <a:custGeom>
            <a:avLst/>
            <a:gdLst>
              <a:gd name="connsiteX0" fmla="*/ 255587 w 263009"/>
              <a:gd name="connsiteY0" fmla="*/ 0 h 501650"/>
              <a:gd name="connsiteX1" fmla="*/ 244475 w 263009"/>
              <a:gd name="connsiteY1" fmla="*/ 55563 h 501650"/>
              <a:gd name="connsiteX2" fmla="*/ 95250 w 263009"/>
              <a:gd name="connsiteY2" fmla="*/ 219075 h 501650"/>
              <a:gd name="connsiteX3" fmla="*/ 52387 w 263009"/>
              <a:gd name="connsiteY3" fmla="*/ 333375 h 501650"/>
              <a:gd name="connsiteX4" fmla="*/ 0 w 263009"/>
              <a:gd name="connsiteY4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" h="501650">
                <a:moveTo>
                  <a:pt x="255587" y="0"/>
                </a:moveTo>
                <a:cubicBezTo>
                  <a:pt x="263392" y="9525"/>
                  <a:pt x="271198" y="19051"/>
                  <a:pt x="244475" y="55563"/>
                </a:cubicBezTo>
                <a:cubicBezTo>
                  <a:pt x="217752" y="92076"/>
                  <a:pt x="127265" y="172773"/>
                  <a:pt x="95250" y="219075"/>
                </a:cubicBezTo>
                <a:cubicBezTo>
                  <a:pt x="63235" y="265377"/>
                  <a:pt x="68262" y="286279"/>
                  <a:pt x="52387" y="333375"/>
                </a:cubicBezTo>
                <a:cubicBezTo>
                  <a:pt x="36512" y="380471"/>
                  <a:pt x="6879" y="478896"/>
                  <a:pt x="0" y="501650"/>
                </a:cubicBezTo>
              </a:path>
            </a:pathLst>
          </a:custGeom>
          <a:noFill/>
          <a:ln w="25400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530C866-3CED-4D8A-A44C-3FF76C4F446F}"/>
              </a:ext>
            </a:extLst>
          </p:cNvPr>
          <p:cNvSpPr/>
          <p:nvPr/>
        </p:nvSpPr>
        <p:spPr>
          <a:xfrm>
            <a:off x="7243131" y="4639733"/>
            <a:ext cx="72069" cy="668867"/>
          </a:xfrm>
          <a:custGeom>
            <a:avLst/>
            <a:gdLst>
              <a:gd name="connsiteX0" fmla="*/ 25502 w 72069"/>
              <a:gd name="connsiteY0" fmla="*/ 0 h 668867"/>
              <a:gd name="connsiteX1" fmla="*/ 102 w 72069"/>
              <a:gd name="connsiteY1" fmla="*/ 114300 h 668867"/>
              <a:gd name="connsiteX2" fmla="*/ 33969 w 72069"/>
              <a:gd name="connsiteY2" fmla="*/ 575734 h 668867"/>
              <a:gd name="connsiteX3" fmla="*/ 72069 w 72069"/>
              <a:gd name="connsiteY3" fmla="*/ 668867 h 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69" h="668867">
                <a:moveTo>
                  <a:pt x="25502" y="0"/>
                </a:moveTo>
                <a:cubicBezTo>
                  <a:pt x="12096" y="9172"/>
                  <a:pt x="-1309" y="18344"/>
                  <a:pt x="102" y="114300"/>
                </a:cubicBezTo>
                <a:cubicBezTo>
                  <a:pt x="1513" y="210256"/>
                  <a:pt x="21975" y="483306"/>
                  <a:pt x="33969" y="575734"/>
                </a:cubicBezTo>
                <a:cubicBezTo>
                  <a:pt x="45963" y="668162"/>
                  <a:pt x="61486" y="649112"/>
                  <a:pt x="72069" y="668867"/>
                </a:cubicBezTo>
              </a:path>
            </a:pathLst>
          </a:custGeom>
          <a:noFill/>
          <a:ln w="25400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B62A5701-2932-41AD-9E97-657FA4521CC9}"/>
              </a:ext>
            </a:extLst>
          </p:cNvPr>
          <p:cNvSpPr/>
          <p:nvPr/>
        </p:nvSpPr>
        <p:spPr>
          <a:xfrm>
            <a:off x="7476067" y="4559300"/>
            <a:ext cx="2112433" cy="1621367"/>
          </a:xfrm>
          <a:custGeom>
            <a:avLst/>
            <a:gdLst>
              <a:gd name="connsiteX0" fmla="*/ 0 w 2112433"/>
              <a:gd name="connsiteY0" fmla="*/ 0 h 1621367"/>
              <a:gd name="connsiteX1" fmla="*/ 287866 w 2112433"/>
              <a:gd name="connsiteY1" fmla="*/ 186267 h 1621367"/>
              <a:gd name="connsiteX2" fmla="*/ 774700 w 2112433"/>
              <a:gd name="connsiteY2" fmla="*/ 685800 h 1621367"/>
              <a:gd name="connsiteX3" fmla="*/ 1248833 w 2112433"/>
              <a:gd name="connsiteY3" fmla="*/ 884767 h 1621367"/>
              <a:gd name="connsiteX4" fmla="*/ 1418166 w 2112433"/>
              <a:gd name="connsiteY4" fmla="*/ 1062567 h 1621367"/>
              <a:gd name="connsiteX5" fmla="*/ 1612900 w 2112433"/>
              <a:gd name="connsiteY5" fmla="*/ 1286933 h 1621367"/>
              <a:gd name="connsiteX6" fmla="*/ 1875366 w 2112433"/>
              <a:gd name="connsiteY6" fmla="*/ 1494367 h 1621367"/>
              <a:gd name="connsiteX7" fmla="*/ 2112433 w 2112433"/>
              <a:gd name="connsiteY7" fmla="*/ 1621367 h 16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2433" h="1621367">
                <a:moveTo>
                  <a:pt x="0" y="0"/>
                </a:moveTo>
                <a:cubicBezTo>
                  <a:pt x="79374" y="35983"/>
                  <a:pt x="158749" y="71967"/>
                  <a:pt x="287866" y="186267"/>
                </a:cubicBezTo>
                <a:cubicBezTo>
                  <a:pt x="416983" y="300567"/>
                  <a:pt x="614539" y="569383"/>
                  <a:pt x="774700" y="685800"/>
                </a:cubicBezTo>
                <a:cubicBezTo>
                  <a:pt x="934861" y="802217"/>
                  <a:pt x="1141589" y="821973"/>
                  <a:pt x="1248833" y="884767"/>
                </a:cubicBezTo>
                <a:cubicBezTo>
                  <a:pt x="1356077" y="947561"/>
                  <a:pt x="1357488" y="995539"/>
                  <a:pt x="1418166" y="1062567"/>
                </a:cubicBezTo>
                <a:cubicBezTo>
                  <a:pt x="1478844" y="1129595"/>
                  <a:pt x="1536700" y="1214966"/>
                  <a:pt x="1612900" y="1286933"/>
                </a:cubicBezTo>
                <a:cubicBezTo>
                  <a:pt x="1689100" y="1358900"/>
                  <a:pt x="1792111" y="1438628"/>
                  <a:pt x="1875366" y="1494367"/>
                </a:cubicBezTo>
                <a:cubicBezTo>
                  <a:pt x="1958622" y="1550106"/>
                  <a:pt x="2035527" y="1585736"/>
                  <a:pt x="2112433" y="1621367"/>
                </a:cubicBezTo>
              </a:path>
            </a:pathLst>
          </a:custGeom>
          <a:noFill/>
          <a:ln w="34925"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8380519-B6F4-417D-ACD8-E1F06A3D134F}"/>
              </a:ext>
            </a:extLst>
          </p:cNvPr>
          <p:cNvSpPr/>
          <p:nvPr/>
        </p:nvSpPr>
        <p:spPr>
          <a:xfrm>
            <a:off x="4970151" y="319988"/>
            <a:ext cx="938239" cy="386132"/>
          </a:xfrm>
          <a:custGeom>
            <a:avLst/>
            <a:gdLst>
              <a:gd name="connsiteX0" fmla="*/ 876929 w 938239"/>
              <a:gd name="connsiteY0" fmla="*/ 52 h 386132"/>
              <a:gd name="connsiteX1" fmla="*/ 876929 w 938239"/>
              <a:gd name="connsiteY1" fmla="*/ 91492 h 386132"/>
              <a:gd name="connsiteX2" fmla="*/ 409569 w 938239"/>
              <a:gd name="connsiteY2" fmla="*/ 121972 h 386132"/>
              <a:gd name="connsiteX3" fmla="*/ 180969 w 938239"/>
              <a:gd name="connsiteY3" fmla="*/ 238812 h 386132"/>
              <a:gd name="connsiteX4" fmla="*/ 3169 w 938239"/>
              <a:gd name="connsiteY4" fmla="*/ 386132 h 386132"/>
              <a:gd name="connsiteX5" fmla="*/ 89529 w 938239"/>
              <a:gd name="connsiteY5" fmla="*/ 238812 h 386132"/>
              <a:gd name="connsiteX6" fmla="*/ 363849 w 938239"/>
              <a:gd name="connsiteY6" fmla="*/ 81332 h 386132"/>
              <a:gd name="connsiteX7" fmla="*/ 876929 w 938239"/>
              <a:gd name="connsiteY7" fmla="*/ 52 h 3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239" h="386132">
                <a:moveTo>
                  <a:pt x="876929" y="52"/>
                </a:moveTo>
                <a:cubicBezTo>
                  <a:pt x="962442" y="1745"/>
                  <a:pt x="954822" y="71172"/>
                  <a:pt x="876929" y="91492"/>
                </a:cubicBezTo>
                <a:cubicBezTo>
                  <a:pt x="799036" y="111812"/>
                  <a:pt x="525562" y="97419"/>
                  <a:pt x="409569" y="121972"/>
                </a:cubicBezTo>
                <a:cubicBezTo>
                  <a:pt x="293576" y="146525"/>
                  <a:pt x="248702" y="194785"/>
                  <a:pt x="180969" y="238812"/>
                </a:cubicBezTo>
                <a:cubicBezTo>
                  <a:pt x="113236" y="282839"/>
                  <a:pt x="18409" y="386132"/>
                  <a:pt x="3169" y="386132"/>
                </a:cubicBezTo>
                <a:cubicBezTo>
                  <a:pt x="-12071" y="386132"/>
                  <a:pt x="29416" y="289612"/>
                  <a:pt x="89529" y="238812"/>
                </a:cubicBezTo>
                <a:cubicBezTo>
                  <a:pt x="149642" y="188012"/>
                  <a:pt x="234309" y="124512"/>
                  <a:pt x="363849" y="81332"/>
                </a:cubicBezTo>
                <a:cubicBezTo>
                  <a:pt x="493389" y="38152"/>
                  <a:pt x="791416" y="-1641"/>
                  <a:pt x="876929" y="5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D8F21FF2-F895-4348-B519-D26E5BE6C498}"/>
              </a:ext>
            </a:extLst>
          </p:cNvPr>
          <p:cNvSpPr/>
          <p:nvPr/>
        </p:nvSpPr>
        <p:spPr>
          <a:xfrm>
            <a:off x="4335136" y="999797"/>
            <a:ext cx="246020" cy="534977"/>
          </a:xfrm>
          <a:custGeom>
            <a:avLst/>
            <a:gdLst>
              <a:gd name="connsiteX0" fmla="*/ 236864 w 246020"/>
              <a:gd name="connsiteY0" fmla="*/ 963 h 534977"/>
              <a:gd name="connsiteX1" fmla="*/ 18424 w 246020"/>
              <a:gd name="connsiteY1" fmla="*/ 199083 h 534977"/>
              <a:gd name="connsiteX2" fmla="*/ 13344 w 246020"/>
              <a:gd name="connsiteY2" fmla="*/ 529283 h 534977"/>
              <a:gd name="connsiteX3" fmla="*/ 28584 w 246020"/>
              <a:gd name="connsiteY3" fmla="*/ 397203 h 534977"/>
              <a:gd name="connsiteX4" fmla="*/ 38744 w 246020"/>
              <a:gd name="connsiteY4" fmla="*/ 254963 h 534977"/>
              <a:gd name="connsiteX5" fmla="*/ 186064 w 246020"/>
              <a:gd name="connsiteY5" fmla="*/ 127963 h 534977"/>
              <a:gd name="connsiteX6" fmla="*/ 236864 w 246020"/>
              <a:gd name="connsiteY6" fmla="*/ 963 h 53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20" h="534977">
                <a:moveTo>
                  <a:pt x="236864" y="963"/>
                </a:moveTo>
                <a:cubicBezTo>
                  <a:pt x="208924" y="12816"/>
                  <a:pt x="55677" y="111030"/>
                  <a:pt x="18424" y="199083"/>
                </a:cubicBezTo>
                <a:cubicBezTo>
                  <a:pt x="-18829" y="287136"/>
                  <a:pt x="11651" y="496263"/>
                  <a:pt x="13344" y="529283"/>
                </a:cubicBezTo>
                <a:cubicBezTo>
                  <a:pt x="15037" y="562303"/>
                  <a:pt x="24351" y="442923"/>
                  <a:pt x="28584" y="397203"/>
                </a:cubicBezTo>
                <a:cubicBezTo>
                  <a:pt x="32817" y="351483"/>
                  <a:pt x="12497" y="299836"/>
                  <a:pt x="38744" y="254963"/>
                </a:cubicBezTo>
                <a:cubicBezTo>
                  <a:pt x="64991" y="210090"/>
                  <a:pt x="148811" y="166063"/>
                  <a:pt x="186064" y="127963"/>
                </a:cubicBezTo>
                <a:cubicBezTo>
                  <a:pt x="223317" y="89863"/>
                  <a:pt x="264804" y="-10890"/>
                  <a:pt x="236864" y="96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EDBCC009-50FA-4CF3-93E1-0F814E6A6705}"/>
              </a:ext>
            </a:extLst>
          </p:cNvPr>
          <p:cNvSpPr/>
          <p:nvPr/>
        </p:nvSpPr>
        <p:spPr>
          <a:xfrm>
            <a:off x="4119561" y="1482802"/>
            <a:ext cx="193684" cy="493336"/>
          </a:xfrm>
          <a:custGeom>
            <a:avLst/>
            <a:gdLst>
              <a:gd name="connsiteX0" fmla="*/ 193359 w 193684"/>
              <a:gd name="connsiteY0" fmla="*/ 558 h 493336"/>
              <a:gd name="connsiteX1" fmla="*/ 96839 w 193684"/>
              <a:gd name="connsiteY1" fmla="*/ 117398 h 493336"/>
              <a:gd name="connsiteX2" fmla="*/ 51119 w 193684"/>
              <a:gd name="connsiteY2" fmla="*/ 315518 h 493336"/>
              <a:gd name="connsiteX3" fmla="*/ 319 w 193684"/>
              <a:gd name="connsiteY3" fmla="*/ 493318 h 493336"/>
              <a:gd name="connsiteX4" fmla="*/ 76519 w 193684"/>
              <a:gd name="connsiteY4" fmla="*/ 325678 h 493336"/>
              <a:gd name="connsiteX5" fmla="*/ 127319 w 193684"/>
              <a:gd name="connsiteY5" fmla="*/ 163118 h 493336"/>
              <a:gd name="connsiteX6" fmla="*/ 193359 w 193684"/>
              <a:gd name="connsiteY6" fmla="*/ 558 h 4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684" h="493336">
                <a:moveTo>
                  <a:pt x="193359" y="558"/>
                </a:moveTo>
                <a:cubicBezTo>
                  <a:pt x="188279" y="-7062"/>
                  <a:pt x="120546" y="64905"/>
                  <a:pt x="96839" y="117398"/>
                </a:cubicBezTo>
                <a:cubicBezTo>
                  <a:pt x="73132" y="169891"/>
                  <a:pt x="67206" y="252865"/>
                  <a:pt x="51119" y="315518"/>
                </a:cubicBezTo>
                <a:cubicBezTo>
                  <a:pt x="35032" y="378171"/>
                  <a:pt x="-3914" y="491625"/>
                  <a:pt x="319" y="493318"/>
                </a:cubicBezTo>
                <a:cubicBezTo>
                  <a:pt x="4552" y="495011"/>
                  <a:pt x="55352" y="380711"/>
                  <a:pt x="76519" y="325678"/>
                </a:cubicBezTo>
                <a:cubicBezTo>
                  <a:pt x="97686" y="270645"/>
                  <a:pt x="112079" y="212225"/>
                  <a:pt x="127319" y="163118"/>
                </a:cubicBezTo>
                <a:cubicBezTo>
                  <a:pt x="142559" y="114011"/>
                  <a:pt x="198439" y="8178"/>
                  <a:pt x="193359" y="558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B4E87BFE-7C20-414B-836E-141DD50DE190}"/>
              </a:ext>
            </a:extLst>
          </p:cNvPr>
          <p:cNvSpPr/>
          <p:nvPr/>
        </p:nvSpPr>
        <p:spPr>
          <a:xfrm>
            <a:off x="4030786" y="1910626"/>
            <a:ext cx="252973" cy="1100161"/>
          </a:xfrm>
          <a:custGeom>
            <a:avLst/>
            <a:gdLst>
              <a:gd name="connsiteX0" fmla="*/ 73854 w 252973"/>
              <a:gd name="connsiteY0" fmla="*/ 14694 h 1100161"/>
              <a:gd name="connsiteX1" fmla="*/ 12894 w 252973"/>
              <a:gd name="connsiteY1" fmla="*/ 253454 h 1100161"/>
              <a:gd name="connsiteX2" fmla="*/ 23054 w 252973"/>
              <a:gd name="connsiteY2" fmla="*/ 548094 h 1100161"/>
              <a:gd name="connsiteX3" fmla="*/ 246574 w 252973"/>
              <a:gd name="connsiteY3" fmla="*/ 1096734 h 1100161"/>
              <a:gd name="connsiteX4" fmla="*/ 180534 w 252973"/>
              <a:gd name="connsiteY4" fmla="*/ 766534 h 1100161"/>
              <a:gd name="connsiteX5" fmla="*/ 58614 w 252973"/>
              <a:gd name="connsiteY5" fmla="*/ 476974 h 1100161"/>
              <a:gd name="connsiteX6" fmla="*/ 114494 w 252973"/>
              <a:gd name="connsiteY6" fmla="*/ 75654 h 1100161"/>
              <a:gd name="connsiteX7" fmla="*/ 73854 w 252973"/>
              <a:gd name="connsiteY7" fmla="*/ 14694 h 110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73" h="1100161">
                <a:moveTo>
                  <a:pt x="73854" y="14694"/>
                </a:moveTo>
                <a:cubicBezTo>
                  <a:pt x="56921" y="44327"/>
                  <a:pt x="21361" y="164554"/>
                  <a:pt x="12894" y="253454"/>
                </a:cubicBezTo>
                <a:cubicBezTo>
                  <a:pt x="4427" y="342354"/>
                  <a:pt x="-15893" y="407547"/>
                  <a:pt x="23054" y="548094"/>
                </a:cubicBezTo>
                <a:cubicBezTo>
                  <a:pt x="62001" y="688641"/>
                  <a:pt x="220327" y="1060327"/>
                  <a:pt x="246574" y="1096734"/>
                </a:cubicBezTo>
                <a:cubicBezTo>
                  <a:pt x="272821" y="1133141"/>
                  <a:pt x="211861" y="869827"/>
                  <a:pt x="180534" y="766534"/>
                </a:cubicBezTo>
                <a:cubicBezTo>
                  <a:pt x="149207" y="663241"/>
                  <a:pt x="69621" y="592121"/>
                  <a:pt x="58614" y="476974"/>
                </a:cubicBezTo>
                <a:cubicBezTo>
                  <a:pt x="47607" y="361827"/>
                  <a:pt x="106874" y="153547"/>
                  <a:pt x="114494" y="75654"/>
                </a:cubicBezTo>
                <a:cubicBezTo>
                  <a:pt x="122114" y="-2239"/>
                  <a:pt x="90787" y="-14939"/>
                  <a:pt x="73854" y="1469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903C7369-6B6F-4AC1-B43E-0DB70E8CD0A6}"/>
              </a:ext>
            </a:extLst>
          </p:cNvPr>
          <p:cNvSpPr/>
          <p:nvPr/>
        </p:nvSpPr>
        <p:spPr>
          <a:xfrm>
            <a:off x="4109450" y="2695706"/>
            <a:ext cx="269566" cy="904187"/>
          </a:xfrm>
          <a:custGeom>
            <a:avLst/>
            <a:gdLst>
              <a:gd name="connsiteX0" fmla="*/ 270 w 269566"/>
              <a:gd name="connsiteY0" fmla="*/ 1774 h 904187"/>
              <a:gd name="connsiteX1" fmla="*/ 66310 w 269566"/>
              <a:gd name="connsiteY1" fmla="*/ 367534 h 904187"/>
              <a:gd name="connsiteX2" fmla="*/ 142510 w 269566"/>
              <a:gd name="connsiteY2" fmla="*/ 616454 h 904187"/>
              <a:gd name="connsiteX3" fmla="*/ 264430 w 269566"/>
              <a:gd name="connsiteY3" fmla="*/ 900934 h 904187"/>
              <a:gd name="connsiteX4" fmla="*/ 239030 w 269566"/>
              <a:gd name="connsiteY4" fmla="*/ 748534 h 904187"/>
              <a:gd name="connsiteX5" fmla="*/ 167910 w 269566"/>
              <a:gd name="connsiteY5" fmla="*/ 418334 h 904187"/>
              <a:gd name="connsiteX6" fmla="*/ 91710 w 269566"/>
              <a:gd name="connsiteY6" fmla="*/ 235454 h 904187"/>
              <a:gd name="connsiteX7" fmla="*/ 270 w 269566"/>
              <a:gd name="connsiteY7" fmla="*/ 1774 h 90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566" h="904187">
                <a:moveTo>
                  <a:pt x="270" y="1774"/>
                </a:moveTo>
                <a:cubicBezTo>
                  <a:pt x="-3963" y="23787"/>
                  <a:pt x="42603" y="265087"/>
                  <a:pt x="66310" y="367534"/>
                </a:cubicBezTo>
                <a:cubicBezTo>
                  <a:pt x="90017" y="469981"/>
                  <a:pt x="109490" y="527554"/>
                  <a:pt x="142510" y="616454"/>
                </a:cubicBezTo>
                <a:cubicBezTo>
                  <a:pt x="175530" y="705354"/>
                  <a:pt x="248343" y="878921"/>
                  <a:pt x="264430" y="900934"/>
                </a:cubicBezTo>
                <a:cubicBezTo>
                  <a:pt x="280517" y="922947"/>
                  <a:pt x="255117" y="828967"/>
                  <a:pt x="239030" y="748534"/>
                </a:cubicBezTo>
                <a:cubicBezTo>
                  <a:pt x="222943" y="668101"/>
                  <a:pt x="192463" y="503847"/>
                  <a:pt x="167910" y="418334"/>
                </a:cubicBezTo>
                <a:cubicBezTo>
                  <a:pt x="143357" y="332821"/>
                  <a:pt x="116263" y="302341"/>
                  <a:pt x="91710" y="235454"/>
                </a:cubicBezTo>
                <a:cubicBezTo>
                  <a:pt x="67157" y="168567"/>
                  <a:pt x="4503" y="-20239"/>
                  <a:pt x="270" y="177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FEB5E3B5-1787-46C6-B640-E8B50D5B27D6}"/>
              </a:ext>
            </a:extLst>
          </p:cNvPr>
          <p:cNvSpPr/>
          <p:nvPr/>
        </p:nvSpPr>
        <p:spPr>
          <a:xfrm>
            <a:off x="4239912" y="3378174"/>
            <a:ext cx="342847" cy="645962"/>
          </a:xfrm>
          <a:custGeom>
            <a:avLst/>
            <a:gdLst>
              <a:gd name="connsiteX0" fmla="*/ 1888 w 342847"/>
              <a:gd name="connsiteY0" fmla="*/ 26 h 645962"/>
              <a:gd name="connsiteX1" fmla="*/ 47608 w 342847"/>
              <a:gd name="connsiteY1" fmla="*/ 213386 h 645962"/>
              <a:gd name="connsiteX2" fmla="*/ 62848 w 342847"/>
              <a:gd name="connsiteY2" fmla="*/ 223546 h 645962"/>
              <a:gd name="connsiteX3" fmla="*/ 200008 w 342847"/>
              <a:gd name="connsiteY3" fmla="*/ 508026 h 645962"/>
              <a:gd name="connsiteX4" fmla="*/ 342248 w 342847"/>
              <a:gd name="connsiteY4" fmla="*/ 645186 h 645962"/>
              <a:gd name="connsiteX5" fmla="*/ 245728 w 342847"/>
              <a:gd name="connsiteY5" fmla="*/ 452146 h 645962"/>
              <a:gd name="connsiteX6" fmla="*/ 118728 w 342847"/>
              <a:gd name="connsiteY6" fmla="*/ 228626 h 645962"/>
              <a:gd name="connsiteX7" fmla="*/ 1888 w 342847"/>
              <a:gd name="connsiteY7" fmla="*/ 26 h 64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47" h="645962">
                <a:moveTo>
                  <a:pt x="1888" y="26"/>
                </a:moveTo>
                <a:cubicBezTo>
                  <a:pt x="-9965" y="-2514"/>
                  <a:pt x="37448" y="176133"/>
                  <a:pt x="47608" y="213386"/>
                </a:cubicBezTo>
                <a:cubicBezTo>
                  <a:pt x="57768" y="250639"/>
                  <a:pt x="37448" y="174439"/>
                  <a:pt x="62848" y="223546"/>
                </a:cubicBezTo>
                <a:cubicBezTo>
                  <a:pt x="88248" y="272653"/>
                  <a:pt x="153441" y="437753"/>
                  <a:pt x="200008" y="508026"/>
                </a:cubicBezTo>
                <a:cubicBezTo>
                  <a:pt x="246575" y="578299"/>
                  <a:pt x="334628" y="654499"/>
                  <a:pt x="342248" y="645186"/>
                </a:cubicBezTo>
                <a:cubicBezTo>
                  <a:pt x="349868" y="635873"/>
                  <a:pt x="282981" y="521573"/>
                  <a:pt x="245728" y="452146"/>
                </a:cubicBezTo>
                <a:cubicBezTo>
                  <a:pt x="208475" y="382719"/>
                  <a:pt x="160215" y="303133"/>
                  <a:pt x="118728" y="228626"/>
                </a:cubicBezTo>
                <a:cubicBezTo>
                  <a:pt x="77241" y="154119"/>
                  <a:pt x="13741" y="2566"/>
                  <a:pt x="1888" y="2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B94F66EB-1B73-4673-ADAC-584ADE9FF28E}"/>
              </a:ext>
            </a:extLst>
          </p:cNvPr>
          <p:cNvSpPr/>
          <p:nvPr/>
        </p:nvSpPr>
        <p:spPr>
          <a:xfrm>
            <a:off x="4521029" y="4008988"/>
            <a:ext cx="233890" cy="453402"/>
          </a:xfrm>
          <a:custGeom>
            <a:avLst/>
            <a:gdLst>
              <a:gd name="connsiteX0" fmla="*/ 171 w 233890"/>
              <a:gd name="connsiteY0" fmla="*/ 4212 h 453402"/>
              <a:gd name="connsiteX1" fmla="*/ 96691 w 233890"/>
              <a:gd name="connsiteY1" fmla="*/ 242972 h 453402"/>
              <a:gd name="connsiteX2" fmla="*/ 152571 w 233890"/>
              <a:gd name="connsiteY2" fmla="*/ 314092 h 453402"/>
              <a:gd name="connsiteX3" fmla="*/ 198291 w 233890"/>
              <a:gd name="connsiteY3" fmla="*/ 451252 h 453402"/>
              <a:gd name="connsiteX4" fmla="*/ 233851 w 233890"/>
              <a:gd name="connsiteY4" fmla="*/ 390292 h 453402"/>
              <a:gd name="connsiteX5" fmla="*/ 203371 w 233890"/>
              <a:gd name="connsiteY5" fmla="*/ 288692 h 453402"/>
              <a:gd name="connsiteX6" fmla="*/ 122091 w 233890"/>
              <a:gd name="connsiteY6" fmla="*/ 105812 h 453402"/>
              <a:gd name="connsiteX7" fmla="*/ 171 w 233890"/>
              <a:gd name="connsiteY7" fmla="*/ 4212 h 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890" h="453402">
                <a:moveTo>
                  <a:pt x="171" y="4212"/>
                </a:moveTo>
                <a:cubicBezTo>
                  <a:pt x="-4062" y="27072"/>
                  <a:pt x="71291" y="191325"/>
                  <a:pt x="96691" y="242972"/>
                </a:cubicBezTo>
                <a:cubicBezTo>
                  <a:pt x="122091" y="294619"/>
                  <a:pt x="135638" y="279379"/>
                  <a:pt x="152571" y="314092"/>
                </a:cubicBezTo>
                <a:cubicBezTo>
                  <a:pt x="169504" y="348805"/>
                  <a:pt x="184744" y="438552"/>
                  <a:pt x="198291" y="451252"/>
                </a:cubicBezTo>
                <a:cubicBezTo>
                  <a:pt x="211838" y="463952"/>
                  <a:pt x="233004" y="417385"/>
                  <a:pt x="233851" y="390292"/>
                </a:cubicBezTo>
                <a:cubicBezTo>
                  <a:pt x="234698" y="363199"/>
                  <a:pt x="221998" y="336105"/>
                  <a:pt x="203371" y="288692"/>
                </a:cubicBezTo>
                <a:cubicBezTo>
                  <a:pt x="184744" y="241279"/>
                  <a:pt x="150031" y="154919"/>
                  <a:pt x="122091" y="105812"/>
                </a:cubicBezTo>
                <a:cubicBezTo>
                  <a:pt x="94151" y="56705"/>
                  <a:pt x="4404" y="-18648"/>
                  <a:pt x="171" y="421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EE42603C-0364-4690-A4EB-F66E98DBC3AE}"/>
              </a:ext>
            </a:extLst>
          </p:cNvPr>
          <p:cNvSpPr/>
          <p:nvPr/>
        </p:nvSpPr>
        <p:spPr>
          <a:xfrm>
            <a:off x="4728512" y="4368174"/>
            <a:ext cx="628049" cy="320721"/>
          </a:xfrm>
          <a:custGeom>
            <a:avLst/>
            <a:gdLst>
              <a:gd name="connsiteX0" fmla="*/ 968 w 628049"/>
              <a:gd name="connsiteY0" fmla="*/ 626 h 320721"/>
              <a:gd name="connsiteX1" fmla="*/ 97488 w 628049"/>
              <a:gd name="connsiteY1" fmla="*/ 107306 h 320721"/>
              <a:gd name="connsiteX2" fmla="*/ 341328 w 628049"/>
              <a:gd name="connsiteY2" fmla="*/ 213986 h 320721"/>
              <a:gd name="connsiteX3" fmla="*/ 620728 w 628049"/>
              <a:gd name="connsiteY3" fmla="*/ 295266 h 320721"/>
              <a:gd name="connsiteX4" fmla="*/ 534368 w 628049"/>
              <a:gd name="connsiteY4" fmla="*/ 305426 h 320721"/>
              <a:gd name="connsiteX5" fmla="*/ 402288 w 628049"/>
              <a:gd name="connsiteY5" fmla="*/ 310506 h 320721"/>
              <a:gd name="connsiteX6" fmla="*/ 148288 w 628049"/>
              <a:gd name="connsiteY6" fmla="*/ 158106 h 320721"/>
              <a:gd name="connsiteX7" fmla="*/ 968 w 628049"/>
              <a:gd name="connsiteY7" fmla="*/ 626 h 32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049" h="320721">
                <a:moveTo>
                  <a:pt x="968" y="626"/>
                </a:moveTo>
                <a:cubicBezTo>
                  <a:pt x="-7499" y="-7841"/>
                  <a:pt x="40761" y="71746"/>
                  <a:pt x="97488" y="107306"/>
                </a:cubicBezTo>
                <a:cubicBezTo>
                  <a:pt x="154215" y="142866"/>
                  <a:pt x="254121" y="182659"/>
                  <a:pt x="341328" y="213986"/>
                </a:cubicBezTo>
                <a:cubicBezTo>
                  <a:pt x="428535" y="245313"/>
                  <a:pt x="588555" y="280026"/>
                  <a:pt x="620728" y="295266"/>
                </a:cubicBezTo>
                <a:cubicBezTo>
                  <a:pt x="652901" y="310506"/>
                  <a:pt x="570775" y="302886"/>
                  <a:pt x="534368" y="305426"/>
                </a:cubicBezTo>
                <a:cubicBezTo>
                  <a:pt x="497961" y="307966"/>
                  <a:pt x="466635" y="335059"/>
                  <a:pt x="402288" y="310506"/>
                </a:cubicBezTo>
                <a:cubicBezTo>
                  <a:pt x="337941" y="285953"/>
                  <a:pt x="215175" y="203826"/>
                  <a:pt x="148288" y="158106"/>
                </a:cubicBezTo>
                <a:cubicBezTo>
                  <a:pt x="81401" y="112386"/>
                  <a:pt x="9435" y="9093"/>
                  <a:pt x="968" y="62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C0222ED5-1E2E-4B8B-AC45-1624C6D4CF25}"/>
              </a:ext>
            </a:extLst>
          </p:cNvPr>
          <p:cNvSpPr/>
          <p:nvPr/>
        </p:nvSpPr>
        <p:spPr>
          <a:xfrm>
            <a:off x="4259779" y="660519"/>
            <a:ext cx="779581" cy="992650"/>
          </a:xfrm>
          <a:custGeom>
            <a:avLst/>
            <a:gdLst>
              <a:gd name="connsiteX0" fmla="*/ 779581 w 779581"/>
              <a:gd name="connsiteY0" fmla="*/ 4961 h 992650"/>
              <a:gd name="connsiteX1" fmla="*/ 479861 w 779581"/>
              <a:gd name="connsiteY1" fmla="*/ 243721 h 992650"/>
              <a:gd name="connsiteX2" fmla="*/ 210621 w 779581"/>
              <a:gd name="connsiteY2" fmla="*/ 568841 h 992650"/>
              <a:gd name="connsiteX3" fmla="*/ 7421 w 779581"/>
              <a:gd name="connsiteY3" fmla="*/ 990481 h 992650"/>
              <a:gd name="connsiteX4" fmla="*/ 73461 w 779581"/>
              <a:gd name="connsiteY4" fmla="*/ 716161 h 992650"/>
              <a:gd name="connsiteX5" fmla="*/ 347781 w 779581"/>
              <a:gd name="connsiteY5" fmla="*/ 335161 h 992650"/>
              <a:gd name="connsiteX6" fmla="*/ 479861 w 779581"/>
              <a:gd name="connsiteY6" fmla="*/ 101481 h 992650"/>
              <a:gd name="connsiteX7" fmla="*/ 779581 w 779581"/>
              <a:gd name="connsiteY7" fmla="*/ 4961 h 99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581" h="992650">
                <a:moveTo>
                  <a:pt x="779581" y="4961"/>
                </a:moveTo>
                <a:cubicBezTo>
                  <a:pt x="779581" y="28668"/>
                  <a:pt x="574688" y="149741"/>
                  <a:pt x="479861" y="243721"/>
                </a:cubicBezTo>
                <a:cubicBezTo>
                  <a:pt x="385034" y="337701"/>
                  <a:pt x="289361" y="444381"/>
                  <a:pt x="210621" y="568841"/>
                </a:cubicBezTo>
                <a:cubicBezTo>
                  <a:pt x="131881" y="693301"/>
                  <a:pt x="30281" y="965928"/>
                  <a:pt x="7421" y="990481"/>
                </a:cubicBezTo>
                <a:cubicBezTo>
                  <a:pt x="-15439" y="1015034"/>
                  <a:pt x="16734" y="825381"/>
                  <a:pt x="73461" y="716161"/>
                </a:cubicBezTo>
                <a:cubicBezTo>
                  <a:pt x="130188" y="606941"/>
                  <a:pt x="280048" y="437608"/>
                  <a:pt x="347781" y="335161"/>
                </a:cubicBezTo>
                <a:cubicBezTo>
                  <a:pt x="415514" y="232714"/>
                  <a:pt x="410434" y="155668"/>
                  <a:pt x="479861" y="101481"/>
                </a:cubicBezTo>
                <a:cubicBezTo>
                  <a:pt x="549288" y="47294"/>
                  <a:pt x="779581" y="-18746"/>
                  <a:pt x="779581" y="496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A6254A1E-0B68-44A9-8DBF-B641B9BFEC4A}"/>
              </a:ext>
            </a:extLst>
          </p:cNvPr>
          <p:cNvSpPr/>
          <p:nvPr/>
        </p:nvSpPr>
        <p:spPr>
          <a:xfrm>
            <a:off x="5610550" y="276515"/>
            <a:ext cx="310521" cy="82541"/>
          </a:xfrm>
          <a:custGeom>
            <a:avLst/>
            <a:gdLst>
              <a:gd name="connsiteX0" fmla="*/ 307650 w 310521"/>
              <a:gd name="connsiteY0" fmla="*/ 7965 h 82541"/>
              <a:gd name="connsiteX1" fmla="*/ 206050 w 310521"/>
              <a:gd name="connsiteY1" fmla="*/ 7965 h 82541"/>
              <a:gd name="connsiteX2" fmla="*/ 2850 w 310521"/>
              <a:gd name="connsiteY2" fmla="*/ 79085 h 82541"/>
              <a:gd name="connsiteX3" fmla="*/ 99370 w 310521"/>
              <a:gd name="connsiteY3" fmla="*/ 63845 h 82541"/>
              <a:gd name="connsiteX4" fmla="*/ 307650 w 310521"/>
              <a:gd name="connsiteY4" fmla="*/ 7965 h 8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21" h="82541">
                <a:moveTo>
                  <a:pt x="307650" y="7965"/>
                </a:moveTo>
                <a:cubicBezTo>
                  <a:pt x="325430" y="-1348"/>
                  <a:pt x="256850" y="-3888"/>
                  <a:pt x="206050" y="7965"/>
                </a:cubicBezTo>
                <a:cubicBezTo>
                  <a:pt x="155250" y="19818"/>
                  <a:pt x="20630" y="69772"/>
                  <a:pt x="2850" y="79085"/>
                </a:cubicBezTo>
                <a:cubicBezTo>
                  <a:pt x="-14930" y="88398"/>
                  <a:pt x="54497" y="77392"/>
                  <a:pt x="99370" y="63845"/>
                </a:cubicBezTo>
                <a:cubicBezTo>
                  <a:pt x="144243" y="50298"/>
                  <a:pt x="289870" y="17278"/>
                  <a:pt x="307650" y="7965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9638AD89-663B-468B-B7DB-DDF678D78E65}"/>
              </a:ext>
            </a:extLst>
          </p:cNvPr>
          <p:cNvSpPr/>
          <p:nvPr/>
        </p:nvSpPr>
        <p:spPr>
          <a:xfrm>
            <a:off x="5842190" y="101316"/>
            <a:ext cx="993144" cy="176149"/>
          </a:xfrm>
          <a:custGeom>
            <a:avLst/>
            <a:gdLst>
              <a:gd name="connsiteX0" fmla="*/ 4890 w 993144"/>
              <a:gd name="connsiteY0" fmla="*/ 173004 h 176149"/>
              <a:gd name="connsiteX1" fmla="*/ 208090 w 993144"/>
              <a:gd name="connsiteY1" fmla="*/ 157764 h 176149"/>
              <a:gd name="connsiteX2" fmla="*/ 304610 w 993144"/>
              <a:gd name="connsiteY2" fmla="*/ 46004 h 176149"/>
              <a:gd name="connsiteX3" fmla="*/ 451930 w 993144"/>
              <a:gd name="connsiteY3" fmla="*/ 5364 h 176149"/>
              <a:gd name="connsiteX4" fmla="*/ 990410 w 993144"/>
              <a:gd name="connsiteY4" fmla="*/ 157764 h 176149"/>
              <a:gd name="connsiteX5" fmla="*/ 655130 w 993144"/>
              <a:gd name="connsiteY5" fmla="*/ 101884 h 176149"/>
              <a:gd name="connsiteX6" fmla="*/ 517970 w 993144"/>
              <a:gd name="connsiteY6" fmla="*/ 66324 h 176149"/>
              <a:gd name="connsiteX7" fmla="*/ 390970 w 993144"/>
              <a:gd name="connsiteY7" fmla="*/ 76484 h 176149"/>
              <a:gd name="connsiteX8" fmla="*/ 304610 w 993144"/>
              <a:gd name="connsiteY8" fmla="*/ 173004 h 176149"/>
              <a:gd name="connsiteX9" fmla="*/ 81090 w 993144"/>
              <a:gd name="connsiteY9" fmla="*/ 152684 h 176149"/>
              <a:gd name="connsiteX10" fmla="*/ 4890 w 993144"/>
              <a:gd name="connsiteY10" fmla="*/ 173004 h 17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3144" h="176149">
                <a:moveTo>
                  <a:pt x="4890" y="173004"/>
                </a:moveTo>
                <a:cubicBezTo>
                  <a:pt x="26057" y="173851"/>
                  <a:pt x="158137" y="178931"/>
                  <a:pt x="208090" y="157764"/>
                </a:cubicBezTo>
                <a:cubicBezTo>
                  <a:pt x="258043" y="136597"/>
                  <a:pt x="263970" y="71404"/>
                  <a:pt x="304610" y="46004"/>
                </a:cubicBezTo>
                <a:cubicBezTo>
                  <a:pt x="345250" y="20604"/>
                  <a:pt x="337630" y="-13263"/>
                  <a:pt x="451930" y="5364"/>
                </a:cubicBezTo>
                <a:cubicBezTo>
                  <a:pt x="566230" y="23991"/>
                  <a:pt x="956543" y="141677"/>
                  <a:pt x="990410" y="157764"/>
                </a:cubicBezTo>
                <a:cubicBezTo>
                  <a:pt x="1024277" y="173851"/>
                  <a:pt x="733870" y="117124"/>
                  <a:pt x="655130" y="101884"/>
                </a:cubicBezTo>
                <a:cubicBezTo>
                  <a:pt x="576390" y="86644"/>
                  <a:pt x="561997" y="70557"/>
                  <a:pt x="517970" y="66324"/>
                </a:cubicBezTo>
                <a:cubicBezTo>
                  <a:pt x="473943" y="62091"/>
                  <a:pt x="426530" y="58704"/>
                  <a:pt x="390970" y="76484"/>
                </a:cubicBezTo>
                <a:cubicBezTo>
                  <a:pt x="355410" y="94264"/>
                  <a:pt x="356257" y="160304"/>
                  <a:pt x="304610" y="173004"/>
                </a:cubicBezTo>
                <a:cubicBezTo>
                  <a:pt x="252963" y="185704"/>
                  <a:pt x="126810" y="156071"/>
                  <a:pt x="81090" y="152684"/>
                </a:cubicBezTo>
                <a:cubicBezTo>
                  <a:pt x="35370" y="149297"/>
                  <a:pt x="-16277" y="172157"/>
                  <a:pt x="4890" y="17300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BD2C843C-884A-4316-A59D-A9F8F78F431E}"/>
              </a:ext>
            </a:extLst>
          </p:cNvPr>
          <p:cNvSpPr/>
          <p:nvPr/>
        </p:nvSpPr>
        <p:spPr>
          <a:xfrm>
            <a:off x="6786880" y="208280"/>
            <a:ext cx="1468262" cy="945294"/>
          </a:xfrm>
          <a:custGeom>
            <a:avLst/>
            <a:gdLst>
              <a:gd name="connsiteX0" fmla="*/ 0 w 1468262"/>
              <a:gd name="connsiteY0" fmla="*/ 0 h 945294"/>
              <a:gd name="connsiteX1" fmla="*/ 355600 w 1468262"/>
              <a:gd name="connsiteY1" fmla="*/ 40640 h 945294"/>
              <a:gd name="connsiteX2" fmla="*/ 609600 w 1468262"/>
              <a:gd name="connsiteY2" fmla="*/ 142240 h 945294"/>
              <a:gd name="connsiteX3" fmla="*/ 1076960 w 1468262"/>
              <a:gd name="connsiteY3" fmla="*/ 426720 h 945294"/>
              <a:gd name="connsiteX4" fmla="*/ 1391920 w 1468262"/>
              <a:gd name="connsiteY4" fmla="*/ 792480 h 945294"/>
              <a:gd name="connsiteX5" fmla="*/ 1468120 w 1468262"/>
              <a:gd name="connsiteY5" fmla="*/ 944880 h 945294"/>
              <a:gd name="connsiteX6" fmla="*/ 1381760 w 1468262"/>
              <a:gd name="connsiteY6" fmla="*/ 833120 h 945294"/>
              <a:gd name="connsiteX7" fmla="*/ 1219200 w 1468262"/>
              <a:gd name="connsiteY7" fmla="*/ 701040 h 945294"/>
              <a:gd name="connsiteX8" fmla="*/ 817880 w 1468262"/>
              <a:gd name="connsiteY8" fmla="*/ 335280 h 945294"/>
              <a:gd name="connsiteX9" fmla="*/ 467360 w 1468262"/>
              <a:gd name="connsiteY9" fmla="*/ 127000 h 945294"/>
              <a:gd name="connsiteX10" fmla="*/ 208280 w 1468262"/>
              <a:gd name="connsiteY10" fmla="*/ 60960 h 945294"/>
              <a:gd name="connsiteX11" fmla="*/ 0 w 1468262"/>
              <a:gd name="connsiteY11" fmla="*/ 0 h 9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8262" h="945294">
                <a:moveTo>
                  <a:pt x="0" y="0"/>
                </a:moveTo>
                <a:cubicBezTo>
                  <a:pt x="127000" y="8466"/>
                  <a:pt x="254000" y="16933"/>
                  <a:pt x="355600" y="40640"/>
                </a:cubicBezTo>
                <a:cubicBezTo>
                  <a:pt x="457200" y="64347"/>
                  <a:pt x="489373" y="77893"/>
                  <a:pt x="609600" y="142240"/>
                </a:cubicBezTo>
                <a:cubicBezTo>
                  <a:pt x="729827" y="206587"/>
                  <a:pt x="946573" y="318347"/>
                  <a:pt x="1076960" y="426720"/>
                </a:cubicBezTo>
                <a:cubicBezTo>
                  <a:pt x="1207347" y="535093"/>
                  <a:pt x="1326727" y="706120"/>
                  <a:pt x="1391920" y="792480"/>
                </a:cubicBezTo>
                <a:cubicBezTo>
                  <a:pt x="1457113" y="878840"/>
                  <a:pt x="1469813" y="938107"/>
                  <a:pt x="1468120" y="944880"/>
                </a:cubicBezTo>
                <a:cubicBezTo>
                  <a:pt x="1466427" y="951653"/>
                  <a:pt x="1423247" y="873760"/>
                  <a:pt x="1381760" y="833120"/>
                </a:cubicBezTo>
                <a:cubicBezTo>
                  <a:pt x="1340273" y="792480"/>
                  <a:pt x="1313180" y="784013"/>
                  <a:pt x="1219200" y="701040"/>
                </a:cubicBezTo>
                <a:cubicBezTo>
                  <a:pt x="1125220" y="618067"/>
                  <a:pt x="943187" y="430953"/>
                  <a:pt x="817880" y="335280"/>
                </a:cubicBezTo>
                <a:cubicBezTo>
                  <a:pt x="692573" y="239607"/>
                  <a:pt x="568960" y="172720"/>
                  <a:pt x="467360" y="127000"/>
                </a:cubicBezTo>
                <a:cubicBezTo>
                  <a:pt x="365760" y="81280"/>
                  <a:pt x="208280" y="60960"/>
                  <a:pt x="208280" y="60960"/>
                </a:cubicBezTo>
                <a:lnTo>
                  <a:pt x="0" y="0"/>
                </a:ln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CE7123E4-622F-46E1-86C5-ABC6B508B87D}"/>
              </a:ext>
            </a:extLst>
          </p:cNvPr>
          <p:cNvSpPr/>
          <p:nvPr/>
        </p:nvSpPr>
        <p:spPr>
          <a:xfrm>
            <a:off x="8144912" y="1023866"/>
            <a:ext cx="355454" cy="1079791"/>
          </a:xfrm>
          <a:custGeom>
            <a:avLst/>
            <a:gdLst>
              <a:gd name="connsiteX0" fmla="*/ 21 w 355454"/>
              <a:gd name="connsiteY0" fmla="*/ 9067 h 1079791"/>
              <a:gd name="connsiteX1" fmla="*/ 93155 w 355454"/>
              <a:gd name="connsiteY1" fmla="*/ 258834 h 1079791"/>
              <a:gd name="connsiteX2" fmla="*/ 152421 w 355454"/>
              <a:gd name="connsiteY2" fmla="*/ 470501 h 1079791"/>
              <a:gd name="connsiteX3" fmla="*/ 207455 w 355454"/>
              <a:gd name="connsiteY3" fmla="*/ 826101 h 1079791"/>
              <a:gd name="connsiteX4" fmla="*/ 351388 w 355454"/>
              <a:gd name="connsiteY4" fmla="*/ 1075867 h 1079791"/>
              <a:gd name="connsiteX5" fmla="*/ 309055 w 355454"/>
              <a:gd name="connsiteY5" fmla="*/ 961567 h 1079791"/>
              <a:gd name="connsiteX6" fmla="*/ 237088 w 355454"/>
              <a:gd name="connsiteY6" fmla="*/ 732967 h 1079791"/>
              <a:gd name="connsiteX7" fmla="*/ 177821 w 355454"/>
              <a:gd name="connsiteY7" fmla="*/ 330801 h 1079791"/>
              <a:gd name="connsiteX8" fmla="*/ 101621 w 355454"/>
              <a:gd name="connsiteY8" fmla="*/ 81034 h 1079791"/>
              <a:gd name="connsiteX9" fmla="*/ 21 w 355454"/>
              <a:gd name="connsiteY9" fmla="*/ 9067 h 107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454" h="1079791">
                <a:moveTo>
                  <a:pt x="21" y="9067"/>
                </a:moveTo>
                <a:cubicBezTo>
                  <a:pt x="-1390" y="38700"/>
                  <a:pt x="67755" y="181928"/>
                  <a:pt x="93155" y="258834"/>
                </a:cubicBezTo>
                <a:cubicBezTo>
                  <a:pt x="118555" y="335740"/>
                  <a:pt x="133371" y="375957"/>
                  <a:pt x="152421" y="470501"/>
                </a:cubicBezTo>
                <a:cubicBezTo>
                  <a:pt x="171471" y="565045"/>
                  <a:pt x="174294" y="725207"/>
                  <a:pt x="207455" y="826101"/>
                </a:cubicBezTo>
                <a:cubicBezTo>
                  <a:pt x="240616" y="926995"/>
                  <a:pt x="334455" y="1053289"/>
                  <a:pt x="351388" y="1075867"/>
                </a:cubicBezTo>
                <a:cubicBezTo>
                  <a:pt x="368321" y="1098445"/>
                  <a:pt x="328105" y="1018717"/>
                  <a:pt x="309055" y="961567"/>
                </a:cubicBezTo>
                <a:cubicBezTo>
                  <a:pt x="290005" y="904417"/>
                  <a:pt x="258960" y="838095"/>
                  <a:pt x="237088" y="732967"/>
                </a:cubicBezTo>
                <a:cubicBezTo>
                  <a:pt x="215216" y="627839"/>
                  <a:pt x="200399" y="439456"/>
                  <a:pt x="177821" y="330801"/>
                </a:cubicBezTo>
                <a:cubicBezTo>
                  <a:pt x="155243" y="222146"/>
                  <a:pt x="127021" y="134656"/>
                  <a:pt x="101621" y="81034"/>
                </a:cubicBezTo>
                <a:cubicBezTo>
                  <a:pt x="76221" y="27412"/>
                  <a:pt x="1432" y="-20566"/>
                  <a:pt x="21" y="906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4D9DE1D0-D235-499B-8937-7EE3C1AB64AE}"/>
              </a:ext>
            </a:extLst>
          </p:cNvPr>
          <p:cNvSpPr/>
          <p:nvPr/>
        </p:nvSpPr>
        <p:spPr>
          <a:xfrm>
            <a:off x="8391483" y="1997712"/>
            <a:ext cx="126303" cy="562343"/>
          </a:xfrm>
          <a:custGeom>
            <a:avLst/>
            <a:gdLst>
              <a:gd name="connsiteX0" fmla="*/ 3217 w 126303"/>
              <a:gd name="connsiteY0" fmla="*/ 421 h 562343"/>
              <a:gd name="connsiteX1" fmla="*/ 92117 w 126303"/>
              <a:gd name="connsiteY1" fmla="*/ 123188 h 562343"/>
              <a:gd name="connsiteX2" fmla="*/ 125984 w 126303"/>
              <a:gd name="connsiteY2" fmla="*/ 258655 h 562343"/>
              <a:gd name="connsiteX3" fmla="*/ 75184 w 126303"/>
              <a:gd name="connsiteY3" fmla="*/ 559221 h 562343"/>
              <a:gd name="connsiteX4" fmla="*/ 100584 w 126303"/>
              <a:gd name="connsiteY4" fmla="*/ 406821 h 562343"/>
              <a:gd name="connsiteX5" fmla="*/ 70950 w 126303"/>
              <a:gd name="connsiteY5" fmla="*/ 267121 h 562343"/>
              <a:gd name="connsiteX6" fmla="*/ 24384 w 126303"/>
              <a:gd name="connsiteY6" fmla="*/ 89321 h 562343"/>
              <a:gd name="connsiteX7" fmla="*/ 3217 w 126303"/>
              <a:gd name="connsiteY7" fmla="*/ 421 h 5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03" h="562343">
                <a:moveTo>
                  <a:pt x="3217" y="421"/>
                </a:moveTo>
                <a:cubicBezTo>
                  <a:pt x="14506" y="6065"/>
                  <a:pt x="71656" y="80149"/>
                  <a:pt x="92117" y="123188"/>
                </a:cubicBezTo>
                <a:cubicBezTo>
                  <a:pt x="112578" y="166227"/>
                  <a:pt x="128806" y="185983"/>
                  <a:pt x="125984" y="258655"/>
                </a:cubicBezTo>
                <a:cubicBezTo>
                  <a:pt x="123162" y="331327"/>
                  <a:pt x="79417" y="534527"/>
                  <a:pt x="75184" y="559221"/>
                </a:cubicBezTo>
                <a:cubicBezTo>
                  <a:pt x="70951" y="583915"/>
                  <a:pt x="101290" y="455504"/>
                  <a:pt x="100584" y="406821"/>
                </a:cubicBezTo>
                <a:cubicBezTo>
                  <a:pt x="99878" y="358138"/>
                  <a:pt x="83650" y="320038"/>
                  <a:pt x="70950" y="267121"/>
                </a:cubicBezTo>
                <a:cubicBezTo>
                  <a:pt x="58250" y="214204"/>
                  <a:pt x="35673" y="131654"/>
                  <a:pt x="24384" y="89321"/>
                </a:cubicBezTo>
                <a:cubicBezTo>
                  <a:pt x="13095" y="46988"/>
                  <a:pt x="-8072" y="-5223"/>
                  <a:pt x="3217" y="421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D2BD3BDF-6BEF-41AE-9A38-3BF96FF9F003}"/>
              </a:ext>
            </a:extLst>
          </p:cNvPr>
          <p:cNvSpPr/>
          <p:nvPr/>
        </p:nvSpPr>
        <p:spPr>
          <a:xfrm>
            <a:off x="8448559" y="2429883"/>
            <a:ext cx="153975" cy="855614"/>
          </a:xfrm>
          <a:custGeom>
            <a:avLst/>
            <a:gdLst>
              <a:gd name="connsiteX0" fmla="*/ 35041 w 153975"/>
              <a:gd name="connsiteY0" fmla="*/ 50 h 855614"/>
              <a:gd name="connsiteX1" fmla="*/ 56208 w 153975"/>
              <a:gd name="connsiteY1" fmla="*/ 173617 h 855614"/>
              <a:gd name="connsiteX2" fmla="*/ 77374 w 153975"/>
              <a:gd name="connsiteY2" fmla="*/ 414917 h 855614"/>
              <a:gd name="connsiteX3" fmla="*/ 136641 w 153975"/>
              <a:gd name="connsiteY3" fmla="*/ 588484 h 855614"/>
              <a:gd name="connsiteX4" fmla="*/ 153574 w 153975"/>
              <a:gd name="connsiteY4" fmla="*/ 808617 h 855614"/>
              <a:gd name="connsiteX5" fmla="*/ 123941 w 153975"/>
              <a:gd name="connsiteY5" fmla="*/ 855184 h 855614"/>
              <a:gd name="connsiteX6" fmla="*/ 136641 w 153975"/>
              <a:gd name="connsiteY6" fmla="*/ 795917 h 855614"/>
              <a:gd name="connsiteX7" fmla="*/ 102774 w 153975"/>
              <a:gd name="connsiteY7" fmla="*/ 694317 h 855614"/>
              <a:gd name="connsiteX8" fmla="*/ 39274 w 153975"/>
              <a:gd name="connsiteY8" fmla="*/ 503817 h 855614"/>
              <a:gd name="connsiteX9" fmla="*/ 22341 w 153975"/>
              <a:gd name="connsiteY9" fmla="*/ 283684 h 855614"/>
              <a:gd name="connsiteX10" fmla="*/ 1174 w 153975"/>
              <a:gd name="connsiteY10" fmla="*/ 156684 h 855614"/>
              <a:gd name="connsiteX11" fmla="*/ 35041 w 153975"/>
              <a:gd name="connsiteY11" fmla="*/ 50 h 85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75" h="855614">
                <a:moveTo>
                  <a:pt x="35041" y="50"/>
                </a:moveTo>
                <a:cubicBezTo>
                  <a:pt x="44213" y="2872"/>
                  <a:pt x="49153" y="104473"/>
                  <a:pt x="56208" y="173617"/>
                </a:cubicBezTo>
                <a:cubicBezTo>
                  <a:pt x="63263" y="242761"/>
                  <a:pt x="63969" y="345773"/>
                  <a:pt x="77374" y="414917"/>
                </a:cubicBezTo>
                <a:cubicBezTo>
                  <a:pt x="90779" y="484061"/>
                  <a:pt x="123941" y="522867"/>
                  <a:pt x="136641" y="588484"/>
                </a:cubicBezTo>
                <a:cubicBezTo>
                  <a:pt x="149341" y="654101"/>
                  <a:pt x="155691" y="764167"/>
                  <a:pt x="153574" y="808617"/>
                </a:cubicBezTo>
                <a:cubicBezTo>
                  <a:pt x="151457" y="853067"/>
                  <a:pt x="126763" y="857301"/>
                  <a:pt x="123941" y="855184"/>
                </a:cubicBezTo>
                <a:cubicBezTo>
                  <a:pt x="121119" y="853067"/>
                  <a:pt x="140169" y="822728"/>
                  <a:pt x="136641" y="795917"/>
                </a:cubicBezTo>
                <a:cubicBezTo>
                  <a:pt x="133113" y="769106"/>
                  <a:pt x="102774" y="694317"/>
                  <a:pt x="102774" y="694317"/>
                </a:cubicBezTo>
                <a:cubicBezTo>
                  <a:pt x="86546" y="645634"/>
                  <a:pt x="52679" y="572256"/>
                  <a:pt x="39274" y="503817"/>
                </a:cubicBezTo>
                <a:cubicBezTo>
                  <a:pt x="25869" y="435378"/>
                  <a:pt x="28691" y="341540"/>
                  <a:pt x="22341" y="283684"/>
                </a:cubicBezTo>
                <a:cubicBezTo>
                  <a:pt x="15991" y="225829"/>
                  <a:pt x="-5176" y="200428"/>
                  <a:pt x="1174" y="156684"/>
                </a:cubicBezTo>
                <a:cubicBezTo>
                  <a:pt x="7524" y="112940"/>
                  <a:pt x="25869" y="-2772"/>
                  <a:pt x="35041" y="5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F2C81A42-8F50-4F58-BF92-DE6218D9BBF3}"/>
              </a:ext>
            </a:extLst>
          </p:cNvPr>
          <p:cNvSpPr/>
          <p:nvPr/>
        </p:nvSpPr>
        <p:spPr>
          <a:xfrm>
            <a:off x="8241148" y="3255433"/>
            <a:ext cx="352519" cy="893947"/>
          </a:xfrm>
          <a:custGeom>
            <a:avLst/>
            <a:gdLst>
              <a:gd name="connsiteX0" fmla="*/ 352519 w 352519"/>
              <a:gd name="connsiteY0" fmla="*/ 0 h 893947"/>
              <a:gd name="connsiteX1" fmla="*/ 327119 w 352519"/>
              <a:gd name="connsiteY1" fmla="*/ 270934 h 893947"/>
              <a:gd name="connsiteX2" fmla="*/ 305952 w 352519"/>
              <a:gd name="connsiteY2" fmla="*/ 389467 h 893947"/>
              <a:gd name="connsiteX3" fmla="*/ 250919 w 352519"/>
              <a:gd name="connsiteY3" fmla="*/ 520700 h 893947"/>
              <a:gd name="connsiteX4" fmla="*/ 187419 w 352519"/>
              <a:gd name="connsiteY4" fmla="*/ 664634 h 893947"/>
              <a:gd name="connsiteX5" fmla="*/ 1152 w 352519"/>
              <a:gd name="connsiteY5" fmla="*/ 893234 h 893947"/>
              <a:gd name="connsiteX6" fmla="*/ 115452 w 352519"/>
              <a:gd name="connsiteY6" fmla="*/ 723900 h 893947"/>
              <a:gd name="connsiteX7" fmla="*/ 250919 w 352519"/>
              <a:gd name="connsiteY7" fmla="*/ 385234 h 893947"/>
              <a:gd name="connsiteX8" fmla="*/ 284785 w 352519"/>
              <a:gd name="connsiteY8" fmla="*/ 241300 h 893947"/>
              <a:gd name="connsiteX9" fmla="*/ 352519 w 352519"/>
              <a:gd name="connsiteY9" fmla="*/ 0 h 89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519" h="893947">
                <a:moveTo>
                  <a:pt x="352519" y="0"/>
                </a:moveTo>
                <a:cubicBezTo>
                  <a:pt x="343699" y="103011"/>
                  <a:pt x="334880" y="206023"/>
                  <a:pt x="327119" y="270934"/>
                </a:cubicBezTo>
                <a:cubicBezTo>
                  <a:pt x="319358" y="335845"/>
                  <a:pt x="318652" y="347839"/>
                  <a:pt x="305952" y="389467"/>
                </a:cubicBezTo>
                <a:cubicBezTo>
                  <a:pt x="293252" y="431095"/>
                  <a:pt x="270674" y="474839"/>
                  <a:pt x="250919" y="520700"/>
                </a:cubicBezTo>
                <a:cubicBezTo>
                  <a:pt x="231164" y="566561"/>
                  <a:pt x="229047" y="602545"/>
                  <a:pt x="187419" y="664634"/>
                </a:cubicBezTo>
                <a:cubicBezTo>
                  <a:pt x="145791" y="726723"/>
                  <a:pt x="13146" y="883356"/>
                  <a:pt x="1152" y="893234"/>
                </a:cubicBezTo>
                <a:cubicBezTo>
                  <a:pt x="-10843" y="903112"/>
                  <a:pt x="73824" y="808567"/>
                  <a:pt x="115452" y="723900"/>
                </a:cubicBezTo>
                <a:cubicBezTo>
                  <a:pt x="157080" y="639233"/>
                  <a:pt x="222697" y="465667"/>
                  <a:pt x="250919" y="385234"/>
                </a:cubicBezTo>
                <a:cubicBezTo>
                  <a:pt x="279141" y="304801"/>
                  <a:pt x="284785" y="241300"/>
                  <a:pt x="284785" y="241300"/>
                </a:cubicBezTo>
                <a:lnTo>
                  <a:pt x="352519" y="0"/>
                </a:ln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B05EE1D5-20FD-482C-BD0A-6918C73E7CE6}"/>
              </a:ext>
            </a:extLst>
          </p:cNvPr>
          <p:cNvSpPr/>
          <p:nvPr/>
        </p:nvSpPr>
        <p:spPr>
          <a:xfrm>
            <a:off x="8169667" y="3654300"/>
            <a:ext cx="163585" cy="517925"/>
          </a:xfrm>
          <a:custGeom>
            <a:avLst/>
            <a:gdLst>
              <a:gd name="connsiteX0" fmla="*/ 125021 w 163585"/>
              <a:gd name="connsiteY0" fmla="*/ 1713 h 517925"/>
              <a:gd name="connsiteX1" fmla="*/ 156771 w 163585"/>
              <a:gd name="connsiteY1" fmla="*/ 50925 h 517925"/>
              <a:gd name="connsiteX2" fmla="*/ 163121 w 163585"/>
              <a:gd name="connsiteY2" fmla="*/ 138238 h 517925"/>
              <a:gd name="connsiteX3" fmla="*/ 148833 w 163585"/>
              <a:gd name="connsiteY3" fmla="*/ 241425 h 517925"/>
              <a:gd name="connsiteX4" fmla="*/ 96446 w 163585"/>
              <a:gd name="connsiteY4" fmla="*/ 408113 h 517925"/>
              <a:gd name="connsiteX5" fmla="*/ 1196 w 163585"/>
              <a:gd name="connsiteY5" fmla="*/ 516063 h 517925"/>
              <a:gd name="connsiteX6" fmla="*/ 47233 w 163585"/>
              <a:gd name="connsiteY6" fmla="*/ 458913 h 517925"/>
              <a:gd name="connsiteX7" fmla="*/ 110733 w 163585"/>
              <a:gd name="connsiteY7" fmla="*/ 246188 h 517925"/>
              <a:gd name="connsiteX8" fmla="*/ 131371 w 163585"/>
              <a:gd name="connsiteY8" fmla="*/ 111250 h 517925"/>
              <a:gd name="connsiteX9" fmla="*/ 125021 w 163585"/>
              <a:gd name="connsiteY9" fmla="*/ 1713 h 51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585" h="517925">
                <a:moveTo>
                  <a:pt x="125021" y="1713"/>
                </a:moveTo>
                <a:cubicBezTo>
                  <a:pt x="129254" y="-8341"/>
                  <a:pt x="150421" y="28171"/>
                  <a:pt x="156771" y="50925"/>
                </a:cubicBezTo>
                <a:cubicBezTo>
                  <a:pt x="163121" y="73679"/>
                  <a:pt x="164444" y="106488"/>
                  <a:pt x="163121" y="138238"/>
                </a:cubicBezTo>
                <a:cubicBezTo>
                  <a:pt x="161798" y="169988"/>
                  <a:pt x="159945" y="196446"/>
                  <a:pt x="148833" y="241425"/>
                </a:cubicBezTo>
                <a:cubicBezTo>
                  <a:pt x="137721" y="286404"/>
                  <a:pt x="121052" y="362340"/>
                  <a:pt x="96446" y="408113"/>
                </a:cubicBezTo>
                <a:cubicBezTo>
                  <a:pt x="71840" y="453886"/>
                  <a:pt x="9398" y="507596"/>
                  <a:pt x="1196" y="516063"/>
                </a:cubicBezTo>
                <a:cubicBezTo>
                  <a:pt x="-7006" y="524530"/>
                  <a:pt x="28977" y="503892"/>
                  <a:pt x="47233" y="458913"/>
                </a:cubicBezTo>
                <a:cubicBezTo>
                  <a:pt x="65489" y="413934"/>
                  <a:pt x="96710" y="304132"/>
                  <a:pt x="110733" y="246188"/>
                </a:cubicBezTo>
                <a:cubicBezTo>
                  <a:pt x="124756" y="188244"/>
                  <a:pt x="126344" y="148292"/>
                  <a:pt x="131371" y="111250"/>
                </a:cubicBezTo>
                <a:cubicBezTo>
                  <a:pt x="136398" y="74208"/>
                  <a:pt x="120788" y="11767"/>
                  <a:pt x="125021" y="1713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B9C86AA2-A0B6-4FB4-B8D9-C3C35F8D7ED6}"/>
              </a:ext>
            </a:extLst>
          </p:cNvPr>
          <p:cNvSpPr/>
          <p:nvPr/>
        </p:nvSpPr>
        <p:spPr>
          <a:xfrm>
            <a:off x="7845743" y="3620814"/>
            <a:ext cx="483954" cy="510280"/>
          </a:xfrm>
          <a:custGeom>
            <a:avLst/>
            <a:gdLst>
              <a:gd name="connsiteX0" fmla="*/ 483870 w 483954"/>
              <a:gd name="connsiteY0" fmla="*/ 274 h 510280"/>
              <a:gd name="connsiteX1" fmla="*/ 437832 w 483954"/>
              <a:gd name="connsiteY1" fmla="*/ 135211 h 510280"/>
              <a:gd name="connsiteX2" fmla="*/ 323532 w 483954"/>
              <a:gd name="connsiteY2" fmla="*/ 265386 h 510280"/>
              <a:gd name="connsiteX3" fmla="*/ 169545 w 483954"/>
              <a:gd name="connsiteY3" fmla="*/ 436836 h 510280"/>
              <a:gd name="connsiteX4" fmla="*/ 1270 w 483954"/>
              <a:gd name="connsiteY4" fmla="*/ 509861 h 510280"/>
              <a:gd name="connsiteX5" fmla="*/ 99695 w 483954"/>
              <a:gd name="connsiteY5" fmla="*/ 459061 h 510280"/>
              <a:gd name="connsiteX6" fmla="*/ 234632 w 483954"/>
              <a:gd name="connsiteY6" fmla="*/ 309836 h 510280"/>
              <a:gd name="connsiteX7" fmla="*/ 352107 w 483954"/>
              <a:gd name="connsiteY7" fmla="*/ 181249 h 510280"/>
              <a:gd name="connsiteX8" fmla="*/ 428307 w 483954"/>
              <a:gd name="connsiteY8" fmla="*/ 101874 h 510280"/>
              <a:gd name="connsiteX9" fmla="*/ 483870 w 483954"/>
              <a:gd name="connsiteY9" fmla="*/ 274 h 51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954" h="510280">
                <a:moveTo>
                  <a:pt x="483870" y="274"/>
                </a:moveTo>
                <a:cubicBezTo>
                  <a:pt x="485457" y="5830"/>
                  <a:pt x="464555" y="91026"/>
                  <a:pt x="437832" y="135211"/>
                </a:cubicBezTo>
                <a:cubicBezTo>
                  <a:pt x="411109" y="179396"/>
                  <a:pt x="368246" y="215115"/>
                  <a:pt x="323532" y="265386"/>
                </a:cubicBezTo>
                <a:cubicBezTo>
                  <a:pt x="278818" y="315657"/>
                  <a:pt x="223255" y="396090"/>
                  <a:pt x="169545" y="436836"/>
                </a:cubicBezTo>
                <a:cubicBezTo>
                  <a:pt x="115835" y="477582"/>
                  <a:pt x="12912" y="506157"/>
                  <a:pt x="1270" y="509861"/>
                </a:cubicBezTo>
                <a:cubicBezTo>
                  <a:pt x="-10372" y="513565"/>
                  <a:pt x="60801" y="492398"/>
                  <a:pt x="99695" y="459061"/>
                </a:cubicBezTo>
                <a:cubicBezTo>
                  <a:pt x="138589" y="425724"/>
                  <a:pt x="234632" y="309836"/>
                  <a:pt x="234632" y="309836"/>
                </a:cubicBezTo>
                <a:lnTo>
                  <a:pt x="352107" y="181249"/>
                </a:lnTo>
                <a:cubicBezTo>
                  <a:pt x="384386" y="146589"/>
                  <a:pt x="408992" y="128862"/>
                  <a:pt x="428307" y="101874"/>
                </a:cubicBezTo>
                <a:cubicBezTo>
                  <a:pt x="447622" y="74887"/>
                  <a:pt x="482283" y="-5282"/>
                  <a:pt x="483870" y="274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44C4989D-934E-4211-B24F-86B350F27DD6}"/>
              </a:ext>
            </a:extLst>
          </p:cNvPr>
          <p:cNvSpPr/>
          <p:nvPr/>
        </p:nvSpPr>
        <p:spPr>
          <a:xfrm>
            <a:off x="7639444" y="4029013"/>
            <a:ext cx="327770" cy="488716"/>
          </a:xfrm>
          <a:custGeom>
            <a:avLst/>
            <a:gdLst>
              <a:gd name="connsiteX0" fmla="*/ 323456 w 327770"/>
              <a:gd name="connsiteY0" fmla="*/ 62 h 488716"/>
              <a:gd name="connsiteX1" fmla="*/ 301231 w 327770"/>
              <a:gd name="connsiteY1" fmla="*/ 93725 h 488716"/>
              <a:gd name="connsiteX2" fmla="*/ 236144 w 327770"/>
              <a:gd name="connsiteY2" fmla="*/ 176275 h 488716"/>
              <a:gd name="connsiteX3" fmla="*/ 166294 w 327770"/>
              <a:gd name="connsiteY3" fmla="*/ 273112 h 488716"/>
              <a:gd name="connsiteX4" fmla="*/ 136131 w 327770"/>
              <a:gd name="connsiteY4" fmla="*/ 347725 h 488716"/>
              <a:gd name="connsiteX5" fmla="*/ 4369 w 327770"/>
              <a:gd name="connsiteY5" fmla="*/ 485837 h 488716"/>
              <a:gd name="connsiteX6" fmla="*/ 32944 w 327770"/>
              <a:gd name="connsiteY6" fmla="*/ 436625 h 488716"/>
              <a:gd name="connsiteX7" fmla="*/ 47231 w 327770"/>
              <a:gd name="connsiteY7" fmla="*/ 379475 h 488716"/>
              <a:gd name="connsiteX8" fmla="*/ 129781 w 327770"/>
              <a:gd name="connsiteY8" fmla="*/ 257237 h 488716"/>
              <a:gd name="connsiteX9" fmla="*/ 220269 w 327770"/>
              <a:gd name="connsiteY9" fmla="*/ 108012 h 488716"/>
              <a:gd name="connsiteX10" fmla="*/ 323456 w 327770"/>
              <a:gd name="connsiteY10" fmla="*/ 62 h 48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770" h="488716">
                <a:moveTo>
                  <a:pt x="323456" y="62"/>
                </a:moveTo>
                <a:cubicBezTo>
                  <a:pt x="336950" y="-2319"/>
                  <a:pt x="315783" y="64356"/>
                  <a:pt x="301231" y="93725"/>
                </a:cubicBezTo>
                <a:cubicBezTo>
                  <a:pt x="286679" y="123094"/>
                  <a:pt x="258633" y="146377"/>
                  <a:pt x="236144" y="176275"/>
                </a:cubicBezTo>
                <a:cubicBezTo>
                  <a:pt x="213655" y="206173"/>
                  <a:pt x="182963" y="244537"/>
                  <a:pt x="166294" y="273112"/>
                </a:cubicBezTo>
                <a:cubicBezTo>
                  <a:pt x="149625" y="301687"/>
                  <a:pt x="163118" y="312271"/>
                  <a:pt x="136131" y="347725"/>
                </a:cubicBezTo>
                <a:cubicBezTo>
                  <a:pt x="109143" y="383179"/>
                  <a:pt x="21567" y="471020"/>
                  <a:pt x="4369" y="485837"/>
                </a:cubicBezTo>
                <a:cubicBezTo>
                  <a:pt x="-12829" y="500654"/>
                  <a:pt x="25800" y="454352"/>
                  <a:pt x="32944" y="436625"/>
                </a:cubicBezTo>
                <a:cubicBezTo>
                  <a:pt x="40088" y="418898"/>
                  <a:pt x="31092" y="409373"/>
                  <a:pt x="47231" y="379475"/>
                </a:cubicBezTo>
                <a:cubicBezTo>
                  <a:pt x="63370" y="349577"/>
                  <a:pt x="100941" y="302481"/>
                  <a:pt x="129781" y="257237"/>
                </a:cubicBezTo>
                <a:cubicBezTo>
                  <a:pt x="158621" y="211993"/>
                  <a:pt x="191959" y="148229"/>
                  <a:pt x="220269" y="108012"/>
                </a:cubicBezTo>
                <a:cubicBezTo>
                  <a:pt x="248579" y="67795"/>
                  <a:pt x="309962" y="2443"/>
                  <a:pt x="323456" y="6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F318F5F7-9307-4C57-937B-97C0ECAD9B05}"/>
              </a:ext>
            </a:extLst>
          </p:cNvPr>
          <p:cNvSpPr/>
          <p:nvPr/>
        </p:nvSpPr>
        <p:spPr>
          <a:xfrm>
            <a:off x="7182098" y="4436031"/>
            <a:ext cx="544314" cy="199700"/>
          </a:xfrm>
          <a:custGeom>
            <a:avLst/>
            <a:gdLst>
              <a:gd name="connsiteX0" fmla="*/ 544265 w 544314"/>
              <a:gd name="connsiteY0" fmla="*/ 2619 h 199700"/>
              <a:gd name="connsiteX1" fmla="*/ 461715 w 544314"/>
              <a:gd name="connsiteY1" fmla="*/ 77232 h 199700"/>
              <a:gd name="connsiteX2" fmla="*/ 341065 w 544314"/>
              <a:gd name="connsiteY2" fmla="*/ 126444 h 199700"/>
              <a:gd name="connsiteX3" fmla="*/ 191840 w 544314"/>
              <a:gd name="connsiteY3" fmla="*/ 191532 h 199700"/>
              <a:gd name="connsiteX4" fmla="*/ 53727 w 544314"/>
              <a:gd name="connsiteY4" fmla="*/ 197882 h 199700"/>
              <a:gd name="connsiteX5" fmla="*/ 1340 w 544314"/>
              <a:gd name="connsiteY5" fmla="*/ 183594 h 199700"/>
              <a:gd name="connsiteX6" fmla="*/ 101352 w 544314"/>
              <a:gd name="connsiteY6" fmla="*/ 162957 h 199700"/>
              <a:gd name="connsiteX7" fmla="*/ 271215 w 544314"/>
              <a:gd name="connsiteY7" fmla="*/ 101044 h 199700"/>
              <a:gd name="connsiteX8" fmla="*/ 382340 w 544314"/>
              <a:gd name="connsiteY8" fmla="*/ 24844 h 199700"/>
              <a:gd name="connsiteX9" fmla="*/ 450602 w 544314"/>
              <a:gd name="connsiteY9" fmla="*/ 16907 h 199700"/>
              <a:gd name="connsiteX10" fmla="*/ 544265 w 544314"/>
              <a:gd name="connsiteY10" fmla="*/ 2619 h 19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314" h="199700">
                <a:moveTo>
                  <a:pt x="544265" y="2619"/>
                </a:moveTo>
                <a:cubicBezTo>
                  <a:pt x="546117" y="12673"/>
                  <a:pt x="495582" y="56595"/>
                  <a:pt x="461715" y="77232"/>
                </a:cubicBezTo>
                <a:cubicBezTo>
                  <a:pt x="427848" y="97870"/>
                  <a:pt x="386044" y="107394"/>
                  <a:pt x="341065" y="126444"/>
                </a:cubicBezTo>
                <a:cubicBezTo>
                  <a:pt x="296086" y="145494"/>
                  <a:pt x="239730" y="179626"/>
                  <a:pt x="191840" y="191532"/>
                </a:cubicBezTo>
                <a:cubicBezTo>
                  <a:pt x="143950" y="203438"/>
                  <a:pt x="85477" y="199205"/>
                  <a:pt x="53727" y="197882"/>
                </a:cubicBezTo>
                <a:cubicBezTo>
                  <a:pt x="21977" y="196559"/>
                  <a:pt x="-6597" y="189415"/>
                  <a:pt x="1340" y="183594"/>
                </a:cubicBezTo>
                <a:cubicBezTo>
                  <a:pt x="9277" y="177773"/>
                  <a:pt x="56373" y="176715"/>
                  <a:pt x="101352" y="162957"/>
                </a:cubicBezTo>
                <a:cubicBezTo>
                  <a:pt x="146331" y="149199"/>
                  <a:pt x="224384" y="124063"/>
                  <a:pt x="271215" y="101044"/>
                </a:cubicBezTo>
                <a:cubicBezTo>
                  <a:pt x="318046" y="78025"/>
                  <a:pt x="352442" y="38867"/>
                  <a:pt x="382340" y="24844"/>
                </a:cubicBezTo>
                <a:cubicBezTo>
                  <a:pt x="412238" y="10821"/>
                  <a:pt x="427583" y="19288"/>
                  <a:pt x="450602" y="16907"/>
                </a:cubicBezTo>
                <a:cubicBezTo>
                  <a:pt x="473621" y="14526"/>
                  <a:pt x="542413" y="-7435"/>
                  <a:pt x="544265" y="2619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4DBF718-B149-40F7-AEBE-54858FB2EEAD}"/>
              </a:ext>
            </a:extLst>
          </p:cNvPr>
          <p:cNvSpPr/>
          <p:nvPr/>
        </p:nvSpPr>
        <p:spPr>
          <a:xfrm>
            <a:off x="8273739" y="1180607"/>
            <a:ext cx="430304" cy="1240047"/>
          </a:xfrm>
          <a:custGeom>
            <a:avLst/>
            <a:gdLst>
              <a:gd name="connsiteX0" fmla="*/ 2428 w 430304"/>
              <a:gd name="connsiteY0" fmla="*/ 8960 h 1240047"/>
              <a:gd name="connsiteX1" fmla="*/ 133661 w 430304"/>
              <a:gd name="connsiteY1" fmla="*/ 224860 h 1240047"/>
              <a:gd name="connsiteX2" fmla="*/ 286061 w 430304"/>
              <a:gd name="connsiteY2" fmla="*/ 525426 h 1240047"/>
              <a:gd name="connsiteX3" fmla="*/ 374961 w 430304"/>
              <a:gd name="connsiteY3" fmla="*/ 741326 h 1240047"/>
              <a:gd name="connsiteX4" fmla="*/ 429994 w 430304"/>
              <a:gd name="connsiteY4" fmla="*/ 944526 h 1240047"/>
              <a:gd name="connsiteX5" fmla="*/ 396128 w 430304"/>
              <a:gd name="connsiteY5" fmla="*/ 1202760 h 1240047"/>
              <a:gd name="connsiteX6" fmla="*/ 370728 w 430304"/>
              <a:gd name="connsiteY6" fmla="*/ 1232393 h 1240047"/>
              <a:gd name="connsiteX7" fmla="*/ 370728 w 430304"/>
              <a:gd name="connsiteY7" fmla="*/ 1143493 h 1240047"/>
              <a:gd name="connsiteX8" fmla="*/ 362261 w 430304"/>
              <a:gd name="connsiteY8" fmla="*/ 910660 h 1240047"/>
              <a:gd name="connsiteX9" fmla="*/ 239494 w 430304"/>
              <a:gd name="connsiteY9" fmla="*/ 597393 h 1240047"/>
              <a:gd name="connsiteX10" fmla="*/ 95561 w 430304"/>
              <a:gd name="connsiteY10" fmla="*/ 322226 h 1240047"/>
              <a:gd name="connsiteX11" fmla="*/ 61694 w 430304"/>
              <a:gd name="connsiteY11" fmla="*/ 229093 h 1240047"/>
              <a:gd name="connsiteX12" fmla="*/ 40528 w 430304"/>
              <a:gd name="connsiteY12" fmla="*/ 72460 h 1240047"/>
              <a:gd name="connsiteX13" fmla="*/ 44761 w 430304"/>
              <a:gd name="connsiteY13" fmla="*/ 42826 h 1240047"/>
              <a:gd name="connsiteX14" fmla="*/ 2428 w 430304"/>
              <a:gd name="connsiteY14" fmla="*/ 8960 h 12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0304" h="1240047">
                <a:moveTo>
                  <a:pt x="2428" y="8960"/>
                </a:moveTo>
                <a:cubicBezTo>
                  <a:pt x="17245" y="39299"/>
                  <a:pt x="86389" y="138782"/>
                  <a:pt x="133661" y="224860"/>
                </a:cubicBezTo>
                <a:cubicBezTo>
                  <a:pt x="180933" y="310938"/>
                  <a:pt x="245844" y="439348"/>
                  <a:pt x="286061" y="525426"/>
                </a:cubicBezTo>
                <a:cubicBezTo>
                  <a:pt x="326278" y="611504"/>
                  <a:pt x="350972" y="671476"/>
                  <a:pt x="374961" y="741326"/>
                </a:cubicBezTo>
                <a:cubicBezTo>
                  <a:pt x="398950" y="811176"/>
                  <a:pt x="426466" y="867620"/>
                  <a:pt x="429994" y="944526"/>
                </a:cubicBezTo>
                <a:cubicBezTo>
                  <a:pt x="433522" y="1021432"/>
                  <a:pt x="406006" y="1154782"/>
                  <a:pt x="396128" y="1202760"/>
                </a:cubicBezTo>
                <a:cubicBezTo>
                  <a:pt x="386250" y="1250738"/>
                  <a:pt x="374961" y="1242271"/>
                  <a:pt x="370728" y="1232393"/>
                </a:cubicBezTo>
                <a:cubicBezTo>
                  <a:pt x="366495" y="1222515"/>
                  <a:pt x="372139" y="1197115"/>
                  <a:pt x="370728" y="1143493"/>
                </a:cubicBezTo>
                <a:cubicBezTo>
                  <a:pt x="369317" y="1089871"/>
                  <a:pt x="384133" y="1001677"/>
                  <a:pt x="362261" y="910660"/>
                </a:cubicBezTo>
                <a:cubicBezTo>
                  <a:pt x="340389" y="819643"/>
                  <a:pt x="283944" y="695465"/>
                  <a:pt x="239494" y="597393"/>
                </a:cubicBezTo>
                <a:cubicBezTo>
                  <a:pt x="195044" y="499321"/>
                  <a:pt x="125194" y="383609"/>
                  <a:pt x="95561" y="322226"/>
                </a:cubicBezTo>
                <a:cubicBezTo>
                  <a:pt x="65928" y="260843"/>
                  <a:pt x="70866" y="270721"/>
                  <a:pt x="61694" y="229093"/>
                </a:cubicBezTo>
                <a:cubicBezTo>
                  <a:pt x="52522" y="187465"/>
                  <a:pt x="43350" y="103504"/>
                  <a:pt x="40528" y="72460"/>
                </a:cubicBezTo>
                <a:cubicBezTo>
                  <a:pt x="37706" y="41416"/>
                  <a:pt x="44055" y="51293"/>
                  <a:pt x="44761" y="42826"/>
                </a:cubicBezTo>
                <a:cubicBezTo>
                  <a:pt x="45467" y="34359"/>
                  <a:pt x="-12389" y="-21379"/>
                  <a:pt x="2428" y="8960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87F4F512-8C65-43E3-858E-5C4670B584E9}"/>
              </a:ext>
            </a:extLst>
          </p:cNvPr>
          <p:cNvSpPr/>
          <p:nvPr/>
        </p:nvSpPr>
        <p:spPr>
          <a:xfrm>
            <a:off x="8501405" y="2535300"/>
            <a:ext cx="154675" cy="851380"/>
          </a:xfrm>
          <a:custGeom>
            <a:avLst/>
            <a:gdLst>
              <a:gd name="connsiteX0" fmla="*/ 3362 w 154675"/>
              <a:gd name="connsiteY0" fmla="*/ 467 h 851380"/>
              <a:gd name="connsiteX1" fmla="*/ 83795 w 154675"/>
              <a:gd name="connsiteY1" fmla="*/ 157100 h 851380"/>
              <a:gd name="connsiteX2" fmla="*/ 134595 w 154675"/>
              <a:gd name="connsiteY2" fmla="*/ 394167 h 851380"/>
              <a:gd name="connsiteX3" fmla="*/ 151528 w 154675"/>
              <a:gd name="connsiteY3" fmla="*/ 665100 h 851380"/>
              <a:gd name="connsiteX4" fmla="*/ 75328 w 154675"/>
              <a:gd name="connsiteY4" fmla="*/ 851367 h 851380"/>
              <a:gd name="connsiteX5" fmla="*/ 96495 w 154675"/>
              <a:gd name="connsiteY5" fmla="*/ 673567 h 851380"/>
              <a:gd name="connsiteX6" fmla="*/ 96495 w 154675"/>
              <a:gd name="connsiteY6" fmla="*/ 423800 h 851380"/>
              <a:gd name="connsiteX7" fmla="*/ 37228 w 154675"/>
              <a:gd name="connsiteY7" fmla="*/ 190967 h 851380"/>
              <a:gd name="connsiteX8" fmla="*/ 16062 w 154675"/>
              <a:gd name="connsiteY8" fmla="*/ 110533 h 851380"/>
              <a:gd name="connsiteX9" fmla="*/ 3362 w 154675"/>
              <a:gd name="connsiteY9" fmla="*/ 467 h 8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675" h="851380">
                <a:moveTo>
                  <a:pt x="3362" y="467"/>
                </a:moveTo>
                <a:cubicBezTo>
                  <a:pt x="14651" y="8228"/>
                  <a:pt x="61923" y="91483"/>
                  <a:pt x="83795" y="157100"/>
                </a:cubicBezTo>
                <a:cubicBezTo>
                  <a:pt x="105667" y="222717"/>
                  <a:pt x="123306" y="309500"/>
                  <a:pt x="134595" y="394167"/>
                </a:cubicBezTo>
                <a:cubicBezTo>
                  <a:pt x="145884" y="478834"/>
                  <a:pt x="161406" y="588900"/>
                  <a:pt x="151528" y="665100"/>
                </a:cubicBezTo>
                <a:cubicBezTo>
                  <a:pt x="141650" y="741300"/>
                  <a:pt x="84500" y="849956"/>
                  <a:pt x="75328" y="851367"/>
                </a:cubicBezTo>
                <a:cubicBezTo>
                  <a:pt x="66156" y="852778"/>
                  <a:pt x="92967" y="744828"/>
                  <a:pt x="96495" y="673567"/>
                </a:cubicBezTo>
                <a:cubicBezTo>
                  <a:pt x="100023" y="602306"/>
                  <a:pt x="106373" y="504233"/>
                  <a:pt x="96495" y="423800"/>
                </a:cubicBezTo>
                <a:cubicBezTo>
                  <a:pt x="86617" y="343367"/>
                  <a:pt x="50633" y="243178"/>
                  <a:pt x="37228" y="190967"/>
                </a:cubicBezTo>
                <a:cubicBezTo>
                  <a:pt x="23823" y="138756"/>
                  <a:pt x="19590" y="137344"/>
                  <a:pt x="16062" y="110533"/>
                </a:cubicBezTo>
                <a:cubicBezTo>
                  <a:pt x="12534" y="83722"/>
                  <a:pt x="-7927" y="-7294"/>
                  <a:pt x="3362" y="467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8C37F4D2-22B9-448E-B0C3-658B7E740C5D}"/>
              </a:ext>
            </a:extLst>
          </p:cNvPr>
          <p:cNvSpPr/>
          <p:nvPr/>
        </p:nvSpPr>
        <p:spPr>
          <a:xfrm>
            <a:off x="8274706" y="3416108"/>
            <a:ext cx="311470" cy="723431"/>
          </a:xfrm>
          <a:custGeom>
            <a:avLst/>
            <a:gdLst>
              <a:gd name="connsiteX0" fmla="*/ 310494 w 311470"/>
              <a:gd name="connsiteY0" fmla="*/ 192 h 723431"/>
              <a:gd name="connsiteX1" fmla="*/ 272394 w 311470"/>
              <a:gd name="connsiteY1" fmla="*/ 241492 h 723431"/>
              <a:gd name="connsiteX2" fmla="*/ 280861 w 311470"/>
              <a:gd name="connsiteY2" fmla="*/ 355792 h 723431"/>
              <a:gd name="connsiteX3" fmla="*/ 242761 w 311470"/>
              <a:gd name="connsiteY3" fmla="*/ 503959 h 723431"/>
              <a:gd name="connsiteX4" fmla="*/ 1461 w 311470"/>
              <a:gd name="connsiteY4" fmla="*/ 719859 h 723431"/>
              <a:gd name="connsiteX5" fmla="*/ 145394 w 311470"/>
              <a:gd name="connsiteY5" fmla="*/ 622492 h 723431"/>
              <a:gd name="connsiteX6" fmla="*/ 221594 w 311470"/>
              <a:gd name="connsiteY6" fmla="*/ 415059 h 723431"/>
              <a:gd name="connsiteX7" fmla="*/ 225827 w 311470"/>
              <a:gd name="connsiteY7" fmla="*/ 283825 h 723431"/>
              <a:gd name="connsiteX8" fmla="*/ 310494 w 311470"/>
              <a:gd name="connsiteY8" fmla="*/ 192 h 7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70" h="723431">
                <a:moveTo>
                  <a:pt x="310494" y="192"/>
                </a:moveTo>
                <a:cubicBezTo>
                  <a:pt x="318255" y="-6864"/>
                  <a:pt x="277333" y="182225"/>
                  <a:pt x="272394" y="241492"/>
                </a:cubicBezTo>
                <a:cubicBezTo>
                  <a:pt x="267455" y="300759"/>
                  <a:pt x="285800" y="312048"/>
                  <a:pt x="280861" y="355792"/>
                </a:cubicBezTo>
                <a:cubicBezTo>
                  <a:pt x="275922" y="399537"/>
                  <a:pt x="289328" y="443281"/>
                  <a:pt x="242761" y="503959"/>
                </a:cubicBezTo>
                <a:cubicBezTo>
                  <a:pt x="196194" y="564637"/>
                  <a:pt x="17689" y="700104"/>
                  <a:pt x="1461" y="719859"/>
                </a:cubicBezTo>
                <a:cubicBezTo>
                  <a:pt x="-14767" y="739615"/>
                  <a:pt x="108705" y="673292"/>
                  <a:pt x="145394" y="622492"/>
                </a:cubicBezTo>
                <a:cubicBezTo>
                  <a:pt x="182083" y="571692"/>
                  <a:pt x="208189" y="471503"/>
                  <a:pt x="221594" y="415059"/>
                </a:cubicBezTo>
                <a:cubicBezTo>
                  <a:pt x="234999" y="358615"/>
                  <a:pt x="208894" y="352264"/>
                  <a:pt x="225827" y="283825"/>
                </a:cubicBezTo>
                <a:cubicBezTo>
                  <a:pt x="242760" y="215386"/>
                  <a:pt x="302733" y="7248"/>
                  <a:pt x="310494" y="192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DFCF89C6-44F8-424E-8E72-67AF5B25F778}"/>
              </a:ext>
            </a:extLst>
          </p:cNvPr>
          <p:cNvSpPr/>
          <p:nvPr/>
        </p:nvSpPr>
        <p:spPr>
          <a:xfrm>
            <a:off x="5253574" y="1356664"/>
            <a:ext cx="308928" cy="733784"/>
          </a:xfrm>
          <a:custGeom>
            <a:avLst/>
            <a:gdLst>
              <a:gd name="connsiteX0" fmla="*/ 302676 w 308928"/>
              <a:gd name="connsiteY0" fmla="*/ 2236 h 733784"/>
              <a:gd name="connsiteX1" fmla="*/ 226476 w 308928"/>
              <a:gd name="connsiteY1" fmla="*/ 97486 h 733784"/>
              <a:gd name="connsiteX2" fmla="*/ 172501 w 308928"/>
              <a:gd name="connsiteY2" fmla="*/ 234011 h 733784"/>
              <a:gd name="connsiteX3" fmla="*/ 86776 w 308928"/>
              <a:gd name="connsiteY3" fmla="*/ 430861 h 733784"/>
              <a:gd name="connsiteX4" fmla="*/ 20101 w 308928"/>
              <a:gd name="connsiteY4" fmla="*/ 729311 h 733784"/>
              <a:gd name="connsiteX5" fmla="*/ 1051 w 308928"/>
              <a:gd name="connsiteY5" fmla="*/ 599136 h 733784"/>
              <a:gd name="connsiteX6" fmla="*/ 45501 w 308928"/>
              <a:gd name="connsiteY6" fmla="*/ 446736 h 733784"/>
              <a:gd name="connsiteX7" fmla="*/ 48676 w 308928"/>
              <a:gd name="connsiteY7" fmla="*/ 192736 h 733784"/>
              <a:gd name="connsiteX8" fmla="*/ 302676 w 308928"/>
              <a:gd name="connsiteY8" fmla="*/ 2236 h 73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28" h="733784">
                <a:moveTo>
                  <a:pt x="302676" y="2236"/>
                </a:moveTo>
                <a:cubicBezTo>
                  <a:pt x="332309" y="-13639"/>
                  <a:pt x="248172" y="58857"/>
                  <a:pt x="226476" y="97486"/>
                </a:cubicBezTo>
                <a:cubicBezTo>
                  <a:pt x="204780" y="136115"/>
                  <a:pt x="195784" y="178449"/>
                  <a:pt x="172501" y="234011"/>
                </a:cubicBezTo>
                <a:cubicBezTo>
                  <a:pt x="149218" y="289574"/>
                  <a:pt x="112176" y="348311"/>
                  <a:pt x="86776" y="430861"/>
                </a:cubicBezTo>
                <a:cubicBezTo>
                  <a:pt x="61376" y="513411"/>
                  <a:pt x="34388" y="701265"/>
                  <a:pt x="20101" y="729311"/>
                </a:cubicBezTo>
                <a:cubicBezTo>
                  <a:pt x="5813" y="757357"/>
                  <a:pt x="-3182" y="646232"/>
                  <a:pt x="1051" y="599136"/>
                </a:cubicBezTo>
                <a:cubicBezTo>
                  <a:pt x="5284" y="552040"/>
                  <a:pt x="37564" y="514469"/>
                  <a:pt x="45501" y="446736"/>
                </a:cubicBezTo>
                <a:cubicBezTo>
                  <a:pt x="53438" y="379003"/>
                  <a:pt x="9518" y="259940"/>
                  <a:pt x="48676" y="192736"/>
                </a:cubicBezTo>
                <a:cubicBezTo>
                  <a:pt x="87834" y="125532"/>
                  <a:pt x="273043" y="18111"/>
                  <a:pt x="302676" y="2236"/>
                </a:cubicBezTo>
                <a:close/>
              </a:path>
            </a:pathLst>
          </a:custGeom>
          <a:noFill/>
          <a:ln cap="rnd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03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の人の顔&#10;&#10;自動的に生成された説明" hidden="1">
            <a:extLst>
              <a:ext uri="{FF2B5EF4-FFF2-40B4-BE49-F238E27FC236}">
                <a16:creationId xmlns:a16="http://schemas.microsoft.com/office/drawing/2014/main" id="{EA751187-4159-4B88-8907-4C8DC84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4925">
            <a:noFill/>
          </a:ln>
        </p:spPr>
      </p:pic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A8AF8A6D-BFAA-40C8-BFF4-FB972AF785D2}"/>
              </a:ext>
            </a:extLst>
          </p:cNvPr>
          <p:cNvGrpSpPr/>
          <p:nvPr/>
        </p:nvGrpSpPr>
        <p:grpSpPr>
          <a:xfrm>
            <a:off x="2613025" y="101316"/>
            <a:ext cx="6975475" cy="6743984"/>
            <a:chOff x="2613025" y="101316"/>
            <a:chExt cx="6975475" cy="6743984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F7109733-F279-4A50-8AC7-3001219F6E9C}"/>
                </a:ext>
              </a:extLst>
            </p:cNvPr>
            <p:cNvGrpSpPr/>
            <p:nvPr/>
          </p:nvGrpSpPr>
          <p:grpSpPr>
            <a:xfrm>
              <a:off x="2613025" y="101316"/>
              <a:ext cx="6975475" cy="6743984"/>
              <a:chOff x="2613025" y="101316"/>
              <a:chExt cx="6975475" cy="6743984"/>
            </a:xfrm>
          </p:grpSpPr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1A4B6466-C427-4E31-B283-9A1D30CAA8ED}"/>
                  </a:ext>
                </a:extLst>
              </p:cNvPr>
              <p:cNvSpPr/>
              <p:nvPr/>
            </p:nvSpPr>
            <p:spPr>
              <a:xfrm>
                <a:off x="5208588" y="2608070"/>
                <a:ext cx="151402" cy="200798"/>
              </a:xfrm>
              <a:custGeom>
                <a:avLst/>
                <a:gdLst>
                  <a:gd name="connsiteX0" fmla="*/ 146050 w 151402"/>
                  <a:gd name="connsiteY0" fmla="*/ 1780 h 200798"/>
                  <a:gd name="connsiteX1" fmla="*/ 141287 w 151402"/>
                  <a:gd name="connsiteY1" fmla="*/ 68455 h 200798"/>
                  <a:gd name="connsiteX2" fmla="*/ 69850 w 151402"/>
                  <a:gd name="connsiteY2" fmla="*/ 122430 h 200798"/>
                  <a:gd name="connsiteX3" fmla="*/ 52387 w 151402"/>
                  <a:gd name="connsiteY3" fmla="*/ 176405 h 200798"/>
                  <a:gd name="connsiteX4" fmla="*/ 17462 w 151402"/>
                  <a:gd name="connsiteY4" fmla="*/ 193868 h 200798"/>
                  <a:gd name="connsiteX5" fmla="*/ 0 w 151402"/>
                  <a:gd name="connsiteY5" fmla="*/ 193868 h 200798"/>
                  <a:gd name="connsiteX6" fmla="*/ 17462 w 151402"/>
                  <a:gd name="connsiteY6" fmla="*/ 109730 h 200798"/>
                  <a:gd name="connsiteX7" fmla="*/ 95250 w 151402"/>
                  <a:gd name="connsiteY7" fmla="*/ 27180 h 200798"/>
                  <a:gd name="connsiteX8" fmla="*/ 146050 w 151402"/>
                  <a:gd name="connsiteY8" fmla="*/ 1780 h 20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02" h="200798">
                    <a:moveTo>
                      <a:pt x="146050" y="1780"/>
                    </a:moveTo>
                    <a:cubicBezTo>
                      <a:pt x="153723" y="8659"/>
                      <a:pt x="153987" y="48347"/>
                      <a:pt x="141287" y="68455"/>
                    </a:cubicBezTo>
                    <a:cubicBezTo>
                      <a:pt x="128587" y="88563"/>
                      <a:pt x="84667" y="104438"/>
                      <a:pt x="69850" y="122430"/>
                    </a:cubicBezTo>
                    <a:cubicBezTo>
                      <a:pt x="55033" y="140422"/>
                      <a:pt x="61118" y="164499"/>
                      <a:pt x="52387" y="176405"/>
                    </a:cubicBezTo>
                    <a:cubicBezTo>
                      <a:pt x="43656" y="188311"/>
                      <a:pt x="26193" y="190958"/>
                      <a:pt x="17462" y="193868"/>
                    </a:cubicBezTo>
                    <a:cubicBezTo>
                      <a:pt x="8731" y="196778"/>
                      <a:pt x="0" y="207891"/>
                      <a:pt x="0" y="193868"/>
                    </a:cubicBezTo>
                    <a:cubicBezTo>
                      <a:pt x="0" y="179845"/>
                      <a:pt x="1587" y="137511"/>
                      <a:pt x="17462" y="109730"/>
                    </a:cubicBezTo>
                    <a:cubicBezTo>
                      <a:pt x="33337" y="81949"/>
                      <a:pt x="72760" y="45436"/>
                      <a:pt x="95250" y="27180"/>
                    </a:cubicBezTo>
                    <a:cubicBezTo>
                      <a:pt x="117740" y="8924"/>
                      <a:pt x="138377" y="-5099"/>
                      <a:pt x="146050" y="178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429C10F-7E0C-428B-87F5-86DF3D4D02CF}"/>
                  </a:ext>
                </a:extLst>
              </p:cNvPr>
              <p:cNvSpPr/>
              <p:nvPr/>
            </p:nvSpPr>
            <p:spPr>
              <a:xfrm>
                <a:off x="5322888" y="2774950"/>
                <a:ext cx="384175" cy="102311"/>
              </a:xfrm>
              <a:custGeom>
                <a:avLst/>
                <a:gdLst>
                  <a:gd name="connsiteX0" fmla="*/ 0 w 384175"/>
                  <a:gd name="connsiteY0" fmla="*/ 0 h 102311"/>
                  <a:gd name="connsiteX1" fmla="*/ 82550 w 384175"/>
                  <a:gd name="connsiteY1" fmla="*/ 80963 h 102311"/>
                  <a:gd name="connsiteX2" fmla="*/ 173037 w 384175"/>
                  <a:gd name="connsiteY2" fmla="*/ 101600 h 102311"/>
                  <a:gd name="connsiteX3" fmla="*/ 320675 w 384175"/>
                  <a:gd name="connsiteY3" fmla="*/ 95250 h 102311"/>
                  <a:gd name="connsiteX4" fmla="*/ 384175 w 384175"/>
                  <a:gd name="connsiteY4" fmla="*/ 73025 h 10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175" h="102311">
                    <a:moveTo>
                      <a:pt x="0" y="0"/>
                    </a:moveTo>
                    <a:cubicBezTo>
                      <a:pt x="26855" y="32015"/>
                      <a:pt x="53711" y="64030"/>
                      <a:pt x="82550" y="80963"/>
                    </a:cubicBezTo>
                    <a:cubicBezTo>
                      <a:pt x="111389" y="97896"/>
                      <a:pt x="133349" y="99219"/>
                      <a:pt x="173037" y="101600"/>
                    </a:cubicBezTo>
                    <a:cubicBezTo>
                      <a:pt x="212725" y="103981"/>
                      <a:pt x="285485" y="100012"/>
                      <a:pt x="320675" y="95250"/>
                    </a:cubicBezTo>
                    <a:cubicBezTo>
                      <a:pt x="355865" y="90488"/>
                      <a:pt x="370020" y="81756"/>
                      <a:pt x="384175" y="7302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252CAAD2-F204-475F-9547-CE238BB0F491}"/>
                  </a:ext>
                </a:extLst>
              </p:cNvPr>
              <p:cNvSpPr/>
              <p:nvPr/>
            </p:nvSpPr>
            <p:spPr>
              <a:xfrm>
                <a:off x="5205413" y="2566592"/>
                <a:ext cx="561975" cy="228996"/>
              </a:xfrm>
              <a:custGeom>
                <a:avLst/>
                <a:gdLst>
                  <a:gd name="connsiteX0" fmla="*/ 0 w 561975"/>
                  <a:gd name="connsiteY0" fmla="*/ 228996 h 228996"/>
                  <a:gd name="connsiteX1" fmla="*/ 38100 w 561975"/>
                  <a:gd name="connsiteY1" fmla="*/ 128983 h 228996"/>
                  <a:gd name="connsiteX2" fmla="*/ 150812 w 561975"/>
                  <a:gd name="connsiteY2" fmla="*/ 38496 h 228996"/>
                  <a:gd name="connsiteX3" fmla="*/ 346075 w 561975"/>
                  <a:gd name="connsiteY3" fmla="*/ 396 h 228996"/>
                  <a:gd name="connsiteX4" fmla="*/ 473075 w 561975"/>
                  <a:gd name="connsiteY4" fmla="*/ 21033 h 228996"/>
                  <a:gd name="connsiteX5" fmla="*/ 561975 w 561975"/>
                  <a:gd name="connsiteY5" fmla="*/ 59133 h 22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975" h="228996">
                    <a:moveTo>
                      <a:pt x="0" y="228996"/>
                    </a:moveTo>
                    <a:cubicBezTo>
                      <a:pt x="6482" y="194864"/>
                      <a:pt x="12965" y="160733"/>
                      <a:pt x="38100" y="128983"/>
                    </a:cubicBezTo>
                    <a:cubicBezTo>
                      <a:pt x="63235" y="97233"/>
                      <a:pt x="99483" y="59927"/>
                      <a:pt x="150812" y="38496"/>
                    </a:cubicBezTo>
                    <a:cubicBezTo>
                      <a:pt x="202141" y="17065"/>
                      <a:pt x="292365" y="3306"/>
                      <a:pt x="346075" y="396"/>
                    </a:cubicBezTo>
                    <a:cubicBezTo>
                      <a:pt x="399785" y="-2514"/>
                      <a:pt x="437092" y="11243"/>
                      <a:pt x="473075" y="21033"/>
                    </a:cubicBezTo>
                    <a:cubicBezTo>
                      <a:pt x="509058" y="30822"/>
                      <a:pt x="535516" y="44977"/>
                      <a:pt x="561975" y="59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A79BE5CF-1A67-4596-A571-29E65D44BCBD}"/>
                  </a:ext>
                </a:extLst>
              </p:cNvPr>
              <p:cNvSpPr/>
              <p:nvPr/>
            </p:nvSpPr>
            <p:spPr>
              <a:xfrm>
                <a:off x="5245145" y="2598732"/>
                <a:ext cx="489530" cy="192935"/>
              </a:xfrm>
              <a:custGeom>
                <a:avLst/>
                <a:gdLst>
                  <a:gd name="connsiteX0" fmla="*/ 265068 w 489530"/>
                  <a:gd name="connsiteY0" fmla="*/ 50806 h 192935"/>
                  <a:gd name="connsiteX1" fmla="*/ 180930 w 489530"/>
                  <a:gd name="connsiteY1" fmla="*/ 93668 h 192935"/>
                  <a:gd name="connsiteX2" fmla="*/ 150768 w 489530"/>
                  <a:gd name="connsiteY2" fmla="*/ 123831 h 192935"/>
                  <a:gd name="connsiteX3" fmla="*/ 146005 w 489530"/>
                  <a:gd name="connsiteY3" fmla="*/ 147643 h 192935"/>
                  <a:gd name="connsiteX4" fmla="*/ 199980 w 489530"/>
                  <a:gd name="connsiteY4" fmla="*/ 185743 h 192935"/>
                  <a:gd name="connsiteX5" fmla="*/ 104730 w 489530"/>
                  <a:gd name="connsiteY5" fmla="*/ 152406 h 192935"/>
                  <a:gd name="connsiteX6" fmla="*/ 101555 w 489530"/>
                  <a:gd name="connsiteY6" fmla="*/ 146056 h 192935"/>
                  <a:gd name="connsiteX7" fmla="*/ 1543 w 489530"/>
                  <a:gd name="connsiteY7" fmla="*/ 192093 h 192935"/>
                  <a:gd name="connsiteX8" fmla="*/ 44405 w 489530"/>
                  <a:gd name="connsiteY8" fmla="*/ 100018 h 192935"/>
                  <a:gd name="connsiteX9" fmla="*/ 93618 w 489530"/>
                  <a:gd name="connsiteY9" fmla="*/ 55568 h 192935"/>
                  <a:gd name="connsiteX10" fmla="*/ 184105 w 489530"/>
                  <a:gd name="connsiteY10" fmla="*/ 17468 h 192935"/>
                  <a:gd name="connsiteX11" fmla="*/ 301580 w 489530"/>
                  <a:gd name="connsiteY11" fmla="*/ 6 h 192935"/>
                  <a:gd name="connsiteX12" fmla="*/ 420643 w 489530"/>
                  <a:gd name="connsiteY12" fmla="*/ 19056 h 192935"/>
                  <a:gd name="connsiteX13" fmla="*/ 488905 w 489530"/>
                  <a:gd name="connsiteY13" fmla="*/ 58743 h 192935"/>
                  <a:gd name="connsiteX14" fmla="*/ 382543 w 489530"/>
                  <a:gd name="connsiteY14" fmla="*/ 17468 h 192935"/>
                  <a:gd name="connsiteX15" fmla="*/ 265068 w 489530"/>
                  <a:gd name="connsiteY15" fmla="*/ 50806 h 1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30" h="192935">
                    <a:moveTo>
                      <a:pt x="265068" y="50806"/>
                    </a:moveTo>
                    <a:cubicBezTo>
                      <a:pt x="231466" y="63506"/>
                      <a:pt x="199980" y="81497"/>
                      <a:pt x="180930" y="93668"/>
                    </a:cubicBezTo>
                    <a:cubicBezTo>
                      <a:pt x="161880" y="105839"/>
                      <a:pt x="156589" y="114835"/>
                      <a:pt x="150768" y="123831"/>
                    </a:cubicBezTo>
                    <a:cubicBezTo>
                      <a:pt x="144947" y="132827"/>
                      <a:pt x="137803" y="137324"/>
                      <a:pt x="146005" y="147643"/>
                    </a:cubicBezTo>
                    <a:cubicBezTo>
                      <a:pt x="154207" y="157962"/>
                      <a:pt x="206859" y="184949"/>
                      <a:pt x="199980" y="185743"/>
                    </a:cubicBezTo>
                    <a:cubicBezTo>
                      <a:pt x="193101" y="186537"/>
                      <a:pt x="104730" y="152406"/>
                      <a:pt x="104730" y="152406"/>
                    </a:cubicBezTo>
                    <a:cubicBezTo>
                      <a:pt x="88326" y="145792"/>
                      <a:pt x="118753" y="139442"/>
                      <a:pt x="101555" y="146056"/>
                    </a:cubicBezTo>
                    <a:cubicBezTo>
                      <a:pt x="84357" y="152670"/>
                      <a:pt x="11068" y="199766"/>
                      <a:pt x="1543" y="192093"/>
                    </a:cubicBezTo>
                    <a:cubicBezTo>
                      <a:pt x="-7982" y="184420"/>
                      <a:pt x="29059" y="122772"/>
                      <a:pt x="44405" y="100018"/>
                    </a:cubicBezTo>
                    <a:cubicBezTo>
                      <a:pt x="59751" y="77264"/>
                      <a:pt x="70335" y="69326"/>
                      <a:pt x="93618" y="55568"/>
                    </a:cubicBezTo>
                    <a:cubicBezTo>
                      <a:pt x="116901" y="41810"/>
                      <a:pt x="149445" y="26728"/>
                      <a:pt x="184105" y="17468"/>
                    </a:cubicBezTo>
                    <a:cubicBezTo>
                      <a:pt x="218765" y="8208"/>
                      <a:pt x="262157" y="-259"/>
                      <a:pt x="301580" y="6"/>
                    </a:cubicBezTo>
                    <a:cubicBezTo>
                      <a:pt x="341003" y="271"/>
                      <a:pt x="389422" y="9267"/>
                      <a:pt x="420643" y="19056"/>
                    </a:cubicBezTo>
                    <a:cubicBezTo>
                      <a:pt x="451864" y="28845"/>
                      <a:pt x="495255" y="59008"/>
                      <a:pt x="488905" y="58743"/>
                    </a:cubicBezTo>
                    <a:cubicBezTo>
                      <a:pt x="482555" y="58478"/>
                      <a:pt x="419320" y="20114"/>
                      <a:pt x="382543" y="17468"/>
                    </a:cubicBezTo>
                    <a:cubicBezTo>
                      <a:pt x="345766" y="14822"/>
                      <a:pt x="298670" y="38106"/>
                      <a:pt x="265068" y="5080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5BB08E99-C817-4A45-9A71-7DAF317CDD41}"/>
                  </a:ext>
                </a:extLst>
              </p:cNvPr>
              <p:cNvSpPr/>
              <p:nvPr/>
            </p:nvSpPr>
            <p:spPr>
              <a:xfrm>
                <a:off x="5702044" y="2633511"/>
                <a:ext cx="232211" cy="248376"/>
              </a:xfrm>
              <a:custGeom>
                <a:avLst/>
                <a:gdLst>
                  <a:gd name="connsiteX0" fmla="*/ 70106 w 232211"/>
                  <a:gd name="connsiteY0" fmla="*/ 152 h 248376"/>
                  <a:gd name="connsiteX1" fmla="*/ 132019 w 232211"/>
                  <a:gd name="connsiteY1" fmla="*/ 39839 h 248376"/>
                  <a:gd name="connsiteX2" fmla="*/ 217744 w 232211"/>
                  <a:gd name="connsiteY2" fmla="*/ 158902 h 248376"/>
                  <a:gd name="connsiteX3" fmla="*/ 230444 w 232211"/>
                  <a:gd name="connsiteY3" fmla="*/ 247802 h 248376"/>
                  <a:gd name="connsiteX4" fmla="*/ 198694 w 232211"/>
                  <a:gd name="connsiteY4" fmla="*/ 197002 h 248376"/>
                  <a:gd name="connsiteX5" fmla="*/ 187581 w 232211"/>
                  <a:gd name="connsiteY5" fmla="*/ 193827 h 248376"/>
                  <a:gd name="connsiteX6" fmla="*/ 256 w 232211"/>
                  <a:gd name="connsiteY6" fmla="*/ 209702 h 248376"/>
                  <a:gd name="connsiteX7" fmla="*/ 146306 w 232211"/>
                  <a:gd name="connsiteY7" fmla="*/ 165252 h 248376"/>
                  <a:gd name="connsiteX8" fmla="*/ 117731 w 232211"/>
                  <a:gd name="connsiteY8" fmla="*/ 119214 h 248376"/>
                  <a:gd name="connsiteX9" fmla="*/ 89156 w 232211"/>
                  <a:gd name="connsiteY9" fmla="*/ 65239 h 248376"/>
                  <a:gd name="connsiteX10" fmla="*/ 65344 w 232211"/>
                  <a:gd name="connsiteY10" fmla="*/ 50952 h 248376"/>
                  <a:gd name="connsiteX11" fmla="*/ 70106 w 232211"/>
                  <a:gd name="connsiteY11" fmla="*/ 152 h 24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211" h="248376">
                    <a:moveTo>
                      <a:pt x="70106" y="152"/>
                    </a:moveTo>
                    <a:cubicBezTo>
                      <a:pt x="81218" y="-1700"/>
                      <a:pt x="107413" y="13381"/>
                      <a:pt x="132019" y="39839"/>
                    </a:cubicBezTo>
                    <a:cubicBezTo>
                      <a:pt x="156625" y="66297"/>
                      <a:pt x="201340" y="124242"/>
                      <a:pt x="217744" y="158902"/>
                    </a:cubicBezTo>
                    <a:cubicBezTo>
                      <a:pt x="234148" y="193562"/>
                      <a:pt x="233619" y="241452"/>
                      <a:pt x="230444" y="247802"/>
                    </a:cubicBezTo>
                    <a:cubicBezTo>
                      <a:pt x="227269" y="254152"/>
                      <a:pt x="205838" y="205998"/>
                      <a:pt x="198694" y="197002"/>
                    </a:cubicBezTo>
                    <a:cubicBezTo>
                      <a:pt x="191550" y="188006"/>
                      <a:pt x="220654" y="191710"/>
                      <a:pt x="187581" y="193827"/>
                    </a:cubicBezTo>
                    <a:cubicBezTo>
                      <a:pt x="154508" y="195944"/>
                      <a:pt x="7135" y="214464"/>
                      <a:pt x="256" y="209702"/>
                    </a:cubicBezTo>
                    <a:cubicBezTo>
                      <a:pt x="-6623" y="204940"/>
                      <a:pt x="126727" y="180333"/>
                      <a:pt x="146306" y="165252"/>
                    </a:cubicBezTo>
                    <a:cubicBezTo>
                      <a:pt x="165885" y="150171"/>
                      <a:pt x="127256" y="135883"/>
                      <a:pt x="117731" y="119214"/>
                    </a:cubicBezTo>
                    <a:cubicBezTo>
                      <a:pt x="108206" y="102545"/>
                      <a:pt x="97887" y="76616"/>
                      <a:pt x="89156" y="65239"/>
                    </a:cubicBezTo>
                    <a:cubicBezTo>
                      <a:pt x="80425" y="53862"/>
                      <a:pt x="67990" y="62065"/>
                      <a:pt x="65344" y="50952"/>
                    </a:cubicBezTo>
                    <a:cubicBezTo>
                      <a:pt x="62698" y="39839"/>
                      <a:pt x="58994" y="2004"/>
                      <a:pt x="70106" y="1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F101D22C-BBBA-44EC-A84F-71121E5F36A8}"/>
                  </a:ext>
                </a:extLst>
              </p:cNvPr>
              <p:cNvSpPr/>
              <p:nvPr/>
            </p:nvSpPr>
            <p:spPr>
              <a:xfrm>
                <a:off x="5365386" y="2789701"/>
                <a:ext cx="268796" cy="80675"/>
              </a:xfrm>
              <a:custGeom>
                <a:avLst/>
                <a:gdLst>
                  <a:gd name="connsiteX0" fmla="*/ 364 w 268796"/>
                  <a:gd name="connsiteY0" fmla="*/ 1124 h 80675"/>
                  <a:gd name="connsiteX1" fmla="*/ 52752 w 268796"/>
                  <a:gd name="connsiteY1" fmla="*/ 32874 h 80675"/>
                  <a:gd name="connsiteX2" fmla="*/ 138477 w 268796"/>
                  <a:gd name="connsiteY2" fmla="*/ 61449 h 80675"/>
                  <a:gd name="connsiteX3" fmla="*/ 268652 w 268796"/>
                  <a:gd name="connsiteY3" fmla="*/ 75737 h 80675"/>
                  <a:gd name="connsiteX4" fmla="*/ 162289 w 268796"/>
                  <a:gd name="connsiteY4" fmla="*/ 80499 h 80675"/>
                  <a:gd name="connsiteX5" fmla="*/ 78152 w 268796"/>
                  <a:gd name="connsiteY5" fmla="*/ 75737 h 80675"/>
                  <a:gd name="connsiteX6" fmla="*/ 364 w 268796"/>
                  <a:gd name="connsiteY6" fmla="*/ 1124 h 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96" h="80675">
                    <a:moveTo>
                      <a:pt x="364" y="1124"/>
                    </a:moveTo>
                    <a:cubicBezTo>
                      <a:pt x="-3869" y="-6020"/>
                      <a:pt x="29733" y="22820"/>
                      <a:pt x="52752" y="32874"/>
                    </a:cubicBezTo>
                    <a:cubicBezTo>
                      <a:pt x="75771" y="42928"/>
                      <a:pt x="102494" y="54305"/>
                      <a:pt x="138477" y="61449"/>
                    </a:cubicBezTo>
                    <a:cubicBezTo>
                      <a:pt x="174460" y="68593"/>
                      <a:pt x="264683" y="72562"/>
                      <a:pt x="268652" y="75737"/>
                    </a:cubicBezTo>
                    <a:cubicBezTo>
                      <a:pt x="272621" y="78912"/>
                      <a:pt x="194039" y="80499"/>
                      <a:pt x="162289" y="80499"/>
                    </a:cubicBezTo>
                    <a:cubicBezTo>
                      <a:pt x="130539" y="80499"/>
                      <a:pt x="101171" y="82087"/>
                      <a:pt x="78152" y="75737"/>
                    </a:cubicBezTo>
                    <a:cubicBezTo>
                      <a:pt x="55133" y="69387"/>
                      <a:pt x="4597" y="8268"/>
                      <a:pt x="364" y="112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8BAF29C-D386-4F9D-8712-EFB9F16D40C7}"/>
                  </a:ext>
                </a:extLst>
              </p:cNvPr>
              <p:cNvSpPr/>
              <p:nvPr/>
            </p:nvSpPr>
            <p:spPr>
              <a:xfrm>
                <a:off x="5202239" y="2532063"/>
                <a:ext cx="142874" cy="220662"/>
              </a:xfrm>
              <a:custGeom>
                <a:avLst/>
                <a:gdLst>
                  <a:gd name="connsiteX0" fmla="*/ 142874 w 142874"/>
                  <a:gd name="connsiteY0" fmla="*/ 0 h 220662"/>
                  <a:gd name="connsiteX1" fmla="*/ 88899 w 142874"/>
                  <a:gd name="connsiteY1" fmla="*/ 44450 h 220662"/>
                  <a:gd name="connsiteX2" fmla="*/ 30161 w 142874"/>
                  <a:gd name="connsiteY2" fmla="*/ 103187 h 220662"/>
                  <a:gd name="connsiteX3" fmla="*/ 3174 w 142874"/>
                  <a:gd name="connsiteY3" fmla="*/ 169862 h 220662"/>
                  <a:gd name="connsiteX4" fmla="*/ 1586 w 142874"/>
                  <a:gd name="connsiteY4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220662">
                    <a:moveTo>
                      <a:pt x="142874" y="0"/>
                    </a:moveTo>
                    <a:cubicBezTo>
                      <a:pt x="125279" y="13626"/>
                      <a:pt x="107684" y="27252"/>
                      <a:pt x="88899" y="44450"/>
                    </a:cubicBezTo>
                    <a:cubicBezTo>
                      <a:pt x="70114" y="61648"/>
                      <a:pt x="44448" y="82285"/>
                      <a:pt x="30161" y="103187"/>
                    </a:cubicBezTo>
                    <a:cubicBezTo>
                      <a:pt x="15873" y="124089"/>
                      <a:pt x="7936" y="150283"/>
                      <a:pt x="3174" y="169862"/>
                    </a:cubicBezTo>
                    <a:cubicBezTo>
                      <a:pt x="-1588" y="189441"/>
                      <a:pt x="-1" y="205051"/>
                      <a:pt x="1586" y="22066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390C4CF8-C825-44F0-A47E-7E1EED226DE6}"/>
                  </a:ext>
                </a:extLst>
              </p:cNvPr>
              <p:cNvSpPr/>
              <p:nvPr/>
            </p:nvSpPr>
            <p:spPr>
              <a:xfrm>
                <a:off x="5075238" y="2803525"/>
                <a:ext cx="160337" cy="42863"/>
              </a:xfrm>
              <a:custGeom>
                <a:avLst/>
                <a:gdLst>
                  <a:gd name="connsiteX0" fmla="*/ 160337 w 160337"/>
                  <a:gd name="connsiteY0" fmla="*/ 0 h 42863"/>
                  <a:gd name="connsiteX1" fmla="*/ 85725 w 160337"/>
                  <a:gd name="connsiteY1" fmla="*/ 11113 h 42863"/>
                  <a:gd name="connsiteX2" fmla="*/ 38100 w 160337"/>
                  <a:gd name="connsiteY2" fmla="*/ 15875 h 42863"/>
                  <a:gd name="connsiteX3" fmla="*/ 0 w 160337"/>
                  <a:gd name="connsiteY3" fmla="*/ 42863 h 4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37" h="42863">
                    <a:moveTo>
                      <a:pt x="160337" y="0"/>
                    </a:moveTo>
                    <a:lnTo>
                      <a:pt x="85725" y="11113"/>
                    </a:lnTo>
                    <a:cubicBezTo>
                      <a:pt x="65352" y="13759"/>
                      <a:pt x="52387" y="10583"/>
                      <a:pt x="38100" y="15875"/>
                    </a:cubicBezTo>
                    <a:cubicBezTo>
                      <a:pt x="23813" y="21167"/>
                      <a:pt x="11906" y="32015"/>
                      <a:pt x="0" y="4286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AA7E470F-1A73-4E43-B5FF-133E633E1436}"/>
                  </a:ext>
                </a:extLst>
              </p:cNvPr>
              <p:cNvSpPr/>
              <p:nvPr/>
            </p:nvSpPr>
            <p:spPr>
              <a:xfrm>
                <a:off x="5781675" y="2501900"/>
                <a:ext cx="195263" cy="239713"/>
              </a:xfrm>
              <a:custGeom>
                <a:avLst/>
                <a:gdLst>
                  <a:gd name="connsiteX0" fmla="*/ 0 w 195263"/>
                  <a:gd name="connsiteY0" fmla="*/ 0 h 239713"/>
                  <a:gd name="connsiteX1" fmla="*/ 39688 w 195263"/>
                  <a:gd name="connsiteY1" fmla="*/ 63500 h 239713"/>
                  <a:gd name="connsiteX2" fmla="*/ 101600 w 195263"/>
                  <a:gd name="connsiteY2" fmla="*/ 104775 h 239713"/>
                  <a:gd name="connsiteX3" fmla="*/ 128588 w 195263"/>
                  <a:gd name="connsiteY3" fmla="*/ 171450 h 239713"/>
                  <a:gd name="connsiteX4" fmla="*/ 195263 w 195263"/>
                  <a:gd name="connsiteY4" fmla="*/ 239713 h 23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3" h="239713">
                    <a:moveTo>
                      <a:pt x="0" y="0"/>
                    </a:moveTo>
                    <a:cubicBezTo>
                      <a:pt x="11377" y="23019"/>
                      <a:pt x="22755" y="46038"/>
                      <a:pt x="39688" y="63500"/>
                    </a:cubicBezTo>
                    <a:cubicBezTo>
                      <a:pt x="56621" y="80962"/>
                      <a:pt x="86783" y="86783"/>
                      <a:pt x="101600" y="104775"/>
                    </a:cubicBezTo>
                    <a:cubicBezTo>
                      <a:pt x="116417" y="122767"/>
                      <a:pt x="112978" y="148960"/>
                      <a:pt x="128588" y="171450"/>
                    </a:cubicBezTo>
                    <a:cubicBezTo>
                      <a:pt x="144199" y="193940"/>
                      <a:pt x="169731" y="216826"/>
                      <a:pt x="195263" y="2397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CD313FAD-8211-4183-BE19-F69ACD1EEDFA}"/>
                  </a:ext>
                </a:extLst>
              </p:cNvPr>
              <p:cNvSpPr/>
              <p:nvPr/>
            </p:nvSpPr>
            <p:spPr>
              <a:xfrm>
                <a:off x="6021917" y="3667819"/>
                <a:ext cx="260350" cy="117180"/>
              </a:xfrm>
              <a:custGeom>
                <a:avLst/>
                <a:gdLst>
                  <a:gd name="connsiteX0" fmla="*/ 0 w 260350"/>
                  <a:gd name="connsiteY0" fmla="*/ 59631 h 117180"/>
                  <a:gd name="connsiteX1" fmla="*/ 14816 w 260350"/>
                  <a:gd name="connsiteY1" fmla="*/ 8831 h 117180"/>
                  <a:gd name="connsiteX2" fmla="*/ 65616 w 260350"/>
                  <a:gd name="connsiteY2" fmla="*/ 364 h 117180"/>
                  <a:gd name="connsiteX3" fmla="*/ 95250 w 260350"/>
                  <a:gd name="connsiteY3" fmla="*/ 13064 h 117180"/>
                  <a:gd name="connsiteX4" fmla="*/ 131233 w 260350"/>
                  <a:gd name="connsiteY4" fmla="*/ 49048 h 117180"/>
                  <a:gd name="connsiteX5" fmla="*/ 162983 w 260350"/>
                  <a:gd name="connsiteY5" fmla="*/ 93498 h 117180"/>
                  <a:gd name="connsiteX6" fmla="*/ 205316 w 260350"/>
                  <a:gd name="connsiteY6" fmla="*/ 116781 h 117180"/>
                  <a:gd name="connsiteX7" fmla="*/ 237066 w 260350"/>
                  <a:gd name="connsiteY7" fmla="*/ 106198 h 117180"/>
                  <a:gd name="connsiteX8" fmla="*/ 260350 w 260350"/>
                  <a:gd name="connsiteY8" fmla="*/ 80798 h 11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117180">
                    <a:moveTo>
                      <a:pt x="0" y="59631"/>
                    </a:moveTo>
                    <a:cubicBezTo>
                      <a:pt x="1940" y="39170"/>
                      <a:pt x="3880" y="18709"/>
                      <a:pt x="14816" y="8831"/>
                    </a:cubicBezTo>
                    <a:cubicBezTo>
                      <a:pt x="25752" y="-1047"/>
                      <a:pt x="52210" y="-341"/>
                      <a:pt x="65616" y="364"/>
                    </a:cubicBezTo>
                    <a:cubicBezTo>
                      <a:pt x="79022" y="1069"/>
                      <a:pt x="84314" y="4950"/>
                      <a:pt x="95250" y="13064"/>
                    </a:cubicBezTo>
                    <a:cubicBezTo>
                      <a:pt x="106186" y="21178"/>
                      <a:pt x="119944" y="35642"/>
                      <a:pt x="131233" y="49048"/>
                    </a:cubicBezTo>
                    <a:cubicBezTo>
                      <a:pt x="142522" y="62454"/>
                      <a:pt x="150636" y="82209"/>
                      <a:pt x="162983" y="93498"/>
                    </a:cubicBezTo>
                    <a:cubicBezTo>
                      <a:pt x="175330" y="104787"/>
                      <a:pt x="192969" y="114664"/>
                      <a:pt x="205316" y="116781"/>
                    </a:cubicBezTo>
                    <a:cubicBezTo>
                      <a:pt x="217663" y="118898"/>
                      <a:pt x="227894" y="112195"/>
                      <a:pt x="237066" y="106198"/>
                    </a:cubicBezTo>
                    <a:cubicBezTo>
                      <a:pt x="246238" y="100201"/>
                      <a:pt x="253294" y="90499"/>
                      <a:pt x="260350" y="8079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EBDD7BC0-3B51-460F-BF00-5C44D9FFE4C0}"/>
                  </a:ext>
                </a:extLst>
              </p:cNvPr>
              <p:cNvSpPr/>
              <p:nvPr/>
            </p:nvSpPr>
            <p:spPr>
              <a:xfrm>
                <a:off x="6381750" y="3670893"/>
                <a:ext cx="125413" cy="70845"/>
              </a:xfrm>
              <a:custGeom>
                <a:avLst/>
                <a:gdLst>
                  <a:gd name="connsiteX0" fmla="*/ 0 w 125413"/>
                  <a:gd name="connsiteY0" fmla="*/ 37507 h 70845"/>
                  <a:gd name="connsiteX1" fmla="*/ 39688 w 125413"/>
                  <a:gd name="connsiteY1" fmla="*/ 4170 h 70845"/>
                  <a:gd name="connsiteX2" fmla="*/ 69850 w 125413"/>
                  <a:gd name="connsiteY2" fmla="*/ 2582 h 70845"/>
                  <a:gd name="connsiteX3" fmla="*/ 100013 w 125413"/>
                  <a:gd name="connsiteY3" fmla="*/ 23220 h 70845"/>
                  <a:gd name="connsiteX4" fmla="*/ 107950 w 125413"/>
                  <a:gd name="connsiteY4" fmla="*/ 35920 h 70845"/>
                  <a:gd name="connsiteX5" fmla="*/ 112713 w 125413"/>
                  <a:gd name="connsiteY5" fmla="*/ 59732 h 70845"/>
                  <a:gd name="connsiteX6" fmla="*/ 125413 w 125413"/>
                  <a:gd name="connsiteY6" fmla="*/ 70845 h 7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13" h="70845">
                    <a:moveTo>
                      <a:pt x="0" y="37507"/>
                    </a:moveTo>
                    <a:cubicBezTo>
                      <a:pt x="14023" y="23749"/>
                      <a:pt x="28046" y="9991"/>
                      <a:pt x="39688" y="4170"/>
                    </a:cubicBezTo>
                    <a:cubicBezTo>
                      <a:pt x="51330" y="-1651"/>
                      <a:pt x="59796" y="-593"/>
                      <a:pt x="69850" y="2582"/>
                    </a:cubicBezTo>
                    <a:cubicBezTo>
                      <a:pt x="79904" y="5757"/>
                      <a:pt x="93663" y="17664"/>
                      <a:pt x="100013" y="23220"/>
                    </a:cubicBezTo>
                    <a:cubicBezTo>
                      <a:pt x="106363" y="28776"/>
                      <a:pt x="105833" y="29835"/>
                      <a:pt x="107950" y="35920"/>
                    </a:cubicBezTo>
                    <a:cubicBezTo>
                      <a:pt x="110067" y="42005"/>
                      <a:pt x="109803" y="53911"/>
                      <a:pt x="112713" y="59732"/>
                    </a:cubicBezTo>
                    <a:cubicBezTo>
                      <a:pt x="115624" y="65553"/>
                      <a:pt x="120518" y="68199"/>
                      <a:pt x="125413" y="7084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4D5D64DC-D20A-4B24-B89C-EDA708C25268}"/>
                  </a:ext>
                </a:extLst>
              </p:cNvPr>
              <p:cNvSpPr/>
              <p:nvPr/>
            </p:nvSpPr>
            <p:spPr>
              <a:xfrm>
                <a:off x="6591300" y="3511550"/>
                <a:ext cx="46038" cy="114300"/>
              </a:xfrm>
              <a:custGeom>
                <a:avLst/>
                <a:gdLst>
                  <a:gd name="connsiteX0" fmla="*/ 0 w 46038"/>
                  <a:gd name="connsiteY0" fmla="*/ 0 h 114300"/>
                  <a:gd name="connsiteX1" fmla="*/ 38100 w 46038"/>
                  <a:gd name="connsiteY1" fmla="*/ 60325 h 114300"/>
                  <a:gd name="connsiteX2" fmla="*/ 46038 w 46038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8" h="114300">
                    <a:moveTo>
                      <a:pt x="0" y="0"/>
                    </a:moveTo>
                    <a:cubicBezTo>
                      <a:pt x="15213" y="20637"/>
                      <a:pt x="30427" y="41275"/>
                      <a:pt x="38100" y="60325"/>
                    </a:cubicBezTo>
                    <a:cubicBezTo>
                      <a:pt x="45773" y="79375"/>
                      <a:pt x="45905" y="96837"/>
                      <a:pt x="46038" y="1143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E79F1FA-1A99-4FEF-AEC9-B615078E31D0}"/>
                  </a:ext>
                </a:extLst>
              </p:cNvPr>
              <p:cNvSpPr/>
              <p:nvPr/>
            </p:nvSpPr>
            <p:spPr>
              <a:xfrm>
                <a:off x="6489700" y="3672597"/>
                <a:ext cx="182563" cy="88205"/>
              </a:xfrm>
              <a:custGeom>
                <a:avLst/>
                <a:gdLst>
                  <a:gd name="connsiteX0" fmla="*/ 182563 w 182563"/>
                  <a:gd name="connsiteY0" fmla="*/ 11991 h 88205"/>
                  <a:gd name="connsiteX1" fmla="*/ 123825 w 182563"/>
                  <a:gd name="connsiteY1" fmla="*/ 878 h 88205"/>
                  <a:gd name="connsiteX2" fmla="*/ 96838 w 182563"/>
                  <a:gd name="connsiteY2" fmla="*/ 32628 h 88205"/>
                  <a:gd name="connsiteX3" fmla="*/ 84138 w 182563"/>
                  <a:gd name="connsiteY3" fmla="*/ 69141 h 88205"/>
                  <a:gd name="connsiteX4" fmla="*/ 49213 w 182563"/>
                  <a:gd name="connsiteY4" fmla="*/ 88191 h 88205"/>
                  <a:gd name="connsiteX5" fmla="*/ 0 w 182563"/>
                  <a:gd name="connsiteY5" fmla="*/ 72316 h 8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563" h="88205">
                    <a:moveTo>
                      <a:pt x="182563" y="11991"/>
                    </a:moveTo>
                    <a:cubicBezTo>
                      <a:pt x="160337" y="4714"/>
                      <a:pt x="138112" y="-2562"/>
                      <a:pt x="123825" y="878"/>
                    </a:cubicBezTo>
                    <a:cubicBezTo>
                      <a:pt x="109537" y="4317"/>
                      <a:pt x="103452" y="21251"/>
                      <a:pt x="96838" y="32628"/>
                    </a:cubicBezTo>
                    <a:cubicBezTo>
                      <a:pt x="90223" y="44005"/>
                      <a:pt x="92075" y="59881"/>
                      <a:pt x="84138" y="69141"/>
                    </a:cubicBezTo>
                    <a:cubicBezTo>
                      <a:pt x="76201" y="78401"/>
                      <a:pt x="63236" y="87662"/>
                      <a:pt x="49213" y="88191"/>
                    </a:cubicBezTo>
                    <a:cubicBezTo>
                      <a:pt x="35190" y="88720"/>
                      <a:pt x="9260" y="74697"/>
                      <a:pt x="0" y="7231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4C3EBB8-F9CF-486D-BAA5-2872F4B3A172}"/>
                  </a:ext>
                </a:extLst>
              </p:cNvPr>
              <p:cNvSpPr/>
              <p:nvPr/>
            </p:nvSpPr>
            <p:spPr>
              <a:xfrm>
                <a:off x="6116523" y="3128433"/>
                <a:ext cx="150927" cy="556684"/>
              </a:xfrm>
              <a:custGeom>
                <a:avLst/>
                <a:gdLst>
                  <a:gd name="connsiteX0" fmla="*/ 89544 w 150927"/>
                  <a:gd name="connsiteY0" fmla="*/ 0 h 556684"/>
                  <a:gd name="connsiteX1" fmla="*/ 68377 w 150927"/>
                  <a:gd name="connsiteY1" fmla="*/ 133350 h 556684"/>
                  <a:gd name="connsiteX2" fmla="*/ 34510 w 150927"/>
                  <a:gd name="connsiteY2" fmla="*/ 292100 h 556684"/>
                  <a:gd name="connsiteX3" fmla="*/ 2760 w 150927"/>
                  <a:gd name="connsiteY3" fmla="*/ 402167 h 556684"/>
                  <a:gd name="connsiteX4" fmla="*/ 11227 w 150927"/>
                  <a:gd name="connsiteY4" fmla="*/ 476250 h 556684"/>
                  <a:gd name="connsiteX5" fmla="*/ 87427 w 150927"/>
                  <a:gd name="connsiteY5" fmla="*/ 539750 h 556684"/>
                  <a:gd name="connsiteX6" fmla="*/ 150927 w 150927"/>
                  <a:gd name="connsiteY6" fmla="*/ 556684 h 55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27" h="556684">
                    <a:moveTo>
                      <a:pt x="89544" y="0"/>
                    </a:moveTo>
                    <a:cubicBezTo>
                      <a:pt x="83546" y="42333"/>
                      <a:pt x="77549" y="84667"/>
                      <a:pt x="68377" y="133350"/>
                    </a:cubicBezTo>
                    <a:cubicBezTo>
                      <a:pt x="59205" y="182033"/>
                      <a:pt x="45446" y="247297"/>
                      <a:pt x="34510" y="292100"/>
                    </a:cubicBezTo>
                    <a:cubicBezTo>
                      <a:pt x="23574" y="336903"/>
                      <a:pt x="6641" y="371475"/>
                      <a:pt x="2760" y="402167"/>
                    </a:cubicBezTo>
                    <a:cubicBezTo>
                      <a:pt x="-1121" y="432859"/>
                      <a:pt x="-2884" y="453320"/>
                      <a:pt x="11227" y="476250"/>
                    </a:cubicBezTo>
                    <a:cubicBezTo>
                      <a:pt x="25338" y="499180"/>
                      <a:pt x="64144" y="526344"/>
                      <a:pt x="87427" y="539750"/>
                    </a:cubicBezTo>
                    <a:cubicBezTo>
                      <a:pt x="110710" y="553156"/>
                      <a:pt x="130818" y="554920"/>
                      <a:pt x="150927" y="55668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E636817C-65AD-4225-A12F-CD9DD261E1B7}"/>
                  </a:ext>
                </a:extLst>
              </p:cNvPr>
              <p:cNvSpPr/>
              <p:nvPr/>
            </p:nvSpPr>
            <p:spPr>
              <a:xfrm>
                <a:off x="6270625" y="3806825"/>
                <a:ext cx="46217" cy="176213"/>
              </a:xfrm>
              <a:custGeom>
                <a:avLst/>
                <a:gdLst>
                  <a:gd name="connsiteX0" fmla="*/ 0 w 46217"/>
                  <a:gd name="connsiteY0" fmla="*/ 0 h 176213"/>
                  <a:gd name="connsiteX1" fmla="*/ 26988 w 46217"/>
                  <a:gd name="connsiteY1" fmla="*/ 73025 h 176213"/>
                  <a:gd name="connsiteX2" fmla="*/ 46038 w 46217"/>
                  <a:gd name="connsiteY2" fmla="*/ 142875 h 176213"/>
                  <a:gd name="connsiteX3" fmla="*/ 34925 w 46217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17" h="176213">
                    <a:moveTo>
                      <a:pt x="0" y="0"/>
                    </a:moveTo>
                    <a:cubicBezTo>
                      <a:pt x="9657" y="24606"/>
                      <a:pt x="19315" y="49213"/>
                      <a:pt x="26988" y="73025"/>
                    </a:cubicBezTo>
                    <a:cubicBezTo>
                      <a:pt x="34661" y="96837"/>
                      <a:pt x="44715" y="125677"/>
                      <a:pt x="46038" y="142875"/>
                    </a:cubicBezTo>
                    <a:cubicBezTo>
                      <a:pt x="47361" y="160073"/>
                      <a:pt x="41143" y="168143"/>
                      <a:pt x="34925" y="1762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007AAC3E-5437-40D5-B82A-8E846CAC7D36}"/>
                  </a:ext>
                </a:extLst>
              </p:cNvPr>
              <p:cNvSpPr/>
              <p:nvPr/>
            </p:nvSpPr>
            <p:spPr>
              <a:xfrm>
                <a:off x="5500033" y="2613316"/>
                <a:ext cx="256724" cy="219015"/>
              </a:xfrm>
              <a:custGeom>
                <a:avLst/>
                <a:gdLst>
                  <a:gd name="connsiteX0" fmla="*/ 248305 w 256724"/>
                  <a:gd name="connsiteY0" fmla="*/ 36222 h 219015"/>
                  <a:gd name="connsiteX1" fmla="*/ 249892 w 256724"/>
                  <a:gd name="connsiteY1" fmla="*/ 110834 h 219015"/>
                  <a:gd name="connsiteX2" fmla="*/ 251480 w 256724"/>
                  <a:gd name="connsiteY2" fmla="*/ 129884 h 219015"/>
                  <a:gd name="connsiteX3" fmla="*/ 216555 w 256724"/>
                  <a:gd name="connsiteY3" fmla="*/ 190209 h 219015"/>
                  <a:gd name="connsiteX4" fmla="*/ 181630 w 256724"/>
                  <a:gd name="connsiteY4" fmla="*/ 212434 h 219015"/>
                  <a:gd name="connsiteX5" fmla="*/ 138767 w 256724"/>
                  <a:gd name="connsiteY5" fmla="*/ 218784 h 219015"/>
                  <a:gd name="connsiteX6" fmla="*/ 65742 w 256724"/>
                  <a:gd name="connsiteY6" fmla="*/ 206084 h 219015"/>
                  <a:gd name="connsiteX7" fmla="*/ 35580 w 256724"/>
                  <a:gd name="connsiteY7" fmla="*/ 180684 h 219015"/>
                  <a:gd name="connsiteX8" fmla="*/ 5417 w 256724"/>
                  <a:gd name="connsiteY8" fmla="*/ 126709 h 219015"/>
                  <a:gd name="connsiteX9" fmla="*/ 655 w 256724"/>
                  <a:gd name="connsiteY9" fmla="*/ 93372 h 219015"/>
                  <a:gd name="connsiteX10" fmla="*/ 13355 w 256724"/>
                  <a:gd name="connsiteY10" fmla="*/ 44159 h 219015"/>
                  <a:gd name="connsiteX11" fmla="*/ 18117 w 256724"/>
                  <a:gd name="connsiteY11" fmla="*/ 18759 h 219015"/>
                  <a:gd name="connsiteX12" fmla="*/ 64155 w 256724"/>
                  <a:gd name="connsiteY12" fmla="*/ 4472 h 219015"/>
                  <a:gd name="connsiteX13" fmla="*/ 140355 w 256724"/>
                  <a:gd name="connsiteY13" fmla="*/ 2884 h 219015"/>
                  <a:gd name="connsiteX14" fmla="*/ 248305 w 256724"/>
                  <a:gd name="connsiteY14" fmla="*/ 36222 h 21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24" h="219015">
                    <a:moveTo>
                      <a:pt x="248305" y="36222"/>
                    </a:moveTo>
                    <a:cubicBezTo>
                      <a:pt x="266561" y="54214"/>
                      <a:pt x="249363" y="95224"/>
                      <a:pt x="249892" y="110834"/>
                    </a:cubicBezTo>
                    <a:cubicBezTo>
                      <a:pt x="250421" y="126444"/>
                      <a:pt x="257036" y="116655"/>
                      <a:pt x="251480" y="129884"/>
                    </a:cubicBezTo>
                    <a:cubicBezTo>
                      <a:pt x="245924" y="143113"/>
                      <a:pt x="228197" y="176451"/>
                      <a:pt x="216555" y="190209"/>
                    </a:cubicBezTo>
                    <a:cubicBezTo>
                      <a:pt x="204913" y="203967"/>
                      <a:pt x="194595" y="207672"/>
                      <a:pt x="181630" y="212434"/>
                    </a:cubicBezTo>
                    <a:cubicBezTo>
                      <a:pt x="168665" y="217197"/>
                      <a:pt x="158082" y="219842"/>
                      <a:pt x="138767" y="218784"/>
                    </a:cubicBezTo>
                    <a:cubicBezTo>
                      <a:pt x="119452" y="217726"/>
                      <a:pt x="82940" y="212434"/>
                      <a:pt x="65742" y="206084"/>
                    </a:cubicBezTo>
                    <a:cubicBezTo>
                      <a:pt x="48544" y="199734"/>
                      <a:pt x="45634" y="193913"/>
                      <a:pt x="35580" y="180684"/>
                    </a:cubicBezTo>
                    <a:cubicBezTo>
                      <a:pt x="25526" y="167455"/>
                      <a:pt x="11238" y="141261"/>
                      <a:pt x="5417" y="126709"/>
                    </a:cubicBezTo>
                    <a:cubicBezTo>
                      <a:pt x="-404" y="112157"/>
                      <a:pt x="-668" y="107130"/>
                      <a:pt x="655" y="93372"/>
                    </a:cubicBezTo>
                    <a:cubicBezTo>
                      <a:pt x="1978" y="79614"/>
                      <a:pt x="10445" y="56594"/>
                      <a:pt x="13355" y="44159"/>
                    </a:cubicBezTo>
                    <a:cubicBezTo>
                      <a:pt x="16265" y="31724"/>
                      <a:pt x="9650" y="25374"/>
                      <a:pt x="18117" y="18759"/>
                    </a:cubicBezTo>
                    <a:cubicBezTo>
                      <a:pt x="26584" y="12144"/>
                      <a:pt x="43782" y="7118"/>
                      <a:pt x="64155" y="4472"/>
                    </a:cubicBezTo>
                    <a:cubicBezTo>
                      <a:pt x="84528" y="1826"/>
                      <a:pt x="110193" y="-3201"/>
                      <a:pt x="140355" y="2884"/>
                    </a:cubicBezTo>
                    <a:cubicBezTo>
                      <a:pt x="170517" y="8969"/>
                      <a:pt x="230049" y="18230"/>
                      <a:pt x="248305" y="362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月 29">
                <a:extLst>
                  <a:ext uri="{FF2B5EF4-FFF2-40B4-BE49-F238E27FC236}">
                    <a16:creationId xmlns:a16="http://schemas.microsoft.com/office/drawing/2014/main" id="{0C0CEE5F-51F5-4B4F-A81C-925BB0D522C7}"/>
                  </a:ext>
                </a:extLst>
              </p:cNvPr>
              <p:cNvSpPr/>
              <p:nvPr/>
            </p:nvSpPr>
            <p:spPr>
              <a:xfrm rot="6004335">
                <a:off x="5604064" y="2631156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B4360AC-FD2B-4540-8836-ECA57E51DB49}"/>
                  </a:ext>
                </a:extLst>
              </p:cNvPr>
              <p:cNvSpPr/>
              <p:nvPr/>
            </p:nvSpPr>
            <p:spPr>
              <a:xfrm>
                <a:off x="6081096" y="4063986"/>
                <a:ext cx="592184" cy="90995"/>
              </a:xfrm>
              <a:custGeom>
                <a:avLst/>
                <a:gdLst>
                  <a:gd name="connsiteX0" fmla="*/ 3792 w 592184"/>
                  <a:gd name="connsiteY0" fmla="*/ 14 h 90995"/>
                  <a:gd name="connsiteX1" fmla="*/ 162542 w 592184"/>
                  <a:gd name="connsiteY1" fmla="*/ 36527 h 90995"/>
                  <a:gd name="connsiteX2" fmla="*/ 411779 w 592184"/>
                  <a:gd name="connsiteY2" fmla="*/ 36527 h 90995"/>
                  <a:gd name="connsiteX3" fmla="*/ 464167 w 592184"/>
                  <a:gd name="connsiteY3" fmla="*/ 57164 h 90995"/>
                  <a:gd name="connsiteX4" fmla="*/ 591167 w 592184"/>
                  <a:gd name="connsiteY4" fmla="*/ 90502 h 90995"/>
                  <a:gd name="connsiteX5" fmla="*/ 387967 w 592184"/>
                  <a:gd name="connsiteY5" fmla="*/ 74627 h 90995"/>
                  <a:gd name="connsiteX6" fmla="*/ 78404 w 592184"/>
                  <a:gd name="connsiteY6" fmla="*/ 41289 h 90995"/>
                  <a:gd name="connsiteX7" fmla="*/ 3792 w 592184"/>
                  <a:gd name="connsiteY7" fmla="*/ 14 h 9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184" h="90995">
                    <a:moveTo>
                      <a:pt x="3792" y="14"/>
                    </a:moveTo>
                    <a:cubicBezTo>
                      <a:pt x="17815" y="-780"/>
                      <a:pt x="94544" y="30442"/>
                      <a:pt x="162542" y="36527"/>
                    </a:cubicBezTo>
                    <a:cubicBezTo>
                      <a:pt x="230540" y="42613"/>
                      <a:pt x="361508" y="33087"/>
                      <a:pt x="411779" y="36527"/>
                    </a:cubicBezTo>
                    <a:cubicBezTo>
                      <a:pt x="462050" y="39967"/>
                      <a:pt x="434269" y="48168"/>
                      <a:pt x="464167" y="57164"/>
                    </a:cubicBezTo>
                    <a:cubicBezTo>
                      <a:pt x="494065" y="66160"/>
                      <a:pt x="603867" y="87592"/>
                      <a:pt x="591167" y="90502"/>
                    </a:cubicBezTo>
                    <a:cubicBezTo>
                      <a:pt x="578467" y="93413"/>
                      <a:pt x="473428" y="82829"/>
                      <a:pt x="387967" y="74627"/>
                    </a:cubicBezTo>
                    <a:cubicBezTo>
                      <a:pt x="302506" y="66425"/>
                      <a:pt x="142169" y="52402"/>
                      <a:pt x="78404" y="41289"/>
                    </a:cubicBezTo>
                    <a:cubicBezTo>
                      <a:pt x="14639" y="30177"/>
                      <a:pt x="-10231" y="808"/>
                      <a:pt x="3792" y="14"/>
                    </a:cubicBez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033694D5-BDC9-4661-987C-1E2EADC29CED}"/>
                  </a:ext>
                </a:extLst>
              </p:cNvPr>
              <p:cNvSpPr/>
              <p:nvPr/>
            </p:nvSpPr>
            <p:spPr>
              <a:xfrm>
                <a:off x="5843692" y="4079077"/>
                <a:ext cx="912743" cy="150789"/>
              </a:xfrm>
              <a:custGeom>
                <a:avLst/>
                <a:gdLst>
                  <a:gd name="connsiteX0" fmla="*/ 425 w 912743"/>
                  <a:gd name="connsiteY0" fmla="*/ 80173 h 150789"/>
                  <a:gd name="connsiteX1" fmla="*/ 78741 w 912743"/>
                  <a:gd name="connsiteY1" fmla="*/ 37840 h 150789"/>
                  <a:gd name="connsiteX2" fmla="*/ 193041 w 912743"/>
                  <a:gd name="connsiteY2" fmla="*/ 3973 h 150789"/>
                  <a:gd name="connsiteX3" fmla="*/ 281941 w 912743"/>
                  <a:gd name="connsiteY3" fmla="*/ 3973 h 150789"/>
                  <a:gd name="connsiteX4" fmla="*/ 411058 w 912743"/>
                  <a:gd name="connsiteY4" fmla="*/ 33606 h 150789"/>
                  <a:gd name="connsiteX5" fmla="*/ 535941 w 912743"/>
                  <a:gd name="connsiteY5" fmla="*/ 29373 h 150789"/>
                  <a:gd name="connsiteX6" fmla="*/ 703158 w 912743"/>
                  <a:gd name="connsiteY6" fmla="*/ 48423 h 150789"/>
                  <a:gd name="connsiteX7" fmla="*/ 787825 w 912743"/>
                  <a:gd name="connsiteY7" fmla="*/ 78056 h 150789"/>
                  <a:gd name="connsiteX8" fmla="*/ 912708 w 912743"/>
                  <a:gd name="connsiteY8" fmla="*/ 111923 h 150789"/>
                  <a:gd name="connsiteX9" fmla="*/ 775125 w 912743"/>
                  <a:gd name="connsiteY9" fmla="*/ 122506 h 150789"/>
                  <a:gd name="connsiteX10" fmla="*/ 633308 w 912743"/>
                  <a:gd name="connsiteY10" fmla="*/ 122506 h 150789"/>
                  <a:gd name="connsiteX11" fmla="*/ 483025 w 912743"/>
                  <a:gd name="connsiteY11" fmla="*/ 135206 h 150789"/>
                  <a:gd name="connsiteX12" fmla="*/ 396241 w 912743"/>
                  <a:gd name="connsiteY12" fmla="*/ 150023 h 150789"/>
                  <a:gd name="connsiteX13" fmla="*/ 241725 w 912743"/>
                  <a:gd name="connsiteY13" fmla="*/ 109806 h 150789"/>
                  <a:gd name="connsiteX14" fmla="*/ 214208 w 912743"/>
                  <a:gd name="connsiteY14" fmla="*/ 101340 h 150789"/>
                  <a:gd name="connsiteX15" fmla="*/ 112608 w 912743"/>
                  <a:gd name="connsiteY15" fmla="*/ 84406 h 150789"/>
                  <a:gd name="connsiteX16" fmla="*/ 425 w 912743"/>
                  <a:gd name="connsiteY16" fmla="*/ 80173 h 15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743" h="150789">
                    <a:moveTo>
                      <a:pt x="425" y="80173"/>
                    </a:moveTo>
                    <a:cubicBezTo>
                      <a:pt x="-5220" y="72412"/>
                      <a:pt x="46638" y="50540"/>
                      <a:pt x="78741" y="37840"/>
                    </a:cubicBezTo>
                    <a:cubicBezTo>
                      <a:pt x="110844" y="25140"/>
                      <a:pt x="159174" y="9617"/>
                      <a:pt x="193041" y="3973"/>
                    </a:cubicBezTo>
                    <a:cubicBezTo>
                      <a:pt x="226908" y="-1671"/>
                      <a:pt x="245605" y="-966"/>
                      <a:pt x="281941" y="3973"/>
                    </a:cubicBezTo>
                    <a:cubicBezTo>
                      <a:pt x="318277" y="8912"/>
                      <a:pt x="368725" y="29373"/>
                      <a:pt x="411058" y="33606"/>
                    </a:cubicBezTo>
                    <a:cubicBezTo>
                      <a:pt x="453391" y="37839"/>
                      <a:pt x="487258" y="26903"/>
                      <a:pt x="535941" y="29373"/>
                    </a:cubicBezTo>
                    <a:cubicBezTo>
                      <a:pt x="584624" y="31842"/>
                      <a:pt x="661177" y="40309"/>
                      <a:pt x="703158" y="48423"/>
                    </a:cubicBezTo>
                    <a:cubicBezTo>
                      <a:pt x="745139" y="56537"/>
                      <a:pt x="752900" y="67473"/>
                      <a:pt x="787825" y="78056"/>
                    </a:cubicBezTo>
                    <a:cubicBezTo>
                      <a:pt x="822750" y="88639"/>
                      <a:pt x="914825" y="104515"/>
                      <a:pt x="912708" y="111923"/>
                    </a:cubicBezTo>
                    <a:cubicBezTo>
                      <a:pt x="910591" y="119331"/>
                      <a:pt x="821692" y="120742"/>
                      <a:pt x="775125" y="122506"/>
                    </a:cubicBezTo>
                    <a:cubicBezTo>
                      <a:pt x="728558" y="124270"/>
                      <a:pt x="681991" y="120389"/>
                      <a:pt x="633308" y="122506"/>
                    </a:cubicBezTo>
                    <a:cubicBezTo>
                      <a:pt x="584625" y="124623"/>
                      <a:pt x="522536" y="130620"/>
                      <a:pt x="483025" y="135206"/>
                    </a:cubicBezTo>
                    <a:cubicBezTo>
                      <a:pt x="443514" y="139792"/>
                      <a:pt x="436458" y="154256"/>
                      <a:pt x="396241" y="150023"/>
                    </a:cubicBezTo>
                    <a:cubicBezTo>
                      <a:pt x="356024" y="145790"/>
                      <a:pt x="272064" y="117920"/>
                      <a:pt x="241725" y="109806"/>
                    </a:cubicBezTo>
                    <a:cubicBezTo>
                      <a:pt x="211386" y="101692"/>
                      <a:pt x="235727" y="105573"/>
                      <a:pt x="214208" y="101340"/>
                    </a:cubicBezTo>
                    <a:cubicBezTo>
                      <a:pt x="192689" y="97107"/>
                      <a:pt x="146475" y="88992"/>
                      <a:pt x="112608" y="84406"/>
                    </a:cubicBezTo>
                    <a:cubicBezTo>
                      <a:pt x="78741" y="79820"/>
                      <a:pt x="6070" y="87934"/>
                      <a:pt x="425" y="80173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月 73">
                <a:extLst>
                  <a:ext uri="{FF2B5EF4-FFF2-40B4-BE49-F238E27FC236}">
                    <a16:creationId xmlns:a16="http://schemas.microsoft.com/office/drawing/2014/main" id="{4454360D-C0ED-41FE-84BB-6C5A4E97C240}"/>
                  </a:ext>
                </a:extLst>
              </p:cNvPr>
              <p:cNvSpPr/>
              <p:nvPr/>
            </p:nvSpPr>
            <p:spPr>
              <a:xfrm rot="19111636">
                <a:off x="5902392" y="4259598"/>
                <a:ext cx="45719" cy="125724"/>
              </a:xfrm>
              <a:prstGeom prst="moon">
                <a:avLst/>
              </a:pr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01FAF61-6242-480C-B931-9DB77628CE96}"/>
                  </a:ext>
                </a:extLst>
              </p:cNvPr>
              <p:cNvSpPr/>
              <p:nvPr/>
            </p:nvSpPr>
            <p:spPr>
              <a:xfrm>
                <a:off x="5847852" y="4196313"/>
                <a:ext cx="913496" cy="265105"/>
              </a:xfrm>
              <a:custGeom>
                <a:avLst/>
                <a:gdLst>
                  <a:gd name="connsiteX0" fmla="*/ 6848 w 913496"/>
                  <a:gd name="connsiteY0" fmla="*/ 28554 h 265105"/>
                  <a:gd name="connsiteX1" fmla="*/ 254498 w 913496"/>
                  <a:gd name="connsiteY1" fmla="*/ 41254 h 265105"/>
                  <a:gd name="connsiteX2" fmla="*/ 415365 w 913496"/>
                  <a:gd name="connsiteY2" fmla="*/ 45487 h 265105"/>
                  <a:gd name="connsiteX3" fmla="*/ 523315 w 913496"/>
                  <a:gd name="connsiteY3" fmla="*/ 24320 h 265105"/>
                  <a:gd name="connsiteX4" fmla="*/ 690531 w 913496"/>
                  <a:gd name="connsiteY4" fmla="*/ 22204 h 265105"/>
                  <a:gd name="connsiteX5" fmla="*/ 794248 w 913496"/>
                  <a:gd name="connsiteY5" fmla="*/ 17970 h 265105"/>
                  <a:gd name="connsiteX6" fmla="*/ 912781 w 913496"/>
                  <a:gd name="connsiteY6" fmla="*/ 1037 h 265105"/>
                  <a:gd name="connsiteX7" fmla="*/ 838698 w 913496"/>
                  <a:gd name="connsiteY7" fmla="*/ 51837 h 265105"/>
                  <a:gd name="connsiteX8" fmla="*/ 734981 w 913496"/>
                  <a:gd name="connsiteY8" fmla="*/ 147087 h 265105"/>
                  <a:gd name="connsiteX9" fmla="*/ 591048 w 913496"/>
                  <a:gd name="connsiteY9" fmla="*/ 229637 h 265105"/>
                  <a:gd name="connsiteX10" fmla="*/ 476748 w 913496"/>
                  <a:gd name="connsiteY10" fmla="*/ 261387 h 265105"/>
                  <a:gd name="connsiteX11" fmla="*/ 351865 w 913496"/>
                  <a:gd name="connsiteY11" fmla="*/ 259270 h 265105"/>
                  <a:gd name="connsiteX12" fmla="*/ 201581 w 913496"/>
                  <a:gd name="connsiteY12" fmla="*/ 214820 h 265105"/>
                  <a:gd name="connsiteX13" fmla="*/ 78815 w 913496"/>
                  <a:gd name="connsiteY13" fmla="*/ 119570 h 265105"/>
                  <a:gd name="connsiteX14" fmla="*/ 6848 w 913496"/>
                  <a:gd name="connsiteY14" fmla="*/ 28554 h 26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3496" h="265105">
                    <a:moveTo>
                      <a:pt x="6848" y="28554"/>
                    </a:moveTo>
                    <a:cubicBezTo>
                      <a:pt x="36129" y="15501"/>
                      <a:pt x="186412" y="38432"/>
                      <a:pt x="254498" y="41254"/>
                    </a:cubicBezTo>
                    <a:cubicBezTo>
                      <a:pt x="322584" y="44076"/>
                      <a:pt x="370562" y="48309"/>
                      <a:pt x="415365" y="45487"/>
                    </a:cubicBezTo>
                    <a:cubicBezTo>
                      <a:pt x="460168" y="42665"/>
                      <a:pt x="477454" y="28200"/>
                      <a:pt x="523315" y="24320"/>
                    </a:cubicBezTo>
                    <a:cubicBezTo>
                      <a:pt x="569176" y="20440"/>
                      <a:pt x="645376" y="23262"/>
                      <a:pt x="690531" y="22204"/>
                    </a:cubicBezTo>
                    <a:cubicBezTo>
                      <a:pt x="735686" y="21146"/>
                      <a:pt x="757206" y="21498"/>
                      <a:pt x="794248" y="17970"/>
                    </a:cubicBezTo>
                    <a:cubicBezTo>
                      <a:pt x="831290" y="14442"/>
                      <a:pt x="905373" y="-4607"/>
                      <a:pt x="912781" y="1037"/>
                    </a:cubicBezTo>
                    <a:cubicBezTo>
                      <a:pt x="920189" y="6681"/>
                      <a:pt x="868331" y="27495"/>
                      <a:pt x="838698" y="51837"/>
                    </a:cubicBezTo>
                    <a:cubicBezTo>
                      <a:pt x="809065" y="76179"/>
                      <a:pt x="776256" y="117454"/>
                      <a:pt x="734981" y="147087"/>
                    </a:cubicBezTo>
                    <a:cubicBezTo>
                      <a:pt x="693706" y="176720"/>
                      <a:pt x="634087" y="210587"/>
                      <a:pt x="591048" y="229637"/>
                    </a:cubicBezTo>
                    <a:cubicBezTo>
                      <a:pt x="548009" y="248687"/>
                      <a:pt x="516612" y="256448"/>
                      <a:pt x="476748" y="261387"/>
                    </a:cubicBezTo>
                    <a:cubicBezTo>
                      <a:pt x="436884" y="266326"/>
                      <a:pt x="397726" y="267031"/>
                      <a:pt x="351865" y="259270"/>
                    </a:cubicBezTo>
                    <a:cubicBezTo>
                      <a:pt x="306004" y="251509"/>
                      <a:pt x="247089" y="238103"/>
                      <a:pt x="201581" y="214820"/>
                    </a:cubicBezTo>
                    <a:cubicBezTo>
                      <a:pt x="156073" y="191537"/>
                      <a:pt x="107743" y="150614"/>
                      <a:pt x="78815" y="119570"/>
                    </a:cubicBezTo>
                    <a:cubicBezTo>
                      <a:pt x="49887" y="88526"/>
                      <a:pt x="-22433" y="41607"/>
                      <a:pt x="6848" y="28554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1BEBD2B-2FF1-4272-AD07-7280B6A87BFD}"/>
                  </a:ext>
                </a:extLst>
              </p:cNvPr>
              <p:cNvSpPr/>
              <p:nvPr/>
            </p:nvSpPr>
            <p:spPr>
              <a:xfrm>
                <a:off x="5694055" y="4116557"/>
                <a:ext cx="524787" cy="115970"/>
              </a:xfrm>
              <a:custGeom>
                <a:avLst/>
                <a:gdLst>
                  <a:gd name="connsiteX0" fmla="*/ 8245 w 524787"/>
                  <a:gd name="connsiteY0" fmla="*/ 360 h 115970"/>
                  <a:gd name="connsiteX1" fmla="*/ 116195 w 524787"/>
                  <a:gd name="connsiteY1" fmla="*/ 32110 h 115970"/>
                  <a:gd name="connsiteX2" fmla="*/ 150062 w 524787"/>
                  <a:gd name="connsiteY2" fmla="*/ 42693 h 115970"/>
                  <a:gd name="connsiteX3" fmla="*/ 274945 w 524787"/>
                  <a:gd name="connsiteY3" fmla="*/ 57510 h 115970"/>
                  <a:gd name="connsiteX4" fmla="*/ 365962 w 524787"/>
                  <a:gd name="connsiteY4" fmla="*/ 74443 h 115970"/>
                  <a:gd name="connsiteX5" fmla="*/ 524712 w 524787"/>
                  <a:gd name="connsiteY5" fmla="*/ 114660 h 115970"/>
                  <a:gd name="connsiteX6" fmla="*/ 344795 w 524787"/>
                  <a:gd name="connsiteY6" fmla="*/ 106193 h 115970"/>
                  <a:gd name="connsiteX7" fmla="*/ 171228 w 524787"/>
                  <a:gd name="connsiteY7" fmla="*/ 106193 h 115970"/>
                  <a:gd name="connsiteX8" fmla="*/ 122545 w 524787"/>
                  <a:gd name="connsiteY8" fmla="*/ 99843 h 115970"/>
                  <a:gd name="connsiteX9" fmla="*/ 39995 w 524787"/>
                  <a:gd name="connsiteY9" fmla="*/ 72326 h 115970"/>
                  <a:gd name="connsiteX10" fmla="*/ 12478 w 524787"/>
                  <a:gd name="connsiteY10" fmla="*/ 55393 h 115970"/>
                  <a:gd name="connsiteX11" fmla="*/ 8245 w 524787"/>
                  <a:gd name="connsiteY11" fmla="*/ 360 h 1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787" h="115970">
                    <a:moveTo>
                      <a:pt x="8245" y="360"/>
                    </a:moveTo>
                    <a:cubicBezTo>
                      <a:pt x="25531" y="-3520"/>
                      <a:pt x="92559" y="25055"/>
                      <a:pt x="116195" y="32110"/>
                    </a:cubicBezTo>
                    <a:cubicBezTo>
                      <a:pt x="139831" y="39166"/>
                      <a:pt x="123604" y="38460"/>
                      <a:pt x="150062" y="42693"/>
                    </a:cubicBezTo>
                    <a:cubicBezTo>
                      <a:pt x="176520" y="46926"/>
                      <a:pt x="238962" y="52218"/>
                      <a:pt x="274945" y="57510"/>
                    </a:cubicBezTo>
                    <a:cubicBezTo>
                      <a:pt x="310928" y="62802"/>
                      <a:pt x="324334" y="64918"/>
                      <a:pt x="365962" y="74443"/>
                    </a:cubicBezTo>
                    <a:cubicBezTo>
                      <a:pt x="407590" y="83968"/>
                      <a:pt x="528240" y="109368"/>
                      <a:pt x="524712" y="114660"/>
                    </a:cubicBezTo>
                    <a:cubicBezTo>
                      <a:pt x="521184" y="119952"/>
                      <a:pt x="403709" y="107604"/>
                      <a:pt x="344795" y="106193"/>
                    </a:cubicBezTo>
                    <a:cubicBezTo>
                      <a:pt x="285881" y="104782"/>
                      <a:pt x="208270" y="107251"/>
                      <a:pt x="171228" y="106193"/>
                    </a:cubicBezTo>
                    <a:cubicBezTo>
                      <a:pt x="134186" y="105135"/>
                      <a:pt x="144417" y="105487"/>
                      <a:pt x="122545" y="99843"/>
                    </a:cubicBezTo>
                    <a:cubicBezTo>
                      <a:pt x="100673" y="94199"/>
                      <a:pt x="58340" y="79734"/>
                      <a:pt x="39995" y="72326"/>
                    </a:cubicBezTo>
                    <a:cubicBezTo>
                      <a:pt x="21650" y="64918"/>
                      <a:pt x="19886" y="66329"/>
                      <a:pt x="12478" y="55393"/>
                    </a:cubicBezTo>
                    <a:cubicBezTo>
                      <a:pt x="5070" y="44457"/>
                      <a:pt x="-9041" y="4240"/>
                      <a:pt x="8245" y="3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4075B534-56F4-4D09-8138-E14AA1C21507}"/>
                  </a:ext>
                </a:extLst>
              </p:cNvPr>
              <p:cNvSpPr/>
              <p:nvPr/>
            </p:nvSpPr>
            <p:spPr>
              <a:xfrm>
                <a:off x="6223000" y="4205817"/>
                <a:ext cx="419100" cy="29145"/>
              </a:xfrm>
              <a:custGeom>
                <a:avLst/>
                <a:gdLst>
                  <a:gd name="connsiteX0" fmla="*/ 0 w 419100"/>
                  <a:gd name="connsiteY0" fmla="*/ 27516 h 29145"/>
                  <a:gd name="connsiteX1" fmla="*/ 55033 w 419100"/>
                  <a:gd name="connsiteY1" fmla="*/ 27516 h 29145"/>
                  <a:gd name="connsiteX2" fmla="*/ 118533 w 419100"/>
                  <a:gd name="connsiteY2" fmla="*/ 10583 h 29145"/>
                  <a:gd name="connsiteX3" fmla="*/ 243417 w 419100"/>
                  <a:gd name="connsiteY3" fmla="*/ 2116 h 29145"/>
                  <a:gd name="connsiteX4" fmla="*/ 328083 w 419100"/>
                  <a:gd name="connsiteY4" fmla="*/ 2116 h 29145"/>
                  <a:gd name="connsiteX5" fmla="*/ 419100 w 419100"/>
                  <a:gd name="connsiteY5" fmla="*/ 0 h 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0" h="29145">
                    <a:moveTo>
                      <a:pt x="0" y="27516"/>
                    </a:moveTo>
                    <a:cubicBezTo>
                      <a:pt x="17639" y="28927"/>
                      <a:pt x="35278" y="30338"/>
                      <a:pt x="55033" y="27516"/>
                    </a:cubicBezTo>
                    <a:cubicBezTo>
                      <a:pt x="74788" y="24694"/>
                      <a:pt x="87136" y="14816"/>
                      <a:pt x="118533" y="10583"/>
                    </a:cubicBezTo>
                    <a:cubicBezTo>
                      <a:pt x="149930" y="6350"/>
                      <a:pt x="208492" y="3527"/>
                      <a:pt x="243417" y="2116"/>
                    </a:cubicBezTo>
                    <a:cubicBezTo>
                      <a:pt x="278342" y="705"/>
                      <a:pt x="298803" y="2469"/>
                      <a:pt x="328083" y="2116"/>
                    </a:cubicBezTo>
                    <a:cubicBezTo>
                      <a:pt x="357363" y="1763"/>
                      <a:pt x="388231" y="881"/>
                      <a:pt x="419100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29FE7F75-A8D3-457E-89C3-B5249F4CD5C1}"/>
                  </a:ext>
                </a:extLst>
              </p:cNvPr>
              <p:cNvSpPr/>
              <p:nvPr/>
            </p:nvSpPr>
            <p:spPr>
              <a:xfrm>
                <a:off x="6694731" y="4106313"/>
                <a:ext cx="269423" cy="273087"/>
              </a:xfrm>
              <a:custGeom>
                <a:avLst/>
                <a:gdLst>
                  <a:gd name="connsiteX0" fmla="*/ 286 w 269423"/>
                  <a:gd name="connsiteY0" fmla="*/ 52937 h 273087"/>
                  <a:gd name="connsiteX1" fmla="*/ 82836 w 269423"/>
                  <a:gd name="connsiteY1" fmla="*/ 61404 h 273087"/>
                  <a:gd name="connsiteX2" fmla="*/ 137869 w 269423"/>
                  <a:gd name="connsiteY2" fmla="*/ 27537 h 273087"/>
                  <a:gd name="connsiteX3" fmla="*/ 188669 w 269423"/>
                  <a:gd name="connsiteY3" fmla="*/ 20 h 273087"/>
                  <a:gd name="connsiteX4" fmla="*/ 216186 w 269423"/>
                  <a:gd name="connsiteY4" fmla="*/ 31770 h 273087"/>
                  <a:gd name="connsiteX5" fmla="*/ 237352 w 269423"/>
                  <a:gd name="connsiteY5" fmla="*/ 88920 h 273087"/>
                  <a:gd name="connsiteX6" fmla="*/ 235236 w 269423"/>
                  <a:gd name="connsiteY6" fmla="*/ 158770 h 273087"/>
                  <a:gd name="connsiteX7" fmla="*/ 269102 w 269423"/>
                  <a:gd name="connsiteY7" fmla="*/ 273070 h 273087"/>
                  <a:gd name="connsiteX8" fmla="*/ 211952 w 269423"/>
                  <a:gd name="connsiteY8" fmla="*/ 150304 h 273087"/>
                  <a:gd name="connsiteX9" fmla="*/ 154802 w 269423"/>
                  <a:gd name="connsiteY9" fmla="*/ 80454 h 273087"/>
                  <a:gd name="connsiteX10" fmla="*/ 72252 w 269423"/>
                  <a:gd name="connsiteY10" fmla="*/ 63520 h 273087"/>
                  <a:gd name="connsiteX11" fmla="*/ 55319 w 269423"/>
                  <a:gd name="connsiteY11" fmla="*/ 50820 h 273087"/>
                  <a:gd name="connsiteX12" fmla="*/ 286 w 269423"/>
                  <a:gd name="connsiteY12" fmla="*/ 52937 h 2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423" h="273087">
                    <a:moveTo>
                      <a:pt x="286" y="52937"/>
                    </a:moveTo>
                    <a:cubicBezTo>
                      <a:pt x="4872" y="54701"/>
                      <a:pt x="59906" y="65637"/>
                      <a:pt x="82836" y="61404"/>
                    </a:cubicBezTo>
                    <a:cubicBezTo>
                      <a:pt x="105766" y="57171"/>
                      <a:pt x="120230" y="37768"/>
                      <a:pt x="137869" y="27537"/>
                    </a:cubicBezTo>
                    <a:cubicBezTo>
                      <a:pt x="155508" y="17306"/>
                      <a:pt x="175616" y="-685"/>
                      <a:pt x="188669" y="20"/>
                    </a:cubicBezTo>
                    <a:cubicBezTo>
                      <a:pt x="201722" y="725"/>
                      <a:pt x="208072" y="16953"/>
                      <a:pt x="216186" y="31770"/>
                    </a:cubicBezTo>
                    <a:cubicBezTo>
                      <a:pt x="224300" y="46587"/>
                      <a:pt x="234177" y="67753"/>
                      <a:pt x="237352" y="88920"/>
                    </a:cubicBezTo>
                    <a:cubicBezTo>
                      <a:pt x="240527" y="110087"/>
                      <a:pt x="229944" y="128078"/>
                      <a:pt x="235236" y="158770"/>
                    </a:cubicBezTo>
                    <a:cubicBezTo>
                      <a:pt x="240528" y="189462"/>
                      <a:pt x="272983" y="274481"/>
                      <a:pt x="269102" y="273070"/>
                    </a:cubicBezTo>
                    <a:cubicBezTo>
                      <a:pt x="265221" y="271659"/>
                      <a:pt x="231002" y="182407"/>
                      <a:pt x="211952" y="150304"/>
                    </a:cubicBezTo>
                    <a:cubicBezTo>
                      <a:pt x="192902" y="118201"/>
                      <a:pt x="178085" y="94918"/>
                      <a:pt x="154802" y="80454"/>
                    </a:cubicBezTo>
                    <a:cubicBezTo>
                      <a:pt x="131519" y="65990"/>
                      <a:pt x="88832" y="68459"/>
                      <a:pt x="72252" y="63520"/>
                    </a:cubicBezTo>
                    <a:cubicBezTo>
                      <a:pt x="55672" y="58581"/>
                      <a:pt x="63080" y="53642"/>
                      <a:pt x="55319" y="50820"/>
                    </a:cubicBezTo>
                    <a:cubicBezTo>
                      <a:pt x="47558" y="47998"/>
                      <a:pt x="-4300" y="51173"/>
                      <a:pt x="286" y="5293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CD18BC4-F2B7-4AE1-9E67-BF59BE9D2B7D}"/>
                  </a:ext>
                </a:extLst>
              </p:cNvPr>
              <p:cNvSpPr/>
              <p:nvPr/>
            </p:nvSpPr>
            <p:spPr>
              <a:xfrm>
                <a:off x="5805635" y="3188608"/>
                <a:ext cx="311723" cy="639714"/>
              </a:xfrm>
              <a:custGeom>
                <a:avLst/>
                <a:gdLst>
                  <a:gd name="connsiteX0" fmla="*/ 300948 w 311723"/>
                  <a:gd name="connsiteY0" fmla="*/ 1209 h 639714"/>
                  <a:gd name="connsiteX1" fmla="*/ 184532 w 311723"/>
                  <a:gd name="connsiteY1" fmla="*/ 109159 h 639714"/>
                  <a:gd name="connsiteX2" fmla="*/ 93515 w 311723"/>
                  <a:gd name="connsiteY2" fmla="*/ 267909 h 639714"/>
                  <a:gd name="connsiteX3" fmla="*/ 21548 w 311723"/>
                  <a:gd name="connsiteY3" fmla="*/ 403375 h 639714"/>
                  <a:gd name="connsiteX4" fmla="*/ 382 w 311723"/>
                  <a:gd name="connsiteY4" fmla="*/ 488042 h 639714"/>
                  <a:gd name="connsiteX5" fmla="*/ 13082 w 311723"/>
                  <a:gd name="connsiteY5" fmla="*/ 587525 h 639714"/>
                  <a:gd name="connsiteX6" fmla="*/ 72348 w 311723"/>
                  <a:gd name="connsiteY6" fmla="*/ 625625 h 639714"/>
                  <a:gd name="connsiteX7" fmla="*/ 228982 w 311723"/>
                  <a:gd name="connsiteY7" fmla="*/ 638325 h 639714"/>
                  <a:gd name="connsiteX8" fmla="*/ 186648 w 311723"/>
                  <a:gd name="connsiteY8" fmla="*/ 595992 h 639714"/>
                  <a:gd name="connsiteX9" fmla="*/ 137965 w 311723"/>
                  <a:gd name="connsiteY9" fmla="*/ 538842 h 639714"/>
                  <a:gd name="connsiteX10" fmla="*/ 108332 w 311723"/>
                  <a:gd name="connsiteY10" fmla="*/ 433009 h 639714"/>
                  <a:gd name="connsiteX11" fmla="*/ 135848 w 311723"/>
                  <a:gd name="connsiteY11" fmla="*/ 339875 h 639714"/>
                  <a:gd name="connsiteX12" fmla="*/ 197232 w 311723"/>
                  <a:gd name="connsiteY12" fmla="*/ 246742 h 639714"/>
                  <a:gd name="connsiteX13" fmla="*/ 294598 w 311723"/>
                  <a:gd name="connsiteY13" fmla="*/ 179009 h 639714"/>
                  <a:gd name="connsiteX14" fmla="*/ 300948 w 311723"/>
                  <a:gd name="connsiteY14" fmla="*/ 1209 h 63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723" h="639714">
                    <a:moveTo>
                      <a:pt x="300948" y="1209"/>
                    </a:moveTo>
                    <a:cubicBezTo>
                      <a:pt x="282604" y="-10433"/>
                      <a:pt x="219104" y="64709"/>
                      <a:pt x="184532" y="109159"/>
                    </a:cubicBezTo>
                    <a:cubicBezTo>
                      <a:pt x="149960" y="153609"/>
                      <a:pt x="120679" y="218873"/>
                      <a:pt x="93515" y="267909"/>
                    </a:cubicBezTo>
                    <a:cubicBezTo>
                      <a:pt x="66351" y="316945"/>
                      <a:pt x="37070" y="366686"/>
                      <a:pt x="21548" y="403375"/>
                    </a:cubicBezTo>
                    <a:cubicBezTo>
                      <a:pt x="6026" y="440064"/>
                      <a:pt x="1793" y="457350"/>
                      <a:pt x="382" y="488042"/>
                    </a:cubicBezTo>
                    <a:cubicBezTo>
                      <a:pt x="-1029" y="518734"/>
                      <a:pt x="1088" y="564594"/>
                      <a:pt x="13082" y="587525"/>
                    </a:cubicBezTo>
                    <a:cubicBezTo>
                      <a:pt x="25076" y="610456"/>
                      <a:pt x="36365" y="617158"/>
                      <a:pt x="72348" y="625625"/>
                    </a:cubicBezTo>
                    <a:cubicBezTo>
                      <a:pt x="108331" y="634092"/>
                      <a:pt x="209932" y="643264"/>
                      <a:pt x="228982" y="638325"/>
                    </a:cubicBezTo>
                    <a:cubicBezTo>
                      <a:pt x="248032" y="633386"/>
                      <a:pt x="201817" y="612573"/>
                      <a:pt x="186648" y="595992"/>
                    </a:cubicBezTo>
                    <a:cubicBezTo>
                      <a:pt x="171478" y="579412"/>
                      <a:pt x="151018" y="566006"/>
                      <a:pt x="137965" y="538842"/>
                    </a:cubicBezTo>
                    <a:cubicBezTo>
                      <a:pt x="124912" y="511678"/>
                      <a:pt x="108685" y="466170"/>
                      <a:pt x="108332" y="433009"/>
                    </a:cubicBezTo>
                    <a:cubicBezTo>
                      <a:pt x="107979" y="399848"/>
                      <a:pt x="121031" y="370919"/>
                      <a:pt x="135848" y="339875"/>
                    </a:cubicBezTo>
                    <a:cubicBezTo>
                      <a:pt x="150665" y="308831"/>
                      <a:pt x="170774" y="273553"/>
                      <a:pt x="197232" y="246742"/>
                    </a:cubicBezTo>
                    <a:cubicBezTo>
                      <a:pt x="223690" y="219931"/>
                      <a:pt x="276959" y="218873"/>
                      <a:pt x="294598" y="179009"/>
                    </a:cubicBezTo>
                    <a:cubicBezTo>
                      <a:pt x="312237" y="139145"/>
                      <a:pt x="319292" y="12851"/>
                      <a:pt x="300948" y="1209"/>
                    </a:cubicBezTo>
                    <a:close/>
                  </a:path>
                </a:pathLst>
              </a:custGeom>
              <a:solidFill>
                <a:srgbClr val="FF0000">
                  <a:alpha val="23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4D5F1B8-9990-45CD-B61E-D9F78355C908}"/>
                  </a:ext>
                </a:extLst>
              </p:cNvPr>
              <p:cNvSpPr/>
              <p:nvPr/>
            </p:nvSpPr>
            <p:spPr>
              <a:xfrm>
                <a:off x="5916473" y="3441700"/>
                <a:ext cx="135077" cy="370417"/>
              </a:xfrm>
              <a:custGeom>
                <a:avLst/>
                <a:gdLst>
                  <a:gd name="connsiteX0" fmla="*/ 73694 w 135077"/>
                  <a:gd name="connsiteY0" fmla="*/ 0 h 370417"/>
                  <a:gd name="connsiteX1" fmla="*/ 48294 w 135077"/>
                  <a:gd name="connsiteY1" fmla="*/ 52917 h 370417"/>
                  <a:gd name="connsiteX2" fmla="*/ 20777 w 135077"/>
                  <a:gd name="connsiteY2" fmla="*/ 110067 h 370417"/>
                  <a:gd name="connsiteX3" fmla="*/ 3844 w 135077"/>
                  <a:gd name="connsiteY3" fmla="*/ 152400 h 370417"/>
                  <a:gd name="connsiteX4" fmla="*/ 1727 w 135077"/>
                  <a:gd name="connsiteY4" fmla="*/ 188383 h 370417"/>
                  <a:gd name="connsiteX5" fmla="*/ 25010 w 135077"/>
                  <a:gd name="connsiteY5" fmla="*/ 249767 h 370417"/>
                  <a:gd name="connsiteX6" fmla="*/ 135077 w 135077"/>
                  <a:gd name="connsiteY6" fmla="*/ 370417 h 37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077" h="370417">
                    <a:moveTo>
                      <a:pt x="73694" y="0"/>
                    </a:moveTo>
                    <a:lnTo>
                      <a:pt x="48294" y="52917"/>
                    </a:lnTo>
                    <a:cubicBezTo>
                      <a:pt x="39474" y="71262"/>
                      <a:pt x="28185" y="93487"/>
                      <a:pt x="20777" y="110067"/>
                    </a:cubicBezTo>
                    <a:cubicBezTo>
                      <a:pt x="13369" y="126647"/>
                      <a:pt x="7019" y="139347"/>
                      <a:pt x="3844" y="152400"/>
                    </a:cubicBezTo>
                    <a:cubicBezTo>
                      <a:pt x="669" y="165453"/>
                      <a:pt x="-1801" y="172155"/>
                      <a:pt x="1727" y="188383"/>
                    </a:cubicBezTo>
                    <a:cubicBezTo>
                      <a:pt x="5255" y="204611"/>
                      <a:pt x="2785" y="219428"/>
                      <a:pt x="25010" y="249767"/>
                    </a:cubicBezTo>
                    <a:cubicBezTo>
                      <a:pt x="47235" y="280106"/>
                      <a:pt x="91156" y="325261"/>
                      <a:pt x="135077" y="37041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794F0E24-556D-4578-9AAB-4B542E941957}"/>
                  </a:ext>
                </a:extLst>
              </p:cNvPr>
              <p:cNvSpPr/>
              <p:nvPr/>
            </p:nvSpPr>
            <p:spPr>
              <a:xfrm>
                <a:off x="6908800" y="2707640"/>
                <a:ext cx="830793" cy="2087880"/>
              </a:xfrm>
              <a:custGeom>
                <a:avLst/>
                <a:gdLst>
                  <a:gd name="connsiteX0" fmla="*/ 721360 w 830793"/>
                  <a:gd name="connsiteY0" fmla="*/ 0 h 2087880"/>
                  <a:gd name="connsiteX1" fmla="*/ 828040 w 830793"/>
                  <a:gd name="connsiteY1" fmla="*/ 238760 h 2087880"/>
                  <a:gd name="connsiteX2" fmla="*/ 787400 w 830793"/>
                  <a:gd name="connsiteY2" fmla="*/ 772160 h 2087880"/>
                  <a:gd name="connsiteX3" fmla="*/ 660400 w 830793"/>
                  <a:gd name="connsiteY3" fmla="*/ 1214120 h 2087880"/>
                  <a:gd name="connsiteX4" fmla="*/ 477520 w 830793"/>
                  <a:gd name="connsiteY4" fmla="*/ 1605280 h 2087880"/>
                  <a:gd name="connsiteX5" fmla="*/ 289560 w 830793"/>
                  <a:gd name="connsiteY5" fmla="*/ 1838960 h 2087880"/>
                  <a:gd name="connsiteX6" fmla="*/ 0 w 830793"/>
                  <a:gd name="connsiteY6" fmla="*/ 2087880 h 208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0793" h="2087880">
                    <a:moveTo>
                      <a:pt x="721360" y="0"/>
                    </a:moveTo>
                    <a:cubicBezTo>
                      <a:pt x="769196" y="55033"/>
                      <a:pt x="817033" y="110067"/>
                      <a:pt x="828040" y="238760"/>
                    </a:cubicBezTo>
                    <a:cubicBezTo>
                      <a:pt x="839047" y="367453"/>
                      <a:pt x="815340" y="609600"/>
                      <a:pt x="787400" y="772160"/>
                    </a:cubicBezTo>
                    <a:cubicBezTo>
                      <a:pt x="759460" y="934720"/>
                      <a:pt x="712047" y="1075267"/>
                      <a:pt x="660400" y="1214120"/>
                    </a:cubicBezTo>
                    <a:cubicBezTo>
                      <a:pt x="608753" y="1352973"/>
                      <a:pt x="539327" y="1501140"/>
                      <a:pt x="477520" y="1605280"/>
                    </a:cubicBezTo>
                    <a:cubicBezTo>
                      <a:pt x="415713" y="1709420"/>
                      <a:pt x="369147" y="1758527"/>
                      <a:pt x="289560" y="1838960"/>
                    </a:cubicBezTo>
                    <a:cubicBezTo>
                      <a:pt x="209973" y="1919393"/>
                      <a:pt x="104986" y="2003636"/>
                      <a:pt x="0" y="20878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5963323-76E8-48F6-BF90-BFCB5F6D292C}"/>
                  </a:ext>
                </a:extLst>
              </p:cNvPr>
              <p:cNvSpPr/>
              <p:nvPr/>
            </p:nvSpPr>
            <p:spPr>
              <a:xfrm>
                <a:off x="4869890" y="2458720"/>
                <a:ext cx="2046708" cy="2575405"/>
              </a:xfrm>
              <a:custGeom>
                <a:avLst/>
                <a:gdLst>
                  <a:gd name="connsiteX0" fmla="*/ 210110 w 2046708"/>
                  <a:gd name="connsiteY0" fmla="*/ 0 h 2575405"/>
                  <a:gd name="connsiteX1" fmla="*/ 72950 w 2046708"/>
                  <a:gd name="connsiteY1" fmla="*/ 294640 h 2575405"/>
                  <a:gd name="connsiteX2" fmla="*/ 1830 w 2046708"/>
                  <a:gd name="connsiteY2" fmla="*/ 680720 h 2575405"/>
                  <a:gd name="connsiteX3" fmla="*/ 144070 w 2046708"/>
                  <a:gd name="connsiteY3" fmla="*/ 1234440 h 2575405"/>
                  <a:gd name="connsiteX4" fmla="*/ 352350 w 2046708"/>
                  <a:gd name="connsiteY4" fmla="*/ 1762760 h 2575405"/>
                  <a:gd name="connsiteX5" fmla="*/ 459030 w 2046708"/>
                  <a:gd name="connsiteY5" fmla="*/ 1940560 h 2575405"/>
                  <a:gd name="connsiteX6" fmla="*/ 768910 w 2046708"/>
                  <a:gd name="connsiteY6" fmla="*/ 2270760 h 2575405"/>
                  <a:gd name="connsiteX7" fmla="*/ 1048310 w 2046708"/>
                  <a:gd name="connsiteY7" fmla="*/ 2489200 h 2575405"/>
                  <a:gd name="connsiteX8" fmla="*/ 1475030 w 2046708"/>
                  <a:gd name="connsiteY8" fmla="*/ 2570480 h 2575405"/>
                  <a:gd name="connsiteX9" fmla="*/ 1673150 w 2046708"/>
                  <a:gd name="connsiteY9" fmla="*/ 2555240 h 2575405"/>
                  <a:gd name="connsiteX10" fmla="*/ 1876350 w 2046708"/>
                  <a:gd name="connsiteY10" fmla="*/ 2463800 h 2575405"/>
                  <a:gd name="connsiteX11" fmla="*/ 2033830 w 2046708"/>
                  <a:gd name="connsiteY11" fmla="*/ 2346960 h 2575405"/>
                  <a:gd name="connsiteX12" fmla="*/ 2033830 w 2046708"/>
                  <a:gd name="connsiteY12" fmla="*/ 2265680 h 2575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6708" h="2575405">
                    <a:moveTo>
                      <a:pt x="210110" y="0"/>
                    </a:moveTo>
                    <a:cubicBezTo>
                      <a:pt x="158886" y="90593"/>
                      <a:pt x="107663" y="181187"/>
                      <a:pt x="72950" y="294640"/>
                    </a:cubicBezTo>
                    <a:cubicBezTo>
                      <a:pt x="38237" y="408093"/>
                      <a:pt x="-10023" y="524087"/>
                      <a:pt x="1830" y="680720"/>
                    </a:cubicBezTo>
                    <a:cubicBezTo>
                      <a:pt x="13683" y="837353"/>
                      <a:pt x="85650" y="1054100"/>
                      <a:pt x="144070" y="1234440"/>
                    </a:cubicBezTo>
                    <a:cubicBezTo>
                      <a:pt x="202490" y="1414780"/>
                      <a:pt x="299857" y="1645073"/>
                      <a:pt x="352350" y="1762760"/>
                    </a:cubicBezTo>
                    <a:cubicBezTo>
                      <a:pt x="404843" y="1880447"/>
                      <a:pt x="389603" y="1855893"/>
                      <a:pt x="459030" y="1940560"/>
                    </a:cubicBezTo>
                    <a:cubicBezTo>
                      <a:pt x="528457" y="2025227"/>
                      <a:pt x="670697" y="2179320"/>
                      <a:pt x="768910" y="2270760"/>
                    </a:cubicBezTo>
                    <a:cubicBezTo>
                      <a:pt x="867123" y="2362200"/>
                      <a:pt x="930623" y="2439247"/>
                      <a:pt x="1048310" y="2489200"/>
                    </a:cubicBezTo>
                    <a:cubicBezTo>
                      <a:pt x="1165997" y="2539153"/>
                      <a:pt x="1370890" y="2559473"/>
                      <a:pt x="1475030" y="2570480"/>
                    </a:cubicBezTo>
                    <a:cubicBezTo>
                      <a:pt x="1579170" y="2581487"/>
                      <a:pt x="1606263" y="2573020"/>
                      <a:pt x="1673150" y="2555240"/>
                    </a:cubicBezTo>
                    <a:cubicBezTo>
                      <a:pt x="1740037" y="2537460"/>
                      <a:pt x="1816237" y="2498513"/>
                      <a:pt x="1876350" y="2463800"/>
                    </a:cubicBezTo>
                    <a:cubicBezTo>
                      <a:pt x="1936463" y="2429087"/>
                      <a:pt x="2007583" y="2379980"/>
                      <a:pt x="2033830" y="2346960"/>
                    </a:cubicBezTo>
                    <a:cubicBezTo>
                      <a:pt x="2060077" y="2313940"/>
                      <a:pt x="2038910" y="2282613"/>
                      <a:pt x="2033830" y="22656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BB2DBDA-B146-4A9B-81B8-E070E1880CC2}"/>
                  </a:ext>
                </a:extLst>
              </p:cNvPr>
              <p:cNvSpPr/>
              <p:nvPr/>
            </p:nvSpPr>
            <p:spPr>
              <a:xfrm>
                <a:off x="5244564" y="4096630"/>
                <a:ext cx="981351" cy="883358"/>
              </a:xfrm>
              <a:custGeom>
                <a:avLst/>
                <a:gdLst>
                  <a:gd name="connsiteX0" fmla="*/ 8474 w 981351"/>
                  <a:gd name="connsiteY0" fmla="*/ 135645 h 883358"/>
                  <a:gd name="connsiteX1" fmla="*/ 119599 w 981351"/>
                  <a:gd name="connsiteY1" fmla="*/ 289633 h 883358"/>
                  <a:gd name="connsiteX2" fmla="*/ 284699 w 981351"/>
                  <a:gd name="connsiteY2" fmla="*/ 470608 h 883358"/>
                  <a:gd name="connsiteX3" fmla="*/ 499011 w 981351"/>
                  <a:gd name="connsiteY3" fmla="*/ 675395 h 883358"/>
                  <a:gd name="connsiteX4" fmla="*/ 719674 w 981351"/>
                  <a:gd name="connsiteY4" fmla="*/ 818270 h 883358"/>
                  <a:gd name="connsiteX5" fmla="*/ 978436 w 981351"/>
                  <a:gd name="connsiteY5" fmla="*/ 883358 h 883358"/>
                  <a:gd name="connsiteX6" fmla="*/ 841911 w 981351"/>
                  <a:gd name="connsiteY6" fmla="*/ 818270 h 883358"/>
                  <a:gd name="connsiteX7" fmla="*/ 581561 w 981351"/>
                  <a:gd name="connsiteY7" fmla="*/ 681745 h 883358"/>
                  <a:gd name="connsiteX8" fmla="*/ 413286 w 981351"/>
                  <a:gd name="connsiteY8" fmla="*/ 407108 h 883358"/>
                  <a:gd name="connsiteX9" fmla="*/ 359311 w 981351"/>
                  <a:gd name="connsiteY9" fmla="*/ 291220 h 883358"/>
                  <a:gd name="connsiteX10" fmla="*/ 240249 w 981351"/>
                  <a:gd name="connsiteY10" fmla="*/ 108658 h 883358"/>
                  <a:gd name="connsiteX11" fmla="*/ 200561 w 981351"/>
                  <a:gd name="connsiteY11" fmla="*/ 7058 h 883358"/>
                  <a:gd name="connsiteX12" fmla="*/ 29111 w 981351"/>
                  <a:gd name="connsiteY12" fmla="*/ 14995 h 883358"/>
                  <a:gd name="connsiteX13" fmla="*/ 10061 w 981351"/>
                  <a:gd name="connsiteY13" fmla="*/ 65795 h 883358"/>
                  <a:gd name="connsiteX14" fmla="*/ 8474 w 981351"/>
                  <a:gd name="connsiteY14" fmla="*/ 135645 h 883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1351" h="883358">
                    <a:moveTo>
                      <a:pt x="8474" y="135645"/>
                    </a:moveTo>
                    <a:cubicBezTo>
                      <a:pt x="26730" y="172951"/>
                      <a:pt x="73562" y="233806"/>
                      <a:pt x="119599" y="289633"/>
                    </a:cubicBezTo>
                    <a:cubicBezTo>
                      <a:pt x="165636" y="345460"/>
                      <a:pt x="221464" y="406314"/>
                      <a:pt x="284699" y="470608"/>
                    </a:cubicBezTo>
                    <a:cubicBezTo>
                      <a:pt x="347934" y="534902"/>
                      <a:pt x="426515" y="617451"/>
                      <a:pt x="499011" y="675395"/>
                    </a:cubicBezTo>
                    <a:cubicBezTo>
                      <a:pt x="571507" y="733339"/>
                      <a:pt x="639770" y="783610"/>
                      <a:pt x="719674" y="818270"/>
                    </a:cubicBezTo>
                    <a:cubicBezTo>
                      <a:pt x="799578" y="852931"/>
                      <a:pt x="958063" y="883358"/>
                      <a:pt x="978436" y="883358"/>
                    </a:cubicBezTo>
                    <a:cubicBezTo>
                      <a:pt x="998809" y="883358"/>
                      <a:pt x="908057" y="851872"/>
                      <a:pt x="841911" y="818270"/>
                    </a:cubicBezTo>
                    <a:cubicBezTo>
                      <a:pt x="775765" y="784668"/>
                      <a:pt x="652998" y="750272"/>
                      <a:pt x="581561" y="681745"/>
                    </a:cubicBezTo>
                    <a:cubicBezTo>
                      <a:pt x="510124" y="613218"/>
                      <a:pt x="450328" y="472196"/>
                      <a:pt x="413286" y="407108"/>
                    </a:cubicBezTo>
                    <a:cubicBezTo>
                      <a:pt x="376244" y="342020"/>
                      <a:pt x="388151" y="340962"/>
                      <a:pt x="359311" y="291220"/>
                    </a:cubicBezTo>
                    <a:cubicBezTo>
                      <a:pt x="330472" y="241478"/>
                      <a:pt x="266707" y="156018"/>
                      <a:pt x="240249" y="108658"/>
                    </a:cubicBezTo>
                    <a:cubicBezTo>
                      <a:pt x="213791" y="61298"/>
                      <a:pt x="235751" y="22668"/>
                      <a:pt x="200561" y="7058"/>
                    </a:cubicBezTo>
                    <a:cubicBezTo>
                      <a:pt x="165371" y="-8552"/>
                      <a:pt x="60861" y="5206"/>
                      <a:pt x="29111" y="14995"/>
                    </a:cubicBezTo>
                    <a:cubicBezTo>
                      <a:pt x="-2639" y="24784"/>
                      <a:pt x="13500" y="48068"/>
                      <a:pt x="10061" y="65795"/>
                    </a:cubicBezTo>
                    <a:cubicBezTo>
                      <a:pt x="6622" y="83522"/>
                      <a:pt x="-9782" y="98339"/>
                      <a:pt x="8474" y="135645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B9A679C-B1A6-4A51-9175-FB127F925DD6}"/>
                  </a:ext>
                </a:extLst>
              </p:cNvPr>
              <p:cNvSpPr/>
              <p:nvPr/>
            </p:nvSpPr>
            <p:spPr>
              <a:xfrm>
                <a:off x="5708437" y="4050701"/>
                <a:ext cx="193205" cy="79265"/>
              </a:xfrm>
              <a:custGeom>
                <a:avLst/>
                <a:gdLst>
                  <a:gd name="connsiteX0" fmla="*/ 189126 w 193205"/>
                  <a:gd name="connsiteY0" fmla="*/ 51399 h 79265"/>
                  <a:gd name="connsiteX1" fmla="*/ 168488 w 193205"/>
                  <a:gd name="connsiteY1" fmla="*/ 3774 h 79265"/>
                  <a:gd name="connsiteX2" fmla="*/ 68476 w 193205"/>
                  <a:gd name="connsiteY2" fmla="*/ 3774 h 79265"/>
                  <a:gd name="connsiteX3" fmla="*/ 6563 w 193205"/>
                  <a:gd name="connsiteY3" fmla="*/ 10124 h 79265"/>
                  <a:gd name="connsiteX4" fmla="*/ 12913 w 193205"/>
                  <a:gd name="connsiteY4" fmla="*/ 37112 h 79265"/>
                  <a:gd name="connsiteX5" fmla="*/ 104988 w 193205"/>
                  <a:gd name="connsiteY5" fmla="*/ 78387 h 79265"/>
                  <a:gd name="connsiteX6" fmla="*/ 189126 w 193205"/>
                  <a:gd name="connsiteY6" fmla="*/ 51399 h 7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05" h="79265">
                    <a:moveTo>
                      <a:pt x="189126" y="51399"/>
                    </a:moveTo>
                    <a:cubicBezTo>
                      <a:pt x="199709" y="38964"/>
                      <a:pt x="188596" y="11711"/>
                      <a:pt x="168488" y="3774"/>
                    </a:cubicBezTo>
                    <a:cubicBezTo>
                      <a:pt x="148380" y="-4163"/>
                      <a:pt x="95463" y="2716"/>
                      <a:pt x="68476" y="3774"/>
                    </a:cubicBezTo>
                    <a:cubicBezTo>
                      <a:pt x="41489" y="4832"/>
                      <a:pt x="15823" y="4568"/>
                      <a:pt x="6563" y="10124"/>
                    </a:cubicBezTo>
                    <a:cubicBezTo>
                      <a:pt x="-2698" y="15680"/>
                      <a:pt x="-3491" y="25735"/>
                      <a:pt x="12913" y="37112"/>
                    </a:cubicBezTo>
                    <a:cubicBezTo>
                      <a:pt x="29317" y="48489"/>
                      <a:pt x="82498" y="73095"/>
                      <a:pt x="104988" y="78387"/>
                    </a:cubicBezTo>
                    <a:cubicBezTo>
                      <a:pt x="127478" y="83679"/>
                      <a:pt x="178543" y="63834"/>
                      <a:pt x="189126" y="5139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A50A906-5F2D-4A8C-8994-29CAE0C48596}"/>
                  </a:ext>
                </a:extLst>
              </p:cNvPr>
              <p:cNvSpPr/>
              <p:nvPr/>
            </p:nvSpPr>
            <p:spPr>
              <a:xfrm>
                <a:off x="5252815" y="2782659"/>
                <a:ext cx="668912" cy="208117"/>
              </a:xfrm>
              <a:custGeom>
                <a:avLst/>
                <a:gdLst>
                  <a:gd name="connsiteX0" fmla="*/ 33560 w 668912"/>
                  <a:gd name="connsiteY0" fmla="*/ 1816 h 208117"/>
                  <a:gd name="connsiteX1" fmla="*/ 223 w 668912"/>
                  <a:gd name="connsiteY1" fmla="*/ 74841 h 208117"/>
                  <a:gd name="connsiteX2" fmla="*/ 49435 w 668912"/>
                  <a:gd name="connsiteY2" fmla="*/ 141516 h 208117"/>
                  <a:gd name="connsiteX3" fmla="*/ 209773 w 668912"/>
                  <a:gd name="connsiteY3" fmla="*/ 197079 h 208117"/>
                  <a:gd name="connsiteX4" fmla="*/ 384398 w 668912"/>
                  <a:gd name="connsiteY4" fmla="*/ 206604 h 208117"/>
                  <a:gd name="connsiteX5" fmla="*/ 484410 w 668912"/>
                  <a:gd name="connsiteY5" fmla="*/ 176441 h 208117"/>
                  <a:gd name="connsiteX6" fmla="*/ 668560 w 668912"/>
                  <a:gd name="connsiteY6" fmla="*/ 127229 h 208117"/>
                  <a:gd name="connsiteX7" fmla="*/ 527273 w 668912"/>
                  <a:gd name="connsiteY7" fmla="*/ 144691 h 208117"/>
                  <a:gd name="connsiteX8" fmla="*/ 398685 w 668912"/>
                  <a:gd name="connsiteY8" fmla="*/ 171679 h 208117"/>
                  <a:gd name="connsiteX9" fmla="*/ 282798 w 668912"/>
                  <a:gd name="connsiteY9" fmla="*/ 182791 h 208117"/>
                  <a:gd name="connsiteX10" fmla="*/ 151035 w 668912"/>
                  <a:gd name="connsiteY10" fmla="*/ 131991 h 208117"/>
                  <a:gd name="connsiteX11" fmla="*/ 114523 w 668912"/>
                  <a:gd name="connsiteY11" fmla="*/ 93891 h 208117"/>
                  <a:gd name="connsiteX12" fmla="*/ 125635 w 668912"/>
                  <a:gd name="connsiteY12" fmla="*/ 74841 h 208117"/>
                  <a:gd name="connsiteX13" fmla="*/ 133573 w 668912"/>
                  <a:gd name="connsiteY13" fmla="*/ 66904 h 208117"/>
                  <a:gd name="connsiteX14" fmla="*/ 87535 w 668912"/>
                  <a:gd name="connsiteY14" fmla="*/ 27216 h 208117"/>
                  <a:gd name="connsiteX15" fmla="*/ 33560 w 668912"/>
                  <a:gd name="connsiteY15" fmla="*/ 1816 h 20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912" h="208117">
                    <a:moveTo>
                      <a:pt x="33560" y="1816"/>
                    </a:moveTo>
                    <a:cubicBezTo>
                      <a:pt x="19008" y="9754"/>
                      <a:pt x="-2423" y="51558"/>
                      <a:pt x="223" y="74841"/>
                    </a:cubicBezTo>
                    <a:cubicBezTo>
                      <a:pt x="2869" y="98124"/>
                      <a:pt x="14510" y="121143"/>
                      <a:pt x="49435" y="141516"/>
                    </a:cubicBezTo>
                    <a:cubicBezTo>
                      <a:pt x="84360" y="161889"/>
                      <a:pt x="153946" y="186231"/>
                      <a:pt x="209773" y="197079"/>
                    </a:cubicBezTo>
                    <a:cubicBezTo>
                      <a:pt x="265600" y="207927"/>
                      <a:pt x="338625" y="210044"/>
                      <a:pt x="384398" y="206604"/>
                    </a:cubicBezTo>
                    <a:cubicBezTo>
                      <a:pt x="430171" y="203164"/>
                      <a:pt x="437050" y="189670"/>
                      <a:pt x="484410" y="176441"/>
                    </a:cubicBezTo>
                    <a:cubicBezTo>
                      <a:pt x="531770" y="163212"/>
                      <a:pt x="661416" y="132521"/>
                      <a:pt x="668560" y="127229"/>
                    </a:cubicBezTo>
                    <a:cubicBezTo>
                      <a:pt x="675704" y="121937"/>
                      <a:pt x="572252" y="137283"/>
                      <a:pt x="527273" y="144691"/>
                    </a:cubicBezTo>
                    <a:cubicBezTo>
                      <a:pt x="482294" y="152099"/>
                      <a:pt x="439431" y="165329"/>
                      <a:pt x="398685" y="171679"/>
                    </a:cubicBezTo>
                    <a:cubicBezTo>
                      <a:pt x="357939" y="178029"/>
                      <a:pt x="324073" y="189406"/>
                      <a:pt x="282798" y="182791"/>
                    </a:cubicBezTo>
                    <a:cubicBezTo>
                      <a:pt x="241523" y="176176"/>
                      <a:pt x="179081" y="146808"/>
                      <a:pt x="151035" y="131991"/>
                    </a:cubicBezTo>
                    <a:cubicBezTo>
                      <a:pt x="122989" y="117174"/>
                      <a:pt x="118756" y="103416"/>
                      <a:pt x="114523" y="93891"/>
                    </a:cubicBezTo>
                    <a:cubicBezTo>
                      <a:pt x="110290" y="84366"/>
                      <a:pt x="122460" y="79339"/>
                      <a:pt x="125635" y="74841"/>
                    </a:cubicBezTo>
                    <a:cubicBezTo>
                      <a:pt x="128810" y="70343"/>
                      <a:pt x="139923" y="74841"/>
                      <a:pt x="133573" y="66904"/>
                    </a:cubicBezTo>
                    <a:cubicBezTo>
                      <a:pt x="127223" y="58967"/>
                      <a:pt x="99177" y="40710"/>
                      <a:pt x="87535" y="27216"/>
                    </a:cubicBezTo>
                    <a:cubicBezTo>
                      <a:pt x="75893" y="13722"/>
                      <a:pt x="48112" y="-6122"/>
                      <a:pt x="33560" y="1816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C3C3C2E7-5E2C-4FCA-83E6-9C6FA8AD5587}"/>
                  </a:ext>
                </a:extLst>
              </p:cNvPr>
              <p:cNvSpPr/>
              <p:nvPr/>
            </p:nvSpPr>
            <p:spPr>
              <a:xfrm>
                <a:off x="5699125" y="2852738"/>
                <a:ext cx="217488" cy="12740"/>
              </a:xfrm>
              <a:custGeom>
                <a:avLst/>
                <a:gdLst>
                  <a:gd name="connsiteX0" fmla="*/ 0 w 217488"/>
                  <a:gd name="connsiteY0" fmla="*/ 3175 h 12740"/>
                  <a:gd name="connsiteX1" fmla="*/ 74613 w 217488"/>
                  <a:gd name="connsiteY1" fmla="*/ 12700 h 12740"/>
                  <a:gd name="connsiteX2" fmla="*/ 176213 w 217488"/>
                  <a:gd name="connsiteY2" fmla="*/ 6350 h 12740"/>
                  <a:gd name="connsiteX3" fmla="*/ 217488 w 217488"/>
                  <a:gd name="connsiteY3" fmla="*/ 0 h 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88" h="12740">
                    <a:moveTo>
                      <a:pt x="0" y="3175"/>
                    </a:moveTo>
                    <a:cubicBezTo>
                      <a:pt x="22622" y="7673"/>
                      <a:pt x="45244" y="12171"/>
                      <a:pt x="74613" y="12700"/>
                    </a:cubicBezTo>
                    <a:cubicBezTo>
                      <a:pt x="103982" y="13229"/>
                      <a:pt x="152400" y="8467"/>
                      <a:pt x="176213" y="6350"/>
                    </a:cubicBezTo>
                    <a:cubicBezTo>
                      <a:pt x="200026" y="4233"/>
                      <a:pt x="208757" y="2116"/>
                      <a:pt x="217488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29D44F20-EA79-4D73-8E2E-986CCF451CC3}"/>
                  </a:ext>
                </a:extLst>
              </p:cNvPr>
              <p:cNvSpPr/>
              <p:nvPr/>
            </p:nvSpPr>
            <p:spPr>
              <a:xfrm>
                <a:off x="6650972" y="2604850"/>
                <a:ext cx="713475" cy="230335"/>
              </a:xfrm>
              <a:custGeom>
                <a:avLst/>
                <a:gdLst>
                  <a:gd name="connsiteX0" fmla="*/ 653 w 713475"/>
                  <a:gd name="connsiteY0" fmla="*/ 228838 h 230335"/>
                  <a:gd name="connsiteX1" fmla="*/ 26053 w 713475"/>
                  <a:gd name="connsiteY1" fmla="*/ 176450 h 230335"/>
                  <a:gd name="connsiteX2" fmla="*/ 87966 w 713475"/>
                  <a:gd name="connsiteY2" fmla="*/ 127238 h 230335"/>
                  <a:gd name="connsiteX3" fmla="*/ 159403 w 713475"/>
                  <a:gd name="connsiteY3" fmla="*/ 85963 h 230335"/>
                  <a:gd name="connsiteX4" fmla="*/ 245128 w 713475"/>
                  <a:gd name="connsiteY4" fmla="*/ 49450 h 230335"/>
                  <a:gd name="connsiteX5" fmla="*/ 365778 w 713475"/>
                  <a:gd name="connsiteY5" fmla="*/ 65325 h 230335"/>
                  <a:gd name="connsiteX6" fmla="*/ 438803 w 713475"/>
                  <a:gd name="connsiteY6" fmla="*/ 62150 h 230335"/>
                  <a:gd name="connsiteX7" fmla="*/ 538816 w 713475"/>
                  <a:gd name="connsiteY7" fmla="*/ 120888 h 230335"/>
                  <a:gd name="connsiteX8" fmla="*/ 591203 w 713475"/>
                  <a:gd name="connsiteY8" fmla="*/ 146288 h 230335"/>
                  <a:gd name="connsiteX9" fmla="*/ 713441 w 713475"/>
                  <a:gd name="connsiteY9" fmla="*/ 187563 h 230335"/>
                  <a:gd name="connsiteX10" fmla="*/ 602316 w 713475"/>
                  <a:gd name="connsiteY10" fmla="*/ 100250 h 230335"/>
                  <a:gd name="connsiteX11" fmla="*/ 468966 w 713475"/>
                  <a:gd name="connsiteY11" fmla="*/ 30400 h 230335"/>
                  <a:gd name="connsiteX12" fmla="*/ 392766 w 713475"/>
                  <a:gd name="connsiteY12" fmla="*/ 5000 h 230335"/>
                  <a:gd name="connsiteX13" fmla="*/ 251478 w 713475"/>
                  <a:gd name="connsiteY13" fmla="*/ 5000 h 230335"/>
                  <a:gd name="connsiteX14" fmla="*/ 126066 w 713475"/>
                  <a:gd name="connsiteY14" fmla="*/ 57388 h 230335"/>
                  <a:gd name="connsiteX15" fmla="*/ 49866 w 713475"/>
                  <a:gd name="connsiteY15" fmla="*/ 114538 h 230335"/>
                  <a:gd name="connsiteX16" fmla="*/ 653 w 713475"/>
                  <a:gd name="connsiteY16" fmla="*/ 228838 h 2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3475" h="230335">
                    <a:moveTo>
                      <a:pt x="653" y="228838"/>
                    </a:moveTo>
                    <a:cubicBezTo>
                      <a:pt x="-3316" y="239157"/>
                      <a:pt x="11501" y="193383"/>
                      <a:pt x="26053" y="176450"/>
                    </a:cubicBezTo>
                    <a:cubicBezTo>
                      <a:pt x="40605" y="159517"/>
                      <a:pt x="65741" y="142319"/>
                      <a:pt x="87966" y="127238"/>
                    </a:cubicBezTo>
                    <a:cubicBezTo>
                      <a:pt x="110191" y="112157"/>
                      <a:pt x="133209" y="98928"/>
                      <a:pt x="159403" y="85963"/>
                    </a:cubicBezTo>
                    <a:cubicBezTo>
                      <a:pt x="185597" y="72998"/>
                      <a:pt x="210732" y="52890"/>
                      <a:pt x="245128" y="49450"/>
                    </a:cubicBezTo>
                    <a:cubicBezTo>
                      <a:pt x="279524" y="46010"/>
                      <a:pt x="333499" y="63208"/>
                      <a:pt x="365778" y="65325"/>
                    </a:cubicBezTo>
                    <a:cubicBezTo>
                      <a:pt x="398057" y="67442"/>
                      <a:pt x="409963" y="52890"/>
                      <a:pt x="438803" y="62150"/>
                    </a:cubicBezTo>
                    <a:cubicBezTo>
                      <a:pt x="467643" y="71410"/>
                      <a:pt x="513416" y="106865"/>
                      <a:pt x="538816" y="120888"/>
                    </a:cubicBezTo>
                    <a:cubicBezTo>
                      <a:pt x="564216" y="134911"/>
                      <a:pt x="562099" y="135175"/>
                      <a:pt x="591203" y="146288"/>
                    </a:cubicBezTo>
                    <a:cubicBezTo>
                      <a:pt x="620307" y="157400"/>
                      <a:pt x="711589" y="195236"/>
                      <a:pt x="713441" y="187563"/>
                    </a:cubicBezTo>
                    <a:cubicBezTo>
                      <a:pt x="715293" y="179890"/>
                      <a:pt x="643062" y="126444"/>
                      <a:pt x="602316" y="100250"/>
                    </a:cubicBezTo>
                    <a:cubicBezTo>
                      <a:pt x="561570" y="74056"/>
                      <a:pt x="503891" y="46275"/>
                      <a:pt x="468966" y="30400"/>
                    </a:cubicBezTo>
                    <a:cubicBezTo>
                      <a:pt x="434041" y="14525"/>
                      <a:pt x="429014" y="9233"/>
                      <a:pt x="392766" y="5000"/>
                    </a:cubicBezTo>
                    <a:cubicBezTo>
                      <a:pt x="356518" y="767"/>
                      <a:pt x="295928" y="-3731"/>
                      <a:pt x="251478" y="5000"/>
                    </a:cubicBezTo>
                    <a:cubicBezTo>
                      <a:pt x="207028" y="13731"/>
                      <a:pt x="159668" y="39132"/>
                      <a:pt x="126066" y="57388"/>
                    </a:cubicBezTo>
                    <a:cubicBezTo>
                      <a:pt x="92464" y="75644"/>
                      <a:pt x="72091" y="88874"/>
                      <a:pt x="49866" y="114538"/>
                    </a:cubicBezTo>
                    <a:cubicBezTo>
                      <a:pt x="27641" y="140202"/>
                      <a:pt x="4622" y="218519"/>
                      <a:pt x="653" y="22883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4DA2FD-4789-43B6-85E4-011295F5F29B}"/>
                  </a:ext>
                </a:extLst>
              </p:cNvPr>
              <p:cNvSpPr/>
              <p:nvPr/>
            </p:nvSpPr>
            <p:spPr>
              <a:xfrm>
                <a:off x="6814786" y="2636667"/>
                <a:ext cx="249721" cy="215537"/>
              </a:xfrm>
              <a:custGeom>
                <a:avLst/>
                <a:gdLst>
                  <a:gd name="connsiteX0" fmla="*/ 225777 w 249721"/>
                  <a:gd name="connsiteY0" fmla="*/ 44621 h 215537"/>
                  <a:gd name="connsiteX1" fmla="*/ 249589 w 249721"/>
                  <a:gd name="connsiteY1" fmla="*/ 125583 h 215537"/>
                  <a:gd name="connsiteX2" fmla="*/ 219427 w 249721"/>
                  <a:gd name="connsiteY2" fmla="*/ 170033 h 215537"/>
                  <a:gd name="connsiteX3" fmla="*/ 155927 w 249721"/>
                  <a:gd name="connsiteY3" fmla="*/ 203371 h 215537"/>
                  <a:gd name="connsiteX4" fmla="*/ 76552 w 249721"/>
                  <a:gd name="connsiteY4" fmla="*/ 212896 h 215537"/>
                  <a:gd name="connsiteX5" fmla="*/ 9877 w 249721"/>
                  <a:gd name="connsiteY5" fmla="*/ 158921 h 215537"/>
                  <a:gd name="connsiteX6" fmla="*/ 352 w 249721"/>
                  <a:gd name="connsiteY6" fmla="*/ 104946 h 215537"/>
                  <a:gd name="connsiteX7" fmla="*/ 9877 w 249721"/>
                  <a:gd name="connsiteY7" fmla="*/ 47796 h 215537"/>
                  <a:gd name="connsiteX8" fmla="*/ 22577 w 249721"/>
                  <a:gd name="connsiteY8" fmla="*/ 23983 h 215537"/>
                  <a:gd name="connsiteX9" fmla="*/ 130527 w 249721"/>
                  <a:gd name="connsiteY9" fmla="*/ 171 h 215537"/>
                  <a:gd name="connsiteX10" fmla="*/ 225777 w 249721"/>
                  <a:gd name="connsiteY10" fmla="*/ 44621 h 21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721" h="215537">
                    <a:moveTo>
                      <a:pt x="225777" y="44621"/>
                    </a:moveTo>
                    <a:cubicBezTo>
                      <a:pt x="245621" y="65523"/>
                      <a:pt x="250647" y="104681"/>
                      <a:pt x="249589" y="125583"/>
                    </a:cubicBezTo>
                    <a:cubicBezTo>
                      <a:pt x="248531" y="146485"/>
                      <a:pt x="235037" y="157068"/>
                      <a:pt x="219427" y="170033"/>
                    </a:cubicBezTo>
                    <a:cubicBezTo>
                      <a:pt x="203817" y="182998"/>
                      <a:pt x="179739" y="196227"/>
                      <a:pt x="155927" y="203371"/>
                    </a:cubicBezTo>
                    <a:cubicBezTo>
                      <a:pt x="132115" y="210515"/>
                      <a:pt x="100894" y="220304"/>
                      <a:pt x="76552" y="212896"/>
                    </a:cubicBezTo>
                    <a:cubicBezTo>
                      <a:pt x="52210" y="205488"/>
                      <a:pt x="22577" y="176913"/>
                      <a:pt x="9877" y="158921"/>
                    </a:cubicBezTo>
                    <a:cubicBezTo>
                      <a:pt x="-2823" y="140929"/>
                      <a:pt x="352" y="123467"/>
                      <a:pt x="352" y="104946"/>
                    </a:cubicBezTo>
                    <a:cubicBezTo>
                      <a:pt x="352" y="86425"/>
                      <a:pt x="6173" y="61290"/>
                      <a:pt x="9877" y="47796"/>
                    </a:cubicBezTo>
                    <a:cubicBezTo>
                      <a:pt x="13581" y="34302"/>
                      <a:pt x="2469" y="31920"/>
                      <a:pt x="22577" y="23983"/>
                    </a:cubicBezTo>
                    <a:cubicBezTo>
                      <a:pt x="42685" y="16046"/>
                      <a:pt x="97719" y="-1946"/>
                      <a:pt x="130527" y="171"/>
                    </a:cubicBezTo>
                    <a:cubicBezTo>
                      <a:pt x="163335" y="2288"/>
                      <a:pt x="205933" y="23719"/>
                      <a:pt x="225777" y="446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月 46">
                <a:extLst>
                  <a:ext uri="{FF2B5EF4-FFF2-40B4-BE49-F238E27FC236}">
                    <a16:creationId xmlns:a16="http://schemas.microsoft.com/office/drawing/2014/main" id="{8604733C-5BA9-4B05-881A-1A0916DE817B}"/>
                  </a:ext>
                </a:extLst>
              </p:cNvPr>
              <p:cNvSpPr/>
              <p:nvPr/>
            </p:nvSpPr>
            <p:spPr>
              <a:xfrm rot="6004335">
                <a:off x="6913718" y="2653854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8A820298-7685-4392-A16C-70C0122EBD19}"/>
                  </a:ext>
                </a:extLst>
              </p:cNvPr>
              <p:cNvSpPr/>
              <p:nvPr/>
            </p:nvSpPr>
            <p:spPr>
              <a:xfrm>
                <a:off x="6630988" y="2574152"/>
                <a:ext cx="665162" cy="283348"/>
              </a:xfrm>
              <a:custGeom>
                <a:avLst/>
                <a:gdLst>
                  <a:gd name="connsiteX0" fmla="*/ 0 w 665162"/>
                  <a:gd name="connsiteY0" fmla="*/ 283348 h 283348"/>
                  <a:gd name="connsiteX1" fmla="*/ 25400 w 665162"/>
                  <a:gd name="connsiteY1" fmla="*/ 216673 h 283348"/>
                  <a:gd name="connsiteX2" fmla="*/ 69850 w 665162"/>
                  <a:gd name="connsiteY2" fmla="*/ 124598 h 283348"/>
                  <a:gd name="connsiteX3" fmla="*/ 130175 w 665162"/>
                  <a:gd name="connsiteY3" fmla="*/ 73798 h 283348"/>
                  <a:gd name="connsiteX4" fmla="*/ 311150 w 665162"/>
                  <a:gd name="connsiteY4" fmla="*/ 8711 h 283348"/>
                  <a:gd name="connsiteX5" fmla="*/ 403225 w 665162"/>
                  <a:gd name="connsiteY5" fmla="*/ 2361 h 283348"/>
                  <a:gd name="connsiteX6" fmla="*/ 523875 w 665162"/>
                  <a:gd name="connsiteY6" fmla="*/ 24586 h 283348"/>
                  <a:gd name="connsiteX7" fmla="*/ 665162 w 665162"/>
                  <a:gd name="connsiteY7" fmla="*/ 88086 h 2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62" h="283348">
                    <a:moveTo>
                      <a:pt x="0" y="283348"/>
                    </a:moveTo>
                    <a:cubicBezTo>
                      <a:pt x="6879" y="263239"/>
                      <a:pt x="13758" y="243131"/>
                      <a:pt x="25400" y="216673"/>
                    </a:cubicBezTo>
                    <a:cubicBezTo>
                      <a:pt x="37042" y="190215"/>
                      <a:pt x="52388" y="148410"/>
                      <a:pt x="69850" y="124598"/>
                    </a:cubicBezTo>
                    <a:cubicBezTo>
                      <a:pt x="87312" y="100786"/>
                      <a:pt x="89958" y="93112"/>
                      <a:pt x="130175" y="73798"/>
                    </a:cubicBezTo>
                    <a:cubicBezTo>
                      <a:pt x="170392" y="54484"/>
                      <a:pt x="265642" y="20617"/>
                      <a:pt x="311150" y="8711"/>
                    </a:cubicBezTo>
                    <a:cubicBezTo>
                      <a:pt x="356658" y="-3195"/>
                      <a:pt x="367771" y="-285"/>
                      <a:pt x="403225" y="2361"/>
                    </a:cubicBezTo>
                    <a:cubicBezTo>
                      <a:pt x="438679" y="5007"/>
                      <a:pt x="480219" y="10299"/>
                      <a:pt x="523875" y="24586"/>
                    </a:cubicBezTo>
                    <a:cubicBezTo>
                      <a:pt x="567531" y="38873"/>
                      <a:pt x="616346" y="63479"/>
                      <a:pt x="665162" y="8808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2D48A7-990D-41D1-AF50-85344C75332F}"/>
                  </a:ext>
                </a:extLst>
              </p:cNvPr>
              <p:cNvSpPr/>
              <p:nvPr/>
            </p:nvSpPr>
            <p:spPr>
              <a:xfrm>
                <a:off x="6702425" y="2616200"/>
                <a:ext cx="165100" cy="95250"/>
              </a:xfrm>
              <a:custGeom>
                <a:avLst/>
                <a:gdLst>
                  <a:gd name="connsiteX0" fmla="*/ 165100 w 165100"/>
                  <a:gd name="connsiteY0" fmla="*/ 0 h 95250"/>
                  <a:gd name="connsiteX1" fmla="*/ 109538 w 165100"/>
                  <a:gd name="connsiteY1" fmla="*/ 12700 h 95250"/>
                  <a:gd name="connsiteX2" fmla="*/ 49213 w 165100"/>
                  <a:gd name="connsiteY2" fmla="*/ 39688 h 95250"/>
                  <a:gd name="connsiteX3" fmla="*/ 9525 w 165100"/>
                  <a:gd name="connsiteY3" fmla="*/ 85725 h 95250"/>
                  <a:gd name="connsiteX4" fmla="*/ 0 w 165100"/>
                  <a:gd name="connsiteY4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0" h="95250">
                    <a:moveTo>
                      <a:pt x="165100" y="0"/>
                    </a:moveTo>
                    <a:cubicBezTo>
                      <a:pt x="146976" y="3042"/>
                      <a:pt x="128852" y="6085"/>
                      <a:pt x="109538" y="12700"/>
                    </a:cubicBezTo>
                    <a:cubicBezTo>
                      <a:pt x="90224" y="19315"/>
                      <a:pt x="65882" y="27517"/>
                      <a:pt x="49213" y="39688"/>
                    </a:cubicBezTo>
                    <a:cubicBezTo>
                      <a:pt x="32544" y="51859"/>
                      <a:pt x="17727" y="76465"/>
                      <a:pt x="9525" y="85725"/>
                    </a:cubicBezTo>
                    <a:cubicBezTo>
                      <a:pt x="1323" y="94985"/>
                      <a:pt x="661" y="95117"/>
                      <a:pt x="0" y="9525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1C12158F-5DC9-4FF7-8F22-CA44E33A5F01}"/>
                  </a:ext>
                </a:extLst>
              </p:cNvPr>
              <p:cNvSpPr/>
              <p:nvPr/>
            </p:nvSpPr>
            <p:spPr>
              <a:xfrm>
                <a:off x="6632507" y="2814966"/>
                <a:ext cx="231084" cy="66610"/>
              </a:xfrm>
              <a:custGeom>
                <a:avLst/>
                <a:gdLst>
                  <a:gd name="connsiteX0" fmla="*/ 68 w 231084"/>
                  <a:gd name="connsiteY0" fmla="*/ 45709 h 66610"/>
                  <a:gd name="connsiteX1" fmla="*/ 88968 w 231084"/>
                  <a:gd name="connsiteY1" fmla="*/ 34597 h 66610"/>
                  <a:gd name="connsiteX2" fmla="*/ 185806 w 231084"/>
                  <a:gd name="connsiteY2" fmla="*/ 45709 h 66610"/>
                  <a:gd name="connsiteX3" fmla="*/ 230256 w 231084"/>
                  <a:gd name="connsiteY3" fmla="*/ 66347 h 66610"/>
                  <a:gd name="connsiteX4" fmla="*/ 209618 w 231084"/>
                  <a:gd name="connsiteY4" fmla="*/ 29834 h 66610"/>
                  <a:gd name="connsiteX5" fmla="*/ 147706 w 231084"/>
                  <a:gd name="connsiteY5" fmla="*/ 9197 h 66610"/>
                  <a:gd name="connsiteX6" fmla="*/ 103256 w 231084"/>
                  <a:gd name="connsiteY6" fmla="*/ 1259 h 66610"/>
                  <a:gd name="connsiteX7" fmla="*/ 68 w 231084"/>
                  <a:gd name="connsiteY7" fmla="*/ 45709 h 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084" h="66610">
                    <a:moveTo>
                      <a:pt x="68" y="45709"/>
                    </a:moveTo>
                    <a:cubicBezTo>
                      <a:pt x="-2313" y="51265"/>
                      <a:pt x="58012" y="34597"/>
                      <a:pt x="88968" y="34597"/>
                    </a:cubicBezTo>
                    <a:cubicBezTo>
                      <a:pt x="119924" y="34597"/>
                      <a:pt x="162258" y="40417"/>
                      <a:pt x="185806" y="45709"/>
                    </a:cubicBezTo>
                    <a:cubicBezTo>
                      <a:pt x="209354" y="51001"/>
                      <a:pt x="226287" y="68993"/>
                      <a:pt x="230256" y="66347"/>
                    </a:cubicBezTo>
                    <a:cubicBezTo>
                      <a:pt x="234225" y="63701"/>
                      <a:pt x="223376" y="39359"/>
                      <a:pt x="209618" y="29834"/>
                    </a:cubicBezTo>
                    <a:cubicBezTo>
                      <a:pt x="195860" y="20309"/>
                      <a:pt x="165433" y="13960"/>
                      <a:pt x="147706" y="9197"/>
                    </a:cubicBezTo>
                    <a:cubicBezTo>
                      <a:pt x="129979" y="4434"/>
                      <a:pt x="128127" y="-2974"/>
                      <a:pt x="103256" y="1259"/>
                    </a:cubicBezTo>
                    <a:cubicBezTo>
                      <a:pt x="78385" y="5492"/>
                      <a:pt x="2449" y="40153"/>
                      <a:pt x="68" y="4570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5A3D19DB-A42A-43F4-858F-3B786AA75FE1}"/>
                  </a:ext>
                </a:extLst>
              </p:cNvPr>
              <p:cNvSpPr/>
              <p:nvPr/>
            </p:nvSpPr>
            <p:spPr>
              <a:xfrm>
                <a:off x="6965848" y="2809491"/>
                <a:ext cx="293803" cy="72821"/>
              </a:xfrm>
              <a:custGeom>
                <a:avLst/>
                <a:gdLst>
                  <a:gd name="connsiteX0" fmla="*/ 102 w 293803"/>
                  <a:gd name="connsiteY0" fmla="*/ 71822 h 72821"/>
                  <a:gd name="connsiteX1" fmla="*/ 68365 w 293803"/>
                  <a:gd name="connsiteY1" fmla="*/ 65472 h 72821"/>
                  <a:gd name="connsiteX2" fmla="*/ 171552 w 293803"/>
                  <a:gd name="connsiteY2" fmla="*/ 55947 h 72821"/>
                  <a:gd name="connsiteX3" fmla="*/ 235052 w 293803"/>
                  <a:gd name="connsiteY3" fmla="*/ 35309 h 72821"/>
                  <a:gd name="connsiteX4" fmla="*/ 293790 w 293803"/>
                  <a:gd name="connsiteY4" fmla="*/ 1972 h 72821"/>
                  <a:gd name="connsiteX5" fmla="*/ 239815 w 293803"/>
                  <a:gd name="connsiteY5" fmla="*/ 6734 h 72821"/>
                  <a:gd name="connsiteX6" fmla="*/ 179490 w 293803"/>
                  <a:gd name="connsiteY6" fmla="*/ 30547 h 72821"/>
                  <a:gd name="connsiteX7" fmla="*/ 120752 w 293803"/>
                  <a:gd name="connsiteY7" fmla="*/ 32134 h 72821"/>
                  <a:gd name="connsiteX8" fmla="*/ 87415 w 293803"/>
                  <a:gd name="connsiteY8" fmla="*/ 40072 h 72821"/>
                  <a:gd name="connsiteX9" fmla="*/ 102 w 293803"/>
                  <a:gd name="connsiteY9" fmla="*/ 71822 h 7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803" h="72821">
                    <a:moveTo>
                      <a:pt x="102" y="71822"/>
                    </a:moveTo>
                    <a:cubicBezTo>
                      <a:pt x="-3073" y="76055"/>
                      <a:pt x="68365" y="65472"/>
                      <a:pt x="68365" y="65472"/>
                    </a:cubicBezTo>
                    <a:cubicBezTo>
                      <a:pt x="96940" y="62826"/>
                      <a:pt x="143771" y="60974"/>
                      <a:pt x="171552" y="55947"/>
                    </a:cubicBezTo>
                    <a:cubicBezTo>
                      <a:pt x="199333" y="50920"/>
                      <a:pt x="214679" y="44305"/>
                      <a:pt x="235052" y="35309"/>
                    </a:cubicBezTo>
                    <a:cubicBezTo>
                      <a:pt x="255425" y="26313"/>
                      <a:pt x="292996" y="6734"/>
                      <a:pt x="293790" y="1972"/>
                    </a:cubicBezTo>
                    <a:cubicBezTo>
                      <a:pt x="294584" y="-2790"/>
                      <a:pt x="258865" y="1972"/>
                      <a:pt x="239815" y="6734"/>
                    </a:cubicBezTo>
                    <a:cubicBezTo>
                      <a:pt x="220765" y="11496"/>
                      <a:pt x="199334" y="26314"/>
                      <a:pt x="179490" y="30547"/>
                    </a:cubicBezTo>
                    <a:cubicBezTo>
                      <a:pt x="159646" y="34780"/>
                      <a:pt x="136098" y="30546"/>
                      <a:pt x="120752" y="32134"/>
                    </a:cubicBezTo>
                    <a:cubicBezTo>
                      <a:pt x="105406" y="33721"/>
                      <a:pt x="105936" y="33987"/>
                      <a:pt x="87415" y="40072"/>
                    </a:cubicBezTo>
                    <a:cubicBezTo>
                      <a:pt x="68894" y="46157"/>
                      <a:pt x="3277" y="67589"/>
                      <a:pt x="102" y="718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B70A43-EEFB-4982-83CC-62077422D2CB}"/>
                  </a:ext>
                </a:extLst>
              </p:cNvPr>
              <p:cNvSpPr/>
              <p:nvPr/>
            </p:nvSpPr>
            <p:spPr>
              <a:xfrm>
                <a:off x="6858000" y="2867025"/>
                <a:ext cx="112713" cy="19820"/>
              </a:xfrm>
              <a:custGeom>
                <a:avLst/>
                <a:gdLst>
                  <a:gd name="connsiteX0" fmla="*/ 0 w 112713"/>
                  <a:gd name="connsiteY0" fmla="*/ 0 h 19820"/>
                  <a:gd name="connsiteX1" fmla="*/ 68263 w 112713"/>
                  <a:gd name="connsiteY1" fmla="*/ 19050 h 19820"/>
                  <a:gd name="connsiteX2" fmla="*/ 112713 w 112713"/>
                  <a:gd name="connsiteY2" fmla="*/ 14288 h 1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13" h="19820">
                    <a:moveTo>
                      <a:pt x="0" y="0"/>
                    </a:moveTo>
                    <a:cubicBezTo>
                      <a:pt x="24739" y="8334"/>
                      <a:pt x="49478" y="16669"/>
                      <a:pt x="68263" y="19050"/>
                    </a:cubicBezTo>
                    <a:cubicBezTo>
                      <a:pt x="87048" y="21431"/>
                      <a:pt x="99880" y="17859"/>
                      <a:pt x="112713" y="1428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1CEFFD33-76E0-42AF-B10B-824EBCB918D2}"/>
                  </a:ext>
                </a:extLst>
              </p:cNvPr>
              <p:cNvSpPr/>
              <p:nvPr/>
            </p:nvSpPr>
            <p:spPr>
              <a:xfrm>
                <a:off x="7222122" y="2738438"/>
                <a:ext cx="70853" cy="101600"/>
              </a:xfrm>
              <a:custGeom>
                <a:avLst/>
                <a:gdLst>
                  <a:gd name="connsiteX0" fmla="*/ 7353 w 70853"/>
                  <a:gd name="connsiteY0" fmla="*/ 0 h 101600"/>
                  <a:gd name="connsiteX1" fmla="*/ 5766 w 70853"/>
                  <a:gd name="connsiteY1" fmla="*/ 82550 h 101600"/>
                  <a:gd name="connsiteX2" fmla="*/ 70853 w 70853"/>
                  <a:gd name="connsiteY2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53" h="101600">
                    <a:moveTo>
                      <a:pt x="7353" y="0"/>
                    </a:moveTo>
                    <a:cubicBezTo>
                      <a:pt x="1268" y="32808"/>
                      <a:pt x="-4817" y="65617"/>
                      <a:pt x="5766" y="82550"/>
                    </a:cubicBezTo>
                    <a:cubicBezTo>
                      <a:pt x="16349" y="99483"/>
                      <a:pt x="43601" y="100541"/>
                      <a:pt x="70853" y="1016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5285580-0963-4638-9833-E4F97B49B91D}"/>
                  </a:ext>
                </a:extLst>
              </p:cNvPr>
              <p:cNvSpPr/>
              <p:nvPr/>
            </p:nvSpPr>
            <p:spPr>
              <a:xfrm>
                <a:off x="6659530" y="2825618"/>
                <a:ext cx="651258" cy="172656"/>
              </a:xfrm>
              <a:custGeom>
                <a:avLst/>
                <a:gdLst>
                  <a:gd name="connsiteX0" fmla="*/ 603283 w 651258"/>
                  <a:gd name="connsiteY0" fmla="*/ 132 h 172656"/>
                  <a:gd name="connsiteX1" fmla="*/ 650908 w 651258"/>
                  <a:gd name="connsiteY1" fmla="*/ 33470 h 172656"/>
                  <a:gd name="connsiteX2" fmla="*/ 577883 w 651258"/>
                  <a:gd name="connsiteY2" fmla="*/ 58870 h 172656"/>
                  <a:gd name="connsiteX3" fmla="*/ 569945 w 651258"/>
                  <a:gd name="connsiteY3" fmla="*/ 76332 h 172656"/>
                  <a:gd name="connsiteX4" fmla="*/ 404845 w 651258"/>
                  <a:gd name="connsiteY4" fmla="*/ 158882 h 172656"/>
                  <a:gd name="connsiteX5" fmla="*/ 215933 w 651258"/>
                  <a:gd name="connsiteY5" fmla="*/ 171582 h 172656"/>
                  <a:gd name="connsiteX6" fmla="*/ 133383 w 651258"/>
                  <a:gd name="connsiteY6" fmla="*/ 147770 h 172656"/>
                  <a:gd name="connsiteX7" fmla="*/ 33 w 651258"/>
                  <a:gd name="connsiteY7" fmla="*/ 65220 h 172656"/>
                  <a:gd name="connsiteX8" fmla="*/ 146083 w 651258"/>
                  <a:gd name="connsiteY8" fmla="*/ 125545 h 172656"/>
                  <a:gd name="connsiteX9" fmla="*/ 296895 w 651258"/>
                  <a:gd name="connsiteY9" fmla="*/ 157295 h 172656"/>
                  <a:gd name="connsiteX10" fmla="*/ 485808 w 651258"/>
                  <a:gd name="connsiteY10" fmla="*/ 108082 h 172656"/>
                  <a:gd name="connsiteX11" fmla="*/ 557245 w 651258"/>
                  <a:gd name="connsiteY11" fmla="*/ 65220 h 172656"/>
                  <a:gd name="connsiteX12" fmla="*/ 550895 w 651258"/>
                  <a:gd name="connsiteY12" fmla="*/ 23945 h 172656"/>
                  <a:gd name="connsiteX13" fmla="*/ 603283 w 651258"/>
                  <a:gd name="connsiteY13" fmla="*/ 132 h 17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1258" h="172656">
                    <a:moveTo>
                      <a:pt x="603283" y="132"/>
                    </a:moveTo>
                    <a:cubicBezTo>
                      <a:pt x="619952" y="1719"/>
                      <a:pt x="655141" y="23680"/>
                      <a:pt x="650908" y="33470"/>
                    </a:cubicBezTo>
                    <a:cubicBezTo>
                      <a:pt x="646675" y="43260"/>
                      <a:pt x="591377" y="51726"/>
                      <a:pt x="577883" y="58870"/>
                    </a:cubicBezTo>
                    <a:cubicBezTo>
                      <a:pt x="564389" y="66014"/>
                      <a:pt x="598785" y="59663"/>
                      <a:pt x="569945" y="76332"/>
                    </a:cubicBezTo>
                    <a:cubicBezTo>
                      <a:pt x="541105" y="93001"/>
                      <a:pt x="463847" y="143007"/>
                      <a:pt x="404845" y="158882"/>
                    </a:cubicBezTo>
                    <a:cubicBezTo>
                      <a:pt x="345843" y="174757"/>
                      <a:pt x="261177" y="173434"/>
                      <a:pt x="215933" y="171582"/>
                    </a:cubicBezTo>
                    <a:cubicBezTo>
                      <a:pt x="170689" y="169730"/>
                      <a:pt x="169366" y="165497"/>
                      <a:pt x="133383" y="147770"/>
                    </a:cubicBezTo>
                    <a:cubicBezTo>
                      <a:pt x="97400" y="130043"/>
                      <a:pt x="-2084" y="68924"/>
                      <a:pt x="33" y="65220"/>
                    </a:cubicBezTo>
                    <a:cubicBezTo>
                      <a:pt x="2150" y="61516"/>
                      <a:pt x="96606" y="110199"/>
                      <a:pt x="146083" y="125545"/>
                    </a:cubicBezTo>
                    <a:cubicBezTo>
                      <a:pt x="195560" y="140891"/>
                      <a:pt x="240274" y="160206"/>
                      <a:pt x="296895" y="157295"/>
                    </a:cubicBezTo>
                    <a:cubicBezTo>
                      <a:pt x="353516" y="154385"/>
                      <a:pt x="442416" y="123428"/>
                      <a:pt x="485808" y="108082"/>
                    </a:cubicBezTo>
                    <a:cubicBezTo>
                      <a:pt x="529200" y="92736"/>
                      <a:pt x="546397" y="79243"/>
                      <a:pt x="557245" y="65220"/>
                    </a:cubicBezTo>
                    <a:cubicBezTo>
                      <a:pt x="568093" y="51197"/>
                      <a:pt x="544809" y="36381"/>
                      <a:pt x="550895" y="23945"/>
                    </a:cubicBezTo>
                    <a:cubicBezTo>
                      <a:pt x="556980" y="11510"/>
                      <a:pt x="586614" y="-1455"/>
                      <a:pt x="603283" y="132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284E9DCF-A39D-485F-AF8E-56820A8BA8C0}"/>
                  </a:ext>
                </a:extLst>
              </p:cNvPr>
              <p:cNvSpPr/>
              <p:nvPr/>
            </p:nvSpPr>
            <p:spPr>
              <a:xfrm>
                <a:off x="6732588" y="2558638"/>
                <a:ext cx="500062" cy="119475"/>
              </a:xfrm>
              <a:custGeom>
                <a:avLst/>
                <a:gdLst>
                  <a:gd name="connsiteX0" fmla="*/ 0 w 500062"/>
                  <a:gd name="connsiteY0" fmla="*/ 119475 h 119475"/>
                  <a:gd name="connsiteX1" fmla="*/ 57150 w 500062"/>
                  <a:gd name="connsiteY1" fmla="*/ 84550 h 119475"/>
                  <a:gd name="connsiteX2" fmla="*/ 71437 w 500062"/>
                  <a:gd name="connsiteY2" fmla="*/ 55975 h 119475"/>
                  <a:gd name="connsiteX3" fmla="*/ 152400 w 500062"/>
                  <a:gd name="connsiteY3" fmla="*/ 33750 h 119475"/>
                  <a:gd name="connsiteX4" fmla="*/ 261937 w 500062"/>
                  <a:gd name="connsiteY4" fmla="*/ 2000 h 119475"/>
                  <a:gd name="connsiteX5" fmla="*/ 349250 w 500062"/>
                  <a:gd name="connsiteY5" fmla="*/ 9937 h 119475"/>
                  <a:gd name="connsiteX6" fmla="*/ 500062 w 500062"/>
                  <a:gd name="connsiteY6" fmla="*/ 63912 h 1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062" h="119475">
                    <a:moveTo>
                      <a:pt x="0" y="119475"/>
                    </a:moveTo>
                    <a:cubicBezTo>
                      <a:pt x="22622" y="107304"/>
                      <a:pt x="45244" y="95133"/>
                      <a:pt x="57150" y="84550"/>
                    </a:cubicBezTo>
                    <a:cubicBezTo>
                      <a:pt x="69056" y="73967"/>
                      <a:pt x="55562" y="64442"/>
                      <a:pt x="71437" y="55975"/>
                    </a:cubicBezTo>
                    <a:cubicBezTo>
                      <a:pt x="87312" y="47508"/>
                      <a:pt x="152400" y="33750"/>
                      <a:pt x="152400" y="33750"/>
                    </a:cubicBezTo>
                    <a:cubicBezTo>
                      <a:pt x="184150" y="24754"/>
                      <a:pt x="229129" y="5969"/>
                      <a:pt x="261937" y="2000"/>
                    </a:cubicBezTo>
                    <a:cubicBezTo>
                      <a:pt x="294745" y="-1969"/>
                      <a:pt x="309563" y="-382"/>
                      <a:pt x="349250" y="9937"/>
                    </a:cubicBezTo>
                    <a:cubicBezTo>
                      <a:pt x="388938" y="20256"/>
                      <a:pt x="444500" y="42084"/>
                      <a:pt x="500062" y="6391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FFBA37F-6F28-43A4-9AC4-93D423F9E602}"/>
                  </a:ext>
                </a:extLst>
              </p:cNvPr>
              <p:cNvSpPr/>
              <p:nvPr/>
            </p:nvSpPr>
            <p:spPr>
              <a:xfrm>
                <a:off x="5357073" y="2342832"/>
                <a:ext cx="609918" cy="151600"/>
              </a:xfrm>
              <a:custGeom>
                <a:avLst/>
                <a:gdLst>
                  <a:gd name="connsiteX0" fmla="*/ 210 w 609918"/>
                  <a:gd name="connsiteY0" fmla="*/ 6668 h 151600"/>
                  <a:gd name="connsiteX1" fmla="*/ 95460 w 609918"/>
                  <a:gd name="connsiteY1" fmla="*/ 49001 h 151600"/>
                  <a:gd name="connsiteX2" fmla="*/ 252094 w 609918"/>
                  <a:gd name="connsiteY2" fmla="*/ 51118 h 151600"/>
                  <a:gd name="connsiteX3" fmla="*/ 353694 w 609918"/>
                  <a:gd name="connsiteY3" fmla="*/ 78635 h 151600"/>
                  <a:gd name="connsiteX4" fmla="*/ 529377 w 609918"/>
                  <a:gd name="connsiteY4" fmla="*/ 127318 h 151600"/>
                  <a:gd name="connsiteX5" fmla="*/ 609810 w 609918"/>
                  <a:gd name="connsiteY5" fmla="*/ 148485 h 151600"/>
                  <a:gd name="connsiteX6" fmla="*/ 514560 w 609918"/>
                  <a:gd name="connsiteY6" fmla="*/ 61701 h 151600"/>
                  <a:gd name="connsiteX7" fmla="*/ 457410 w 609918"/>
                  <a:gd name="connsiteY7" fmla="*/ 40535 h 151600"/>
                  <a:gd name="connsiteX8" fmla="*/ 285960 w 609918"/>
                  <a:gd name="connsiteY8" fmla="*/ 13018 h 151600"/>
                  <a:gd name="connsiteX9" fmla="*/ 173777 w 609918"/>
                  <a:gd name="connsiteY9" fmla="*/ 2435 h 151600"/>
                  <a:gd name="connsiteX10" fmla="*/ 72177 w 609918"/>
                  <a:gd name="connsiteY10" fmla="*/ 318 h 151600"/>
                  <a:gd name="connsiteX11" fmla="*/ 210 w 609918"/>
                  <a:gd name="connsiteY11" fmla="*/ 6668 h 1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918" h="151600">
                    <a:moveTo>
                      <a:pt x="210" y="6668"/>
                    </a:moveTo>
                    <a:cubicBezTo>
                      <a:pt x="4090" y="14782"/>
                      <a:pt x="53479" y="41593"/>
                      <a:pt x="95460" y="49001"/>
                    </a:cubicBezTo>
                    <a:cubicBezTo>
                      <a:pt x="137441" y="56409"/>
                      <a:pt x="209055" y="46179"/>
                      <a:pt x="252094" y="51118"/>
                    </a:cubicBezTo>
                    <a:cubicBezTo>
                      <a:pt x="295133" y="56057"/>
                      <a:pt x="353694" y="78635"/>
                      <a:pt x="353694" y="78635"/>
                    </a:cubicBezTo>
                    <a:lnTo>
                      <a:pt x="529377" y="127318"/>
                    </a:lnTo>
                    <a:cubicBezTo>
                      <a:pt x="572063" y="138960"/>
                      <a:pt x="612279" y="159421"/>
                      <a:pt x="609810" y="148485"/>
                    </a:cubicBezTo>
                    <a:cubicBezTo>
                      <a:pt x="607341" y="137549"/>
                      <a:pt x="539960" y="79693"/>
                      <a:pt x="514560" y="61701"/>
                    </a:cubicBezTo>
                    <a:cubicBezTo>
                      <a:pt x="489160" y="43709"/>
                      <a:pt x="495510" y="48649"/>
                      <a:pt x="457410" y="40535"/>
                    </a:cubicBezTo>
                    <a:cubicBezTo>
                      <a:pt x="419310" y="32421"/>
                      <a:pt x="333232" y="19368"/>
                      <a:pt x="285960" y="13018"/>
                    </a:cubicBezTo>
                    <a:cubicBezTo>
                      <a:pt x="238688" y="6668"/>
                      <a:pt x="209407" y="4552"/>
                      <a:pt x="173777" y="2435"/>
                    </a:cubicBezTo>
                    <a:cubicBezTo>
                      <a:pt x="138147" y="318"/>
                      <a:pt x="97224" y="671"/>
                      <a:pt x="72177" y="318"/>
                    </a:cubicBezTo>
                    <a:cubicBezTo>
                      <a:pt x="47130" y="-35"/>
                      <a:pt x="-3670" y="-1446"/>
                      <a:pt x="210" y="666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37259B2F-ADF9-434A-A403-FE2B29FB87AF}"/>
                  </a:ext>
                </a:extLst>
              </p:cNvPr>
              <p:cNvSpPr/>
              <p:nvPr/>
            </p:nvSpPr>
            <p:spPr>
              <a:xfrm>
                <a:off x="5323417" y="2238110"/>
                <a:ext cx="545355" cy="167243"/>
              </a:xfrm>
              <a:custGeom>
                <a:avLst/>
                <a:gdLst>
                  <a:gd name="connsiteX0" fmla="*/ 539750 w 545355"/>
                  <a:gd name="connsiteY0" fmla="*/ 164307 h 167243"/>
                  <a:gd name="connsiteX1" fmla="*/ 491066 w 545355"/>
                  <a:gd name="connsiteY1" fmla="*/ 52123 h 167243"/>
                  <a:gd name="connsiteX2" fmla="*/ 402166 w 545355"/>
                  <a:gd name="connsiteY2" fmla="*/ 11907 h 167243"/>
                  <a:gd name="connsiteX3" fmla="*/ 247650 w 545355"/>
                  <a:gd name="connsiteY3" fmla="*/ 1323 h 167243"/>
                  <a:gd name="connsiteX4" fmla="*/ 118533 w 545355"/>
                  <a:gd name="connsiteY4" fmla="*/ 1323 h 167243"/>
                  <a:gd name="connsiteX5" fmla="*/ 76200 w 545355"/>
                  <a:gd name="connsiteY5" fmla="*/ 11907 h 167243"/>
                  <a:gd name="connsiteX6" fmla="*/ 0 w 545355"/>
                  <a:gd name="connsiteY6" fmla="*/ 73290 h 167243"/>
                  <a:gd name="connsiteX7" fmla="*/ 76200 w 545355"/>
                  <a:gd name="connsiteY7" fmla="*/ 52123 h 167243"/>
                  <a:gd name="connsiteX8" fmla="*/ 107950 w 545355"/>
                  <a:gd name="connsiteY8" fmla="*/ 58473 h 167243"/>
                  <a:gd name="connsiteX9" fmla="*/ 137583 w 545355"/>
                  <a:gd name="connsiteY9" fmla="*/ 100807 h 167243"/>
                  <a:gd name="connsiteX10" fmla="*/ 359833 w 545355"/>
                  <a:gd name="connsiteY10" fmla="*/ 132557 h 167243"/>
                  <a:gd name="connsiteX11" fmla="*/ 539750 w 545355"/>
                  <a:gd name="connsiteY11" fmla="*/ 164307 h 1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355" h="167243">
                    <a:moveTo>
                      <a:pt x="539750" y="164307"/>
                    </a:moveTo>
                    <a:cubicBezTo>
                      <a:pt x="561622" y="150901"/>
                      <a:pt x="513997" y="77523"/>
                      <a:pt x="491066" y="52123"/>
                    </a:cubicBezTo>
                    <a:cubicBezTo>
                      <a:pt x="468135" y="26723"/>
                      <a:pt x="442735" y="20374"/>
                      <a:pt x="402166" y="11907"/>
                    </a:cubicBezTo>
                    <a:cubicBezTo>
                      <a:pt x="361597" y="3440"/>
                      <a:pt x="294922" y="3087"/>
                      <a:pt x="247650" y="1323"/>
                    </a:cubicBezTo>
                    <a:cubicBezTo>
                      <a:pt x="200378" y="-441"/>
                      <a:pt x="147108" y="-441"/>
                      <a:pt x="118533" y="1323"/>
                    </a:cubicBezTo>
                    <a:cubicBezTo>
                      <a:pt x="89958" y="3087"/>
                      <a:pt x="95955" y="-87"/>
                      <a:pt x="76200" y="11907"/>
                    </a:cubicBezTo>
                    <a:cubicBezTo>
                      <a:pt x="56445" y="23901"/>
                      <a:pt x="0" y="66587"/>
                      <a:pt x="0" y="73290"/>
                    </a:cubicBezTo>
                    <a:cubicBezTo>
                      <a:pt x="0" y="79993"/>
                      <a:pt x="58208" y="54592"/>
                      <a:pt x="76200" y="52123"/>
                    </a:cubicBezTo>
                    <a:cubicBezTo>
                      <a:pt x="94192" y="49654"/>
                      <a:pt x="97719" y="50359"/>
                      <a:pt x="107950" y="58473"/>
                    </a:cubicBezTo>
                    <a:cubicBezTo>
                      <a:pt x="118180" y="66587"/>
                      <a:pt x="95603" y="88460"/>
                      <a:pt x="137583" y="100807"/>
                    </a:cubicBezTo>
                    <a:cubicBezTo>
                      <a:pt x="179563" y="113154"/>
                      <a:pt x="293511" y="123738"/>
                      <a:pt x="359833" y="132557"/>
                    </a:cubicBezTo>
                    <a:cubicBezTo>
                      <a:pt x="426155" y="141376"/>
                      <a:pt x="517878" y="177713"/>
                      <a:pt x="539750" y="1643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F4A3B3A-B9D8-4F0C-9775-6B29E8E85D7B}"/>
                  </a:ext>
                </a:extLst>
              </p:cNvPr>
              <p:cNvSpPr/>
              <p:nvPr/>
            </p:nvSpPr>
            <p:spPr>
              <a:xfrm>
                <a:off x="5817512" y="2273712"/>
                <a:ext cx="185039" cy="190521"/>
              </a:xfrm>
              <a:custGeom>
                <a:avLst/>
                <a:gdLst>
                  <a:gd name="connsiteX0" fmla="*/ 676 w 185039"/>
                  <a:gd name="connsiteY0" fmla="*/ 12288 h 190521"/>
                  <a:gd name="connsiteX1" fmla="*/ 62588 w 185039"/>
                  <a:gd name="connsiteY1" fmla="*/ 2763 h 190521"/>
                  <a:gd name="connsiteX2" fmla="*/ 103863 w 185039"/>
                  <a:gd name="connsiteY2" fmla="*/ 51976 h 190521"/>
                  <a:gd name="connsiteX3" fmla="*/ 183238 w 185039"/>
                  <a:gd name="connsiteY3" fmla="*/ 134526 h 190521"/>
                  <a:gd name="connsiteX4" fmla="*/ 157838 w 185039"/>
                  <a:gd name="connsiteY4" fmla="*/ 174213 h 190521"/>
                  <a:gd name="connsiteX5" fmla="*/ 140376 w 185039"/>
                  <a:gd name="connsiteY5" fmla="*/ 188501 h 190521"/>
                  <a:gd name="connsiteX6" fmla="*/ 45126 w 185039"/>
                  <a:gd name="connsiteY6" fmla="*/ 132938 h 190521"/>
                  <a:gd name="connsiteX7" fmla="*/ 30838 w 185039"/>
                  <a:gd name="connsiteY7" fmla="*/ 63088 h 190521"/>
                  <a:gd name="connsiteX8" fmla="*/ 676 w 185039"/>
                  <a:gd name="connsiteY8" fmla="*/ 12288 h 19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39" h="190521">
                    <a:moveTo>
                      <a:pt x="676" y="12288"/>
                    </a:moveTo>
                    <a:cubicBezTo>
                      <a:pt x="5968" y="2234"/>
                      <a:pt x="45390" y="-3852"/>
                      <a:pt x="62588" y="2763"/>
                    </a:cubicBezTo>
                    <a:cubicBezTo>
                      <a:pt x="79786" y="9378"/>
                      <a:pt x="83755" y="30016"/>
                      <a:pt x="103863" y="51976"/>
                    </a:cubicBezTo>
                    <a:cubicBezTo>
                      <a:pt x="123971" y="73936"/>
                      <a:pt x="174242" y="114153"/>
                      <a:pt x="183238" y="134526"/>
                    </a:cubicBezTo>
                    <a:cubicBezTo>
                      <a:pt x="192234" y="154899"/>
                      <a:pt x="164982" y="165217"/>
                      <a:pt x="157838" y="174213"/>
                    </a:cubicBezTo>
                    <a:cubicBezTo>
                      <a:pt x="150694" y="183209"/>
                      <a:pt x="159161" y="195380"/>
                      <a:pt x="140376" y="188501"/>
                    </a:cubicBezTo>
                    <a:cubicBezTo>
                      <a:pt x="121591" y="181622"/>
                      <a:pt x="63382" y="153840"/>
                      <a:pt x="45126" y="132938"/>
                    </a:cubicBezTo>
                    <a:cubicBezTo>
                      <a:pt x="26870" y="112036"/>
                      <a:pt x="39040" y="82931"/>
                      <a:pt x="30838" y="63088"/>
                    </a:cubicBezTo>
                    <a:cubicBezTo>
                      <a:pt x="22636" y="43245"/>
                      <a:pt x="-4616" y="22342"/>
                      <a:pt x="676" y="12288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13CD616F-6D38-43F6-A330-44A9A0AB2C10}"/>
                  </a:ext>
                </a:extLst>
              </p:cNvPr>
              <p:cNvSpPr/>
              <p:nvPr/>
            </p:nvSpPr>
            <p:spPr>
              <a:xfrm>
                <a:off x="5916083" y="2435458"/>
                <a:ext cx="262949" cy="830662"/>
              </a:xfrm>
              <a:custGeom>
                <a:avLst/>
                <a:gdLst>
                  <a:gd name="connsiteX0" fmla="*/ 0 w 262949"/>
                  <a:gd name="connsiteY0" fmla="*/ 81259 h 830662"/>
                  <a:gd name="connsiteX1" fmla="*/ 76200 w 262949"/>
                  <a:gd name="connsiteY1" fmla="*/ 168042 h 830662"/>
                  <a:gd name="connsiteX2" fmla="*/ 107950 w 262949"/>
                  <a:gd name="connsiteY2" fmla="*/ 428392 h 830662"/>
                  <a:gd name="connsiteX3" fmla="*/ 103717 w 262949"/>
                  <a:gd name="connsiteY3" fmla="*/ 515175 h 830662"/>
                  <a:gd name="connsiteX4" fmla="*/ 88900 w 262949"/>
                  <a:gd name="connsiteY4" fmla="*/ 671809 h 830662"/>
                  <a:gd name="connsiteX5" fmla="*/ 61384 w 262949"/>
                  <a:gd name="connsiteY5" fmla="*/ 828442 h 830662"/>
                  <a:gd name="connsiteX6" fmla="*/ 129117 w 262949"/>
                  <a:gd name="connsiteY6" fmla="*/ 760709 h 830662"/>
                  <a:gd name="connsiteX7" fmla="*/ 256117 w 262949"/>
                  <a:gd name="connsiteY7" fmla="*/ 714142 h 830662"/>
                  <a:gd name="connsiteX8" fmla="*/ 245534 w 262949"/>
                  <a:gd name="connsiteY8" fmla="*/ 521525 h 830662"/>
                  <a:gd name="connsiteX9" fmla="*/ 243417 w 262949"/>
                  <a:gd name="connsiteY9" fmla="*/ 356425 h 830662"/>
                  <a:gd name="connsiteX10" fmla="*/ 245534 w 262949"/>
                  <a:gd name="connsiteY10" fmla="*/ 77025 h 830662"/>
                  <a:gd name="connsiteX11" fmla="*/ 137584 w 262949"/>
                  <a:gd name="connsiteY11" fmla="*/ 32575 h 830662"/>
                  <a:gd name="connsiteX12" fmla="*/ 114300 w 262949"/>
                  <a:gd name="connsiteY12" fmla="*/ 825 h 830662"/>
                  <a:gd name="connsiteX13" fmla="*/ 76200 w 262949"/>
                  <a:gd name="connsiteY13" fmla="*/ 66442 h 830662"/>
                  <a:gd name="connsiteX14" fmla="*/ 0 w 262949"/>
                  <a:gd name="connsiteY14" fmla="*/ 81259 h 83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949" h="830662">
                    <a:moveTo>
                      <a:pt x="0" y="81259"/>
                    </a:moveTo>
                    <a:cubicBezTo>
                      <a:pt x="0" y="98192"/>
                      <a:pt x="58208" y="110187"/>
                      <a:pt x="76200" y="168042"/>
                    </a:cubicBezTo>
                    <a:cubicBezTo>
                      <a:pt x="94192" y="225897"/>
                      <a:pt x="103364" y="370537"/>
                      <a:pt x="107950" y="428392"/>
                    </a:cubicBezTo>
                    <a:cubicBezTo>
                      <a:pt x="112536" y="486247"/>
                      <a:pt x="106892" y="474606"/>
                      <a:pt x="103717" y="515175"/>
                    </a:cubicBezTo>
                    <a:cubicBezTo>
                      <a:pt x="100542" y="555744"/>
                      <a:pt x="95955" y="619598"/>
                      <a:pt x="88900" y="671809"/>
                    </a:cubicBezTo>
                    <a:cubicBezTo>
                      <a:pt x="81845" y="724020"/>
                      <a:pt x="54681" y="813625"/>
                      <a:pt x="61384" y="828442"/>
                    </a:cubicBezTo>
                    <a:cubicBezTo>
                      <a:pt x="68087" y="843259"/>
                      <a:pt x="96662" y="779759"/>
                      <a:pt x="129117" y="760709"/>
                    </a:cubicBezTo>
                    <a:cubicBezTo>
                      <a:pt x="161573" y="741659"/>
                      <a:pt x="236714" y="754006"/>
                      <a:pt x="256117" y="714142"/>
                    </a:cubicBezTo>
                    <a:cubicBezTo>
                      <a:pt x="275520" y="674278"/>
                      <a:pt x="247651" y="581144"/>
                      <a:pt x="245534" y="521525"/>
                    </a:cubicBezTo>
                    <a:cubicBezTo>
                      <a:pt x="243417" y="461906"/>
                      <a:pt x="243417" y="430508"/>
                      <a:pt x="243417" y="356425"/>
                    </a:cubicBezTo>
                    <a:cubicBezTo>
                      <a:pt x="243417" y="282342"/>
                      <a:pt x="263173" y="131000"/>
                      <a:pt x="245534" y="77025"/>
                    </a:cubicBezTo>
                    <a:cubicBezTo>
                      <a:pt x="227895" y="23050"/>
                      <a:pt x="159456" y="45275"/>
                      <a:pt x="137584" y="32575"/>
                    </a:cubicBezTo>
                    <a:cubicBezTo>
                      <a:pt x="115712" y="19875"/>
                      <a:pt x="124531" y="-4820"/>
                      <a:pt x="114300" y="825"/>
                    </a:cubicBezTo>
                    <a:cubicBezTo>
                      <a:pt x="104069" y="6469"/>
                      <a:pt x="91722" y="52331"/>
                      <a:pt x="76200" y="66442"/>
                    </a:cubicBezTo>
                    <a:cubicBezTo>
                      <a:pt x="60678" y="80553"/>
                      <a:pt x="0" y="64326"/>
                      <a:pt x="0" y="8125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F749568-4E42-48A6-94F1-FE807DB4798D}"/>
                  </a:ext>
                </a:extLst>
              </p:cNvPr>
              <p:cNvSpPr/>
              <p:nvPr/>
            </p:nvSpPr>
            <p:spPr>
              <a:xfrm>
                <a:off x="6522681" y="2264557"/>
                <a:ext cx="712635" cy="188527"/>
              </a:xfrm>
              <a:custGeom>
                <a:avLst/>
                <a:gdLst>
                  <a:gd name="connsiteX0" fmla="*/ 357 w 712635"/>
                  <a:gd name="connsiteY0" fmla="*/ 111931 h 188527"/>
                  <a:gd name="connsiteX1" fmla="*/ 97194 w 712635"/>
                  <a:gd name="connsiteY1" fmla="*/ 180193 h 188527"/>
                  <a:gd name="connsiteX2" fmla="*/ 211494 w 712635"/>
                  <a:gd name="connsiteY2" fmla="*/ 181781 h 188527"/>
                  <a:gd name="connsiteX3" fmla="*/ 386119 w 712635"/>
                  <a:gd name="connsiteY3" fmla="*/ 129393 h 188527"/>
                  <a:gd name="connsiteX4" fmla="*/ 552807 w 712635"/>
                  <a:gd name="connsiteY4" fmla="*/ 123043 h 188527"/>
                  <a:gd name="connsiteX5" fmla="*/ 708382 w 712635"/>
                  <a:gd name="connsiteY5" fmla="*/ 124631 h 188527"/>
                  <a:gd name="connsiteX6" fmla="*/ 648057 w 712635"/>
                  <a:gd name="connsiteY6" fmla="*/ 53193 h 188527"/>
                  <a:gd name="connsiteX7" fmla="*/ 433744 w 712635"/>
                  <a:gd name="connsiteY7" fmla="*/ 2393 h 188527"/>
                  <a:gd name="connsiteX8" fmla="*/ 179744 w 712635"/>
                  <a:gd name="connsiteY8" fmla="*/ 13506 h 188527"/>
                  <a:gd name="connsiteX9" fmla="*/ 68619 w 712635"/>
                  <a:gd name="connsiteY9" fmla="*/ 59543 h 188527"/>
                  <a:gd name="connsiteX10" fmla="*/ 357 w 712635"/>
                  <a:gd name="connsiteY10" fmla="*/ 111931 h 18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2635" h="188527">
                    <a:moveTo>
                      <a:pt x="357" y="111931"/>
                    </a:moveTo>
                    <a:cubicBezTo>
                      <a:pt x="5119" y="132039"/>
                      <a:pt x="62005" y="168551"/>
                      <a:pt x="97194" y="180193"/>
                    </a:cubicBezTo>
                    <a:cubicBezTo>
                      <a:pt x="132383" y="191835"/>
                      <a:pt x="163340" y="190248"/>
                      <a:pt x="211494" y="181781"/>
                    </a:cubicBezTo>
                    <a:cubicBezTo>
                      <a:pt x="259648" y="173314"/>
                      <a:pt x="329234" y="139183"/>
                      <a:pt x="386119" y="129393"/>
                    </a:cubicBezTo>
                    <a:cubicBezTo>
                      <a:pt x="443005" y="119603"/>
                      <a:pt x="552807" y="123043"/>
                      <a:pt x="552807" y="123043"/>
                    </a:cubicBezTo>
                    <a:cubicBezTo>
                      <a:pt x="606517" y="122249"/>
                      <a:pt x="692507" y="136273"/>
                      <a:pt x="708382" y="124631"/>
                    </a:cubicBezTo>
                    <a:cubicBezTo>
                      <a:pt x="724257" y="112989"/>
                      <a:pt x="693830" y="73566"/>
                      <a:pt x="648057" y="53193"/>
                    </a:cubicBezTo>
                    <a:cubicBezTo>
                      <a:pt x="602284" y="32820"/>
                      <a:pt x="511796" y="9007"/>
                      <a:pt x="433744" y="2393"/>
                    </a:cubicBezTo>
                    <a:cubicBezTo>
                      <a:pt x="355692" y="-4221"/>
                      <a:pt x="240598" y="3981"/>
                      <a:pt x="179744" y="13506"/>
                    </a:cubicBezTo>
                    <a:cubicBezTo>
                      <a:pt x="118890" y="23031"/>
                      <a:pt x="97723" y="42874"/>
                      <a:pt x="68619" y="59543"/>
                    </a:cubicBezTo>
                    <a:cubicBezTo>
                      <a:pt x="39515" y="76212"/>
                      <a:pt x="-4405" y="91823"/>
                      <a:pt x="357" y="11193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346D6E2-4DB9-45D9-B5CE-1945C96482A1}"/>
                  </a:ext>
                </a:extLst>
              </p:cNvPr>
              <p:cNvSpPr/>
              <p:nvPr/>
            </p:nvSpPr>
            <p:spPr>
              <a:xfrm>
                <a:off x="6608762" y="2282351"/>
                <a:ext cx="408054" cy="148369"/>
              </a:xfrm>
              <a:custGeom>
                <a:avLst/>
                <a:gdLst>
                  <a:gd name="connsiteX0" fmla="*/ 407988 w 408054"/>
                  <a:gd name="connsiteY0" fmla="*/ 89374 h 148369"/>
                  <a:gd name="connsiteX1" fmla="*/ 315913 w 408054"/>
                  <a:gd name="connsiteY1" fmla="*/ 19524 h 148369"/>
                  <a:gd name="connsiteX2" fmla="*/ 163513 w 408054"/>
                  <a:gd name="connsiteY2" fmla="*/ 474 h 148369"/>
                  <a:gd name="connsiteX3" fmla="*/ 69851 w 408054"/>
                  <a:gd name="connsiteY3" fmla="*/ 33812 h 148369"/>
                  <a:gd name="connsiteX4" fmla="*/ 1 w 408054"/>
                  <a:gd name="connsiteY4" fmla="*/ 144937 h 148369"/>
                  <a:gd name="connsiteX5" fmla="*/ 68263 w 408054"/>
                  <a:gd name="connsiteY5" fmla="*/ 76674 h 148369"/>
                  <a:gd name="connsiteX6" fmla="*/ 155576 w 408054"/>
                  <a:gd name="connsiteY6" fmla="*/ 59212 h 148369"/>
                  <a:gd name="connsiteX7" fmla="*/ 107951 w 408054"/>
                  <a:gd name="connsiteY7" fmla="*/ 102074 h 148369"/>
                  <a:gd name="connsiteX8" fmla="*/ 73026 w 408054"/>
                  <a:gd name="connsiteY8" fmla="*/ 135412 h 148369"/>
                  <a:gd name="connsiteX9" fmla="*/ 173038 w 408054"/>
                  <a:gd name="connsiteY9" fmla="*/ 95724 h 148369"/>
                  <a:gd name="connsiteX10" fmla="*/ 250826 w 408054"/>
                  <a:gd name="connsiteY10" fmla="*/ 100487 h 148369"/>
                  <a:gd name="connsiteX11" fmla="*/ 247651 w 408054"/>
                  <a:gd name="connsiteY11" fmla="*/ 111599 h 148369"/>
                  <a:gd name="connsiteX12" fmla="*/ 134938 w 408054"/>
                  <a:gd name="connsiteY12" fmla="*/ 148112 h 148369"/>
                  <a:gd name="connsiteX13" fmla="*/ 327026 w 408054"/>
                  <a:gd name="connsiteY13" fmla="*/ 90962 h 148369"/>
                  <a:gd name="connsiteX14" fmla="*/ 407988 w 408054"/>
                  <a:gd name="connsiteY14" fmla="*/ 89374 h 14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8054" h="148369">
                    <a:moveTo>
                      <a:pt x="407988" y="89374"/>
                    </a:moveTo>
                    <a:cubicBezTo>
                      <a:pt x="406136" y="77468"/>
                      <a:pt x="356659" y="34341"/>
                      <a:pt x="315913" y="19524"/>
                    </a:cubicBezTo>
                    <a:cubicBezTo>
                      <a:pt x="275167" y="4707"/>
                      <a:pt x="204523" y="-1907"/>
                      <a:pt x="163513" y="474"/>
                    </a:cubicBezTo>
                    <a:cubicBezTo>
                      <a:pt x="122503" y="2855"/>
                      <a:pt x="97103" y="9735"/>
                      <a:pt x="69851" y="33812"/>
                    </a:cubicBezTo>
                    <a:cubicBezTo>
                      <a:pt x="42599" y="57889"/>
                      <a:pt x="266" y="137793"/>
                      <a:pt x="1" y="144937"/>
                    </a:cubicBezTo>
                    <a:cubicBezTo>
                      <a:pt x="-264" y="152081"/>
                      <a:pt x="42334" y="90961"/>
                      <a:pt x="68263" y="76674"/>
                    </a:cubicBezTo>
                    <a:cubicBezTo>
                      <a:pt x="94192" y="62387"/>
                      <a:pt x="148961" y="54979"/>
                      <a:pt x="155576" y="59212"/>
                    </a:cubicBezTo>
                    <a:cubicBezTo>
                      <a:pt x="162191" y="63445"/>
                      <a:pt x="121709" y="89374"/>
                      <a:pt x="107951" y="102074"/>
                    </a:cubicBezTo>
                    <a:cubicBezTo>
                      <a:pt x="94193" y="114774"/>
                      <a:pt x="62178" y="136470"/>
                      <a:pt x="73026" y="135412"/>
                    </a:cubicBezTo>
                    <a:cubicBezTo>
                      <a:pt x="83874" y="134354"/>
                      <a:pt x="143405" y="101545"/>
                      <a:pt x="173038" y="95724"/>
                    </a:cubicBezTo>
                    <a:cubicBezTo>
                      <a:pt x="202671" y="89903"/>
                      <a:pt x="238391" y="97841"/>
                      <a:pt x="250826" y="100487"/>
                    </a:cubicBezTo>
                    <a:cubicBezTo>
                      <a:pt x="263261" y="103133"/>
                      <a:pt x="266966" y="103662"/>
                      <a:pt x="247651" y="111599"/>
                    </a:cubicBezTo>
                    <a:cubicBezTo>
                      <a:pt x="228336" y="119537"/>
                      <a:pt x="121709" y="151552"/>
                      <a:pt x="134938" y="148112"/>
                    </a:cubicBezTo>
                    <a:cubicBezTo>
                      <a:pt x="148167" y="144672"/>
                      <a:pt x="281518" y="99958"/>
                      <a:pt x="327026" y="90962"/>
                    </a:cubicBezTo>
                    <a:cubicBezTo>
                      <a:pt x="372534" y="81966"/>
                      <a:pt x="409840" y="101280"/>
                      <a:pt x="407988" y="893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1DFFD11-C47D-4A90-AFD2-C3908490159D}"/>
                  </a:ext>
                </a:extLst>
              </p:cNvPr>
              <p:cNvSpPr/>
              <p:nvPr/>
            </p:nvSpPr>
            <p:spPr>
              <a:xfrm>
                <a:off x="6545263" y="2444750"/>
                <a:ext cx="74612" cy="134938"/>
              </a:xfrm>
              <a:custGeom>
                <a:avLst/>
                <a:gdLst>
                  <a:gd name="connsiteX0" fmla="*/ 74612 w 74612"/>
                  <a:gd name="connsiteY0" fmla="*/ 0 h 134938"/>
                  <a:gd name="connsiteX1" fmla="*/ 31750 w 74612"/>
                  <a:gd name="connsiteY1" fmla="*/ 49213 h 134938"/>
                  <a:gd name="connsiteX2" fmla="*/ 0 w 74612"/>
                  <a:gd name="connsiteY2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2" h="134938">
                    <a:moveTo>
                      <a:pt x="74612" y="0"/>
                    </a:moveTo>
                    <a:cubicBezTo>
                      <a:pt x="59398" y="13361"/>
                      <a:pt x="44185" y="26723"/>
                      <a:pt x="31750" y="49213"/>
                    </a:cubicBezTo>
                    <a:cubicBezTo>
                      <a:pt x="19315" y="71703"/>
                      <a:pt x="9657" y="103320"/>
                      <a:pt x="0" y="134938"/>
                    </a:cubicBezTo>
                  </a:path>
                </a:pathLst>
              </a:custGeom>
              <a:noFill/>
              <a:ln cap="rnd">
                <a:solidFill>
                  <a:srgbClr val="FF0000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0D0D679-AF05-415E-932B-05A405B21361}"/>
                  </a:ext>
                </a:extLst>
              </p:cNvPr>
              <p:cNvSpPr/>
              <p:nvPr/>
            </p:nvSpPr>
            <p:spPr>
              <a:xfrm>
                <a:off x="7092950" y="2681288"/>
                <a:ext cx="62613" cy="166687"/>
              </a:xfrm>
              <a:custGeom>
                <a:avLst/>
                <a:gdLst>
                  <a:gd name="connsiteX0" fmla="*/ 25400 w 62613"/>
                  <a:gd name="connsiteY0" fmla="*/ 0 h 166687"/>
                  <a:gd name="connsiteX1" fmla="*/ 58738 w 62613"/>
                  <a:gd name="connsiteY1" fmla="*/ 46037 h 166687"/>
                  <a:gd name="connsiteX2" fmla="*/ 58738 w 62613"/>
                  <a:gd name="connsiteY2" fmla="*/ 76200 h 166687"/>
                  <a:gd name="connsiteX3" fmla="*/ 30163 w 62613"/>
                  <a:gd name="connsiteY3" fmla="*/ 138112 h 166687"/>
                  <a:gd name="connsiteX4" fmla="*/ 0 w 62613"/>
                  <a:gd name="connsiteY4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3" h="166687">
                    <a:moveTo>
                      <a:pt x="25400" y="0"/>
                    </a:moveTo>
                    <a:cubicBezTo>
                      <a:pt x="39291" y="16668"/>
                      <a:pt x="53182" y="33337"/>
                      <a:pt x="58738" y="46037"/>
                    </a:cubicBezTo>
                    <a:cubicBezTo>
                      <a:pt x="64294" y="58737"/>
                      <a:pt x="63501" y="60854"/>
                      <a:pt x="58738" y="76200"/>
                    </a:cubicBezTo>
                    <a:cubicBezTo>
                      <a:pt x="53975" y="91546"/>
                      <a:pt x="39953" y="123031"/>
                      <a:pt x="30163" y="138112"/>
                    </a:cubicBezTo>
                    <a:cubicBezTo>
                      <a:pt x="20373" y="153193"/>
                      <a:pt x="10186" y="159940"/>
                      <a:pt x="0" y="16668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76CF6123-FABB-4AA2-B024-212DA93CC46F}"/>
                  </a:ext>
                </a:extLst>
              </p:cNvPr>
              <p:cNvSpPr/>
              <p:nvPr/>
            </p:nvSpPr>
            <p:spPr>
              <a:xfrm>
                <a:off x="7105391" y="2624113"/>
                <a:ext cx="178064" cy="108910"/>
              </a:xfrm>
              <a:custGeom>
                <a:avLst/>
                <a:gdLst>
                  <a:gd name="connsiteX0" fmla="*/ 259 w 178064"/>
                  <a:gd name="connsiteY0" fmla="*/ 3200 h 108910"/>
                  <a:gd name="connsiteX1" fmla="*/ 82809 w 178064"/>
                  <a:gd name="connsiteY1" fmla="*/ 15900 h 108910"/>
                  <a:gd name="connsiteX2" fmla="*/ 109797 w 178064"/>
                  <a:gd name="connsiteY2" fmla="*/ 12725 h 108910"/>
                  <a:gd name="connsiteX3" fmla="*/ 178059 w 178064"/>
                  <a:gd name="connsiteY3" fmla="*/ 104800 h 108910"/>
                  <a:gd name="connsiteX4" fmla="*/ 112972 w 178064"/>
                  <a:gd name="connsiteY4" fmla="*/ 84162 h 108910"/>
                  <a:gd name="connsiteX5" fmla="*/ 259 w 178064"/>
                  <a:gd name="connsiteY5" fmla="*/ 3200 h 1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064" h="108910">
                    <a:moveTo>
                      <a:pt x="259" y="3200"/>
                    </a:moveTo>
                    <a:cubicBezTo>
                      <a:pt x="-4768" y="-8177"/>
                      <a:pt x="64553" y="14313"/>
                      <a:pt x="82809" y="15900"/>
                    </a:cubicBezTo>
                    <a:cubicBezTo>
                      <a:pt x="101065" y="17488"/>
                      <a:pt x="93922" y="-2092"/>
                      <a:pt x="109797" y="12725"/>
                    </a:cubicBezTo>
                    <a:cubicBezTo>
                      <a:pt x="125672" y="27542"/>
                      <a:pt x="177530" y="92894"/>
                      <a:pt x="178059" y="104800"/>
                    </a:cubicBezTo>
                    <a:cubicBezTo>
                      <a:pt x="178588" y="116706"/>
                      <a:pt x="138636" y="100566"/>
                      <a:pt x="112972" y="84162"/>
                    </a:cubicBezTo>
                    <a:cubicBezTo>
                      <a:pt x="87308" y="67758"/>
                      <a:pt x="5286" y="14577"/>
                      <a:pt x="259" y="320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CF76DF57-A78B-4683-AC39-5181142052E8}"/>
                  </a:ext>
                </a:extLst>
              </p:cNvPr>
              <p:cNvSpPr/>
              <p:nvPr/>
            </p:nvSpPr>
            <p:spPr>
              <a:xfrm>
                <a:off x="5047135" y="2215607"/>
                <a:ext cx="446121" cy="199529"/>
              </a:xfrm>
              <a:custGeom>
                <a:avLst/>
                <a:gdLst>
                  <a:gd name="connsiteX0" fmla="*/ 367298 w 446121"/>
                  <a:gd name="connsiteY0" fmla="*/ 25943 h 199529"/>
                  <a:gd name="connsiteX1" fmla="*/ 231832 w 446121"/>
                  <a:gd name="connsiteY1" fmla="*/ 543 h 199529"/>
                  <a:gd name="connsiteX2" fmla="*/ 187382 w 446121"/>
                  <a:gd name="connsiteY2" fmla="*/ 42876 h 199529"/>
                  <a:gd name="connsiteX3" fmla="*/ 24398 w 446121"/>
                  <a:gd name="connsiteY3" fmla="*/ 169876 h 199529"/>
                  <a:gd name="connsiteX4" fmla="*/ 9582 w 446121"/>
                  <a:gd name="connsiteY4" fmla="*/ 199510 h 199529"/>
                  <a:gd name="connsiteX5" fmla="*/ 111182 w 446121"/>
                  <a:gd name="connsiteY5" fmla="*/ 174110 h 199529"/>
                  <a:gd name="connsiteX6" fmla="*/ 261465 w 446121"/>
                  <a:gd name="connsiteY6" fmla="*/ 155060 h 199529"/>
                  <a:gd name="connsiteX7" fmla="*/ 295332 w 446121"/>
                  <a:gd name="connsiteY7" fmla="*/ 129660 h 199529"/>
                  <a:gd name="connsiteX8" fmla="*/ 388465 w 446121"/>
                  <a:gd name="connsiteY8" fmla="*/ 119076 h 199529"/>
                  <a:gd name="connsiteX9" fmla="*/ 445615 w 446121"/>
                  <a:gd name="connsiteY9" fmla="*/ 121193 h 199529"/>
                  <a:gd name="connsiteX10" fmla="*/ 367298 w 446121"/>
                  <a:gd name="connsiteY10" fmla="*/ 25943 h 1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6121" h="199529">
                    <a:moveTo>
                      <a:pt x="367298" y="25943"/>
                    </a:moveTo>
                    <a:cubicBezTo>
                      <a:pt x="331667" y="5835"/>
                      <a:pt x="261818" y="-2279"/>
                      <a:pt x="231832" y="543"/>
                    </a:cubicBezTo>
                    <a:cubicBezTo>
                      <a:pt x="201846" y="3365"/>
                      <a:pt x="221954" y="14654"/>
                      <a:pt x="187382" y="42876"/>
                    </a:cubicBezTo>
                    <a:cubicBezTo>
                      <a:pt x="152810" y="71098"/>
                      <a:pt x="54031" y="143770"/>
                      <a:pt x="24398" y="169876"/>
                    </a:cubicBezTo>
                    <a:cubicBezTo>
                      <a:pt x="-5235" y="195982"/>
                      <a:pt x="-4882" y="198804"/>
                      <a:pt x="9582" y="199510"/>
                    </a:cubicBezTo>
                    <a:cubicBezTo>
                      <a:pt x="24046" y="200216"/>
                      <a:pt x="69201" y="181518"/>
                      <a:pt x="111182" y="174110"/>
                    </a:cubicBezTo>
                    <a:cubicBezTo>
                      <a:pt x="153162" y="166702"/>
                      <a:pt x="230773" y="162468"/>
                      <a:pt x="261465" y="155060"/>
                    </a:cubicBezTo>
                    <a:cubicBezTo>
                      <a:pt x="292157" y="147652"/>
                      <a:pt x="274165" y="135657"/>
                      <a:pt x="295332" y="129660"/>
                    </a:cubicBezTo>
                    <a:cubicBezTo>
                      <a:pt x="316499" y="123663"/>
                      <a:pt x="363418" y="120487"/>
                      <a:pt x="388465" y="119076"/>
                    </a:cubicBezTo>
                    <a:cubicBezTo>
                      <a:pt x="413512" y="117665"/>
                      <a:pt x="450907" y="137421"/>
                      <a:pt x="445615" y="121193"/>
                    </a:cubicBezTo>
                    <a:cubicBezTo>
                      <a:pt x="440323" y="104965"/>
                      <a:pt x="402929" y="46051"/>
                      <a:pt x="367298" y="25943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9E0859B-D76C-468B-9975-DD2129ACAC48}"/>
                  </a:ext>
                </a:extLst>
              </p:cNvPr>
              <p:cNvSpPr/>
              <p:nvPr/>
            </p:nvSpPr>
            <p:spPr>
              <a:xfrm>
                <a:off x="5049724" y="2322705"/>
                <a:ext cx="383764" cy="86405"/>
              </a:xfrm>
              <a:custGeom>
                <a:avLst/>
                <a:gdLst>
                  <a:gd name="connsiteX0" fmla="*/ 383759 w 383764"/>
                  <a:gd name="connsiteY0" fmla="*/ 7745 h 86405"/>
                  <a:gd name="connsiteX1" fmla="*/ 292743 w 383764"/>
                  <a:gd name="connsiteY1" fmla="*/ 26795 h 86405"/>
                  <a:gd name="connsiteX2" fmla="*/ 260993 w 383764"/>
                  <a:gd name="connsiteY2" fmla="*/ 47962 h 86405"/>
                  <a:gd name="connsiteX3" fmla="*/ 150926 w 383764"/>
                  <a:gd name="connsiteY3" fmla="*/ 58545 h 86405"/>
                  <a:gd name="connsiteX4" fmla="*/ 643 w 383764"/>
                  <a:gd name="connsiteY4" fmla="*/ 86062 h 86405"/>
                  <a:gd name="connsiteX5" fmla="*/ 102243 w 383764"/>
                  <a:gd name="connsiteY5" fmla="*/ 37378 h 86405"/>
                  <a:gd name="connsiteX6" fmla="*/ 235593 w 383764"/>
                  <a:gd name="connsiteY6" fmla="*/ 20445 h 86405"/>
                  <a:gd name="connsiteX7" fmla="*/ 288509 w 383764"/>
                  <a:gd name="connsiteY7" fmla="*/ 1395 h 86405"/>
                  <a:gd name="connsiteX8" fmla="*/ 383759 w 383764"/>
                  <a:gd name="connsiteY8" fmla="*/ 7745 h 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764" h="86405">
                    <a:moveTo>
                      <a:pt x="383759" y="7745"/>
                    </a:moveTo>
                    <a:cubicBezTo>
                      <a:pt x="384465" y="11978"/>
                      <a:pt x="313204" y="20092"/>
                      <a:pt x="292743" y="26795"/>
                    </a:cubicBezTo>
                    <a:cubicBezTo>
                      <a:pt x="272282" y="33498"/>
                      <a:pt x="284629" y="42670"/>
                      <a:pt x="260993" y="47962"/>
                    </a:cubicBezTo>
                    <a:cubicBezTo>
                      <a:pt x="237357" y="53254"/>
                      <a:pt x="194318" y="52195"/>
                      <a:pt x="150926" y="58545"/>
                    </a:cubicBezTo>
                    <a:cubicBezTo>
                      <a:pt x="107534" y="64895"/>
                      <a:pt x="8757" y="89590"/>
                      <a:pt x="643" y="86062"/>
                    </a:cubicBezTo>
                    <a:cubicBezTo>
                      <a:pt x="-7471" y="82534"/>
                      <a:pt x="63085" y="48314"/>
                      <a:pt x="102243" y="37378"/>
                    </a:cubicBezTo>
                    <a:cubicBezTo>
                      <a:pt x="141401" y="26442"/>
                      <a:pt x="204549" y="26442"/>
                      <a:pt x="235593" y="20445"/>
                    </a:cubicBezTo>
                    <a:cubicBezTo>
                      <a:pt x="266637" y="14448"/>
                      <a:pt x="265579" y="5628"/>
                      <a:pt x="288509" y="1395"/>
                    </a:cubicBezTo>
                    <a:cubicBezTo>
                      <a:pt x="311439" y="-2838"/>
                      <a:pt x="383053" y="3512"/>
                      <a:pt x="383759" y="77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F8F60473-F701-49B4-A86B-E24E222265F6}"/>
                  </a:ext>
                </a:extLst>
              </p:cNvPr>
              <p:cNvSpPr/>
              <p:nvPr/>
            </p:nvSpPr>
            <p:spPr>
              <a:xfrm>
                <a:off x="5071461" y="2892836"/>
                <a:ext cx="457772" cy="1198309"/>
              </a:xfrm>
              <a:custGeom>
                <a:avLst/>
                <a:gdLst>
                  <a:gd name="connsiteX0" fmla="*/ 129189 w 457772"/>
                  <a:gd name="connsiteY0" fmla="*/ 647 h 1198309"/>
                  <a:gd name="connsiteX1" fmla="*/ 207506 w 457772"/>
                  <a:gd name="connsiteY1" fmla="*/ 121297 h 1198309"/>
                  <a:gd name="connsiteX2" fmla="*/ 203272 w 457772"/>
                  <a:gd name="connsiteY2" fmla="*/ 443031 h 1198309"/>
                  <a:gd name="connsiteX3" fmla="*/ 338739 w 457772"/>
                  <a:gd name="connsiteY3" fmla="*/ 620831 h 1198309"/>
                  <a:gd name="connsiteX4" fmla="*/ 364139 w 457772"/>
                  <a:gd name="connsiteY4" fmla="*/ 726664 h 1198309"/>
                  <a:gd name="connsiteX5" fmla="*/ 402239 w 457772"/>
                  <a:gd name="connsiteY5" fmla="*/ 1058981 h 1198309"/>
                  <a:gd name="connsiteX6" fmla="*/ 446689 w 457772"/>
                  <a:gd name="connsiteY6" fmla="*/ 1147881 h 1198309"/>
                  <a:gd name="connsiteX7" fmla="*/ 177872 w 457772"/>
                  <a:gd name="connsiteY7" fmla="*/ 1173281 h 1198309"/>
                  <a:gd name="connsiteX8" fmla="*/ 33939 w 457772"/>
                  <a:gd name="connsiteY8" fmla="*/ 781697 h 1198309"/>
                  <a:gd name="connsiteX9" fmla="*/ 82622 w 457772"/>
                  <a:gd name="connsiteY9" fmla="*/ 606014 h 1198309"/>
                  <a:gd name="connsiteX10" fmla="*/ 23356 w 457772"/>
                  <a:gd name="connsiteY10" fmla="*/ 428214 h 1198309"/>
                  <a:gd name="connsiteX11" fmla="*/ 72 w 457772"/>
                  <a:gd name="connsiteY11" fmla="*/ 199614 h 1198309"/>
                  <a:gd name="connsiteX12" fmla="*/ 29706 w 457772"/>
                  <a:gd name="connsiteY12" fmla="*/ 78964 h 1198309"/>
                  <a:gd name="connsiteX13" fmla="*/ 129189 w 457772"/>
                  <a:gd name="connsiteY13" fmla="*/ 647 h 119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772" h="1198309">
                    <a:moveTo>
                      <a:pt x="129189" y="647"/>
                    </a:moveTo>
                    <a:cubicBezTo>
                      <a:pt x="158822" y="7702"/>
                      <a:pt x="195159" y="47566"/>
                      <a:pt x="207506" y="121297"/>
                    </a:cubicBezTo>
                    <a:cubicBezTo>
                      <a:pt x="219853" y="195028"/>
                      <a:pt x="181400" y="359775"/>
                      <a:pt x="203272" y="443031"/>
                    </a:cubicBezTo>
                    <a:cubicBezTo>
                      <a:pt x="225144" y="526287"/>
                      <a:pt x="311928" y="573559"/>
                      <a:pt x="338739" y="620831"/>
                    </a:cubicBezTo>
                    <a:cubicBezTo>
                      <a:pt x="365550" y="668103"/>
                      <a:pt x="353556" y="653639"/>
                      <a:pt x="364139" y="726664"/>
                    </a:cubicBezTo>
                    <a:cubicBezTo>
                      <a:pt x="374722" y="799689"/>
                      <a:pt x="388481" y="988778"/>
                      <a:pt x="402239" y="1058981"/>
                    </a:cubicBezTo>
                    <a:cubicBezTo>
                      <a:pt x="415997" y="1129184"/>
                      <a:pt x="484084" y="1128831"/>
                      <a:pt x="446689" y="1147881"/>
                    </a:cubicBezTo>
                    <a:cubicBezTo>
                      <a:pt x="409295" y="1166931"/>
                      <a:pt x="246664" y="1234312"/>
                      <a:pt x="177872" y="1173281"/>
                    </a:cubicBezTo>
                    <a:cubicBezTo>
                      <a:pt x="109080" y="1112250"/>
                      <a:pt x="49814" y="876241"/>
                      <a:pt x="33939" y="781697"/>
                    </a:cubicBezTo>
                    <a:cubicBezTo>
                      <a:pt x="18064" y="687153"/>
                      <a:pt x="84386" y="664928"/>
                      <a:pt x="82622" y="606014"/>
                    </a:cubicBezTo>
                    <a:cubicBezTo>
                      <a:pt x="80858" y="547100"/>
                      <a:pt x="37114" y="495947"/>
                      <a:pt x="23356" y="428214"/>
                    </a:cubicBezTo>
                    <a:cubicBezTo>
                      <a:pt x="9598" y="360481"/>
                      <a:pt x="-986" y="257822"/>
                      <a:pt x="72" y="199614"/>
                    </a:cubicBezTo>
                    <a:cubicBezTo>
                      <a:pt x="1130" y="141406"/>
                      <a:pt x="9598" y="112125"/>
                      <a:pt x="29706" y="78964"/>
                    </a:cubicBezTo>
                    <a:cubicBezTo>
                      <a:pt x="49814" y="45803"/>
                      <a:pt x="99556" y="-6408"/>
                      <a:pt x="129189" y="647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A88F9AA8-4B31-4750-B4AE-ADEE15BDAAFD}"/>
                  </a:ext>
                </a:extLst>
              </p:cNvPr>
              <p:cNvSpPr/>
              <p:nvPr/>
            </p:nvSpPr>
            <p:spPr>
              <a:xfrm>
                <a:off x="4895373" y="2858745"/>
                <a:ext cx="275932" cy="1105019"/>
              </a:xfrm>
              <a:custGeom>
                <a:avLst/>
                <a:gdLst>
                  <a:gd name="connsiteX0" fmla="*/ 174044 w 275932"/>
                  <a:gd name="connsiteY0" fmla="*/ 155388 h 1105019"/>
                  <a:gd name="connsiteX1" fmla="*/ 150760 w 275932"/>
                  <a:gd name="connsiteY1" fmla="*/ 360705 h 1105019"/>
                  <a:gd name="connsiteX2" fmla="*/ 258710 w 275932"/>
                  <a:gd name="connsiteY2" fmla="*/ 642222 h 1105019"/>
                  <a:gd name="connsiteX3" fmla="*/ 199444 w 275932"/>
                  <a:gd name="connsiteY3" fmla="*/ 718422 h 1105019"/>
                  <a:gd name="connsiteX4" fmla="*/ 197327 w 275932"/>
                  <a:gd name="connsiteY4" fmla="*/ 851772 h 1105019"/>
                  <a:gd name="connsiteX5" fmla="*/ 273527 w 275932"/>
                  <a:gd name="connsiteY5" fmla="*/ 1103655 h 1105019"/>
                  <a:gd name="connsiteX6" fmla="*/ 93610 w 275932"/>
                  <a:gd name="connsiteY6" fmla="*/ 731122 h 1105019"/>
                  <a:gd name="connsiteX7" fmla="*/ 477 w 275932"/>
                  <a:gd name="connsiteY7" fmla="*/ 244288 h 1105019"/>
                  <a:gd name="connsiteX8" fmla="*/ 59744 w 275932"/>
                  <a:gd name="connsiteY8" fmla="*/ 38972 h 1105019"/>
                  <a:gd name="connsiteX9" fmla="*/ 114777 w 275932"/>
                  <a:gd name="connsiteY9" fmla="*/ 13572 h 1105019"/>
                  <a:gd name="connsiteX10" fmla="*/ 165577 w 275932"/>
                  <a:gd name="connsiteY10" fmla="*/ 11455 h 1105019"/>
                  <a:gd name="connsiteX11" fmla="*/ 174044 w 275932"/>
                  <a:gd name="connsiteY11" fmla="*/ 155388 h 110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32" h="1105019">
                    <a:moveTo>
                      <a:pt x="174044" y="155388"/>
                    </a:moveTo>
                    <a:cubicBezTo>
                      <a:pt x="171574" y="213596"/>
                      <a:pt x="136649" y="279566"/>
                      <a:pt x="150760" y="360705"/>
                    </a:cubicBezTo>
                    <a:cubicBezTo>
                      <a:pt x="164871" y="441844"/>
                      <a:pt x="250596" y="582603"/>
                      <a:pt x="258710" y="642222"/>
                    </a:cubicBezTo>
                    <a:cubicBezTo>
                      <a:pt x="266824" y="701841"/>
                      <a:pt x="209675" y="683497"/>
                      <a:pt x="199444" y="718422"/>
                    </a:cubicBezTo>
                    <a:cubicBezTo>
                      <a:pt x="189214" y="753347"/>
                      <a:pt x="184980" y="787567"/>
                      <a:pt x="197327" y="851772"/>
                    </a:cubicBezTo>
                    <a:cubicBezTo>
                      <a:pt x="209674" y="915977"/>
                      <a:pt x="290813" y="1123763"/>
                      <a:pt x="273527" y="1103655"/>
                    </a:cubicBezTo>
                    <a:cubicBezTo>
                      <a:pt x="256241" y="1083547"/>
                      <a:pt x="139118" y="874350"/>
                      <a:pt x="93610" y="731122"/>
                    </a:cubicBezTo>
                    <a:cubicBezTo>
                      <a:pt x="48102" y="587894"/>
                      <a:pt x="6121" y="359646"/>
                      <a:pt x="477" y="244288"/>
                    </a:cubicBezTo>
                    <a:cubicBezTo>
                      <a:pt x="-5167" y="128930"/>
                      <a:pt x="40694" y="77425"/>
                      <a:pt x="59744" y="38972"/>
                    </a:cubicBezTo>
                    <a:cubicBezTo>
                      <a:pt x="78794" y="519"/>
                      <a:pt x="97138" y="18158"/>
                      <a:pt x="114777" y="13572"/>
                    </a:cubicBezTo>
                    <a:cubicBezTo>
                      <a:pt x="132416" y="8986"/>
                      <a:pt x="156052" y="-13239"/>
                      <a:pt x="165577" y="11455"/>
                    </a:cubicBezTo>
                    <a:cubicBezTo>
                      <a:pt x="175102" y="36149"/>
                      <a:pt x="176514" y="97180"/>
                      <a:pt x="174044" y="155388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06C58FB1-F1FF-44C1-A620-B4B877AC60C9}"/>
                  </a:ext>
                </a:extLst>
              </p:cNvPr>
              <p:cNvSpPr/>
              <p:nvPr/>
            </p:nvSpPr>
            <p:spPr>
              <a:xfrm>
                <a:off x="5842941" y="4365216"/>
                <a:ext cx="717141" cy="125723"/>
              </a:xfrm>
              <a:custGeom>
                <a:avLst/>
                <a:gdLst>
                  <a:gd name="connsiteX0" fmla="*/ 1176 w 717141"/>
                  <a:gd name="connsiteY0" fmla="*/ 3584 h 125723"/>
                  <a:gd name="connsiteX1" fmla="*/ 132409 w 717141"/>
                  <a:gd name="connsiteY1" fmla="*/ 81901 h 125723"/>
                  <a:gd name="connsiteX2" fmla="*/ 333492 w 717141"/>
                  <a:gd name="connsiteY2" fmla="*/ 122117 h 125723"/>
                  <a:gd name="connsiteX3" fmla="*/ 701792 w 717141"/>
                  <a:gd name="connsiteY3" fmla="*/ 122117 h 125723"/>
                  <a:gd name="connsiteX4" fmla="*/ 629826 w 717141"/>
                  <a:gd name="connsiteY4" fmla="*/ 107301 h 125723"/>
                  <a:gd name="connsiteX5" fmla="*/ 466842 w 717141"/>
                  <a:gd name="connsiteY5" fmla="*/ 111534 h 125723"/>
                  <a:gd name="connsiteX6" fmla="*/ 263642 w 717141"/>
                  <a:gd name="connsiteY6" fmla="*/ 71317 h 125723"/>
                  <a:gd name="connsiteX7" fmla="*/ 147226 w 717141"/>
                  <a:gd name="connsiteY7" fmla="*/ 28984 h 125723"/>
                  <a:gd name="connsiteX8" fmla="*/ 71026 w 717141"/>
                  <a:gd name="connsiteY8" fmla="*/ 14167 h 125723"/>
                  <a:gd name="connsiteX9" fmla="*/ 1176 w 717141"/>
                  <a:gd name="connsiteY9" fmla="*/ 3584 h 12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141" h="125723">
                    <a:moveTo>
                      <a:pt x="1176" y="3584"/>
                    </a:moveTo>
                    <a:cubicBezTo>
                      <a:pt x="11406" y="14873"/>
                      <a:pt x="77023" y="62146"/>
                      <a:pt x="132409" y="81901"/>
                    </a:cubicBezTo>
                    <a:cubicBezTo>
                      <a:pt x="187795" y="101656"/>
                      <a:pt x="238595" y="115414"/>
                      <a:pt x="333492" y="122117"/>
                    </a:cubicBezTo>
                    <a:cubicBezTo>
                      <a:pt x="428389" y="128820"/>
                      <a:pt x="652403" y="124586"/>
                      <a:pt x="701792" y="122117"/>
                    </a:cubicBezTo>
                    <a:cubicBezTo>
                      <a:pt x="751181" y="119648"/>
                      <a:pt x="668984" y="109065"/>
                      <a:pt x="629826" y="107301"/>
                    </a:cubicBezTo>
                    <a:cubicBezTo>
                      <a:pt x="590668" y="105537"/>
                      <a:pt x="527873" y="117531"/>
                      <a:pt x="466842" y="111534"/>
                    </a:cubicBezTo>
                    <a:cubicBezTo>
                      <a:pt x="405811" y="105537"/>
                      <a:pt x="316911" y="85075"/>
                      <a:pt x="263642" y="71317"/>
                    </a:cubicBezTo>
                    <a:cubicBezTo>
                      <a:pt x="210373" y="57559"/>
                      <a:pt x="179329" y="38509"/>
                      <a:pt x="147226" y="28984"/>
                    </a:cubicBezTo>
                    <a:cubicBezTo>
                      <a:pt x="115123" y="19459"/>
                      <a:pt x="91840" y="17342"/>
                      <a:pt x="71026" y="14167"/>
                    </a:cubicBezTo>
                    <a:cubicBezTo>
                      <a:pt x="50212" y="10992"/>
                      <a:pt x="-9054" y="-7705"/>
                      <a:pt x="1176" y="35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C57C5FE9-2CF2-4BEA-893E-FA1F1FB53C75}"/>
                  </a:ext>
                </a:extLst>
              </p:cNvPr>
              <p:cNvSpPr/>
              <p:nvPr/>
            </p:nvSpPr>
            <p:spPr>
              <a:xfrm>
                <a:off x="6297607" y="4726762"/>
                <a:ext cx="616650" cy="298248"/>
              </a:xfrm>
              <a:custGeom>
                <a:avLst/>
                <a:gdLst>
                  <a:gd name="connsiteX0" fmla="*/ 606431 w 616650"/>
                  <a:gd name="connsiteY0" fmla="*/ 2402 h 298248"/>
                  <a:gd name="connsiteX1" fmla="*/ 609606 w 616650"/>
                  <a:gd name="connsiteY1" fmla="*/ 56377 h 298248"/>
                  <a:gd name="connsiteX2" fmla="*/ 557218 w 616650"/>
                  <a:gd name="connsiteY2" fmla="*/ 126227 h 298248"/>
                  <a:gd name="connsiteX3" fmla="*/ 419106 w 616650"/>
                  <a:gd name="connsiteY3" fmla="*/ 213540 h 298248"/>
                  <a:gd name="connsiteX4" fmla="*/ 261943 w 616650"/>
                  <a:gd name="connsiteY4" fmla="*/ 283390 h 298248"/>
                  <a:gd name="connsiteX5" fmla="*/ 6 w 616650"/>
                  <a:gd name="connsiteY5" fmla="*/ 297677 h 298248"/>
                  <a:gd name="connsiteX6" fmla="*/ 269881 w 616650"/>
                  <a:gd name="connsiteY6" fmla="*/ 272277 h 298248"/>
                  <a:gd name="connsiteX7" fmla="*/ 381006 w 616650"/>
                  <a:gd name="connsiteY7" fmla="*/ 199252 h 298248"/>
                  <a:gd name="connsiteX8" fmla="*/ 520706 w 616650"/>
                  <a:gd name="connsiteY8" fmla="*/ 137340 h 298248"/>
                  <a:gd name="connsiteX9" fmla="*/ 606431 w 616650"/>
                  <a:gd name="connsiteY9" fmla="*/ 2402 h 29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650" h="298248">
                    <a:moveTo>
                      <a:pt x="606431" y="2402"/>
                    </a:moveTo>
                    <a:cubicBezTo>
                      <a:pt x="621248" y="-11092"/>
                      <a:pt x="617808" y="35740"/>
                      <a:pt x="609606" y="56377"/>
                    </a:cubicBezTo>
                    <a:cubicBezTo>
                      <a:pt x="601404" y="77015"/>
                      <a:pt x="588968" y="100033"/>
                      <a:pt x="557218" y="126227"/>
                    </a:cubicBezTo>
                    <a:cubicBezTo>
                      <a:pt x="525468" y="152421"/>
                      <a:pt x="468318" y="187346"/>
                      <a:pt x="419106" y="213540"/>
                    </a:cubicBezTo>
                    <a:cubicBezTo>
                      <a:pt x="369894" y="239734"/>
                      <a:pt x="331793" y="269367"/>
                      <a:pt x="261943" y="283390"/>
                    </a:cubicBezTo>
                    <a:cubicBezTo>
                      <a:pt x="192093" y="297413"/>
                      <a:pt x="-1317" y="299529"/>
                      <a:pt x="6" y="297677"/>
                    </a:cubicBezTo>
                    <a:cubicBezTo>
                      <a:pt x="1329" y="295825"/>
                      <a:pt x="206381" y="288681"/>
                      <a:pt x="269881" y="272277"/>
                    </a:cubicBezTo>
                    <a:cubicBezTo>
                      <a:pt x="333381" y="255873"/>
                      <a:pt x="339202" y="221742"/>
                      <a:pt x="381006" y="199252"/>
                    </a:cubicBezTo>
                    <a:cubicBezTo>
                      <a:pt x="422810" y="176763"/>
                      <a:pt x="483400" y="169619"/>
                      <a:pt x="520706" y="137340"/>
                    </a:cubicBezTo>
                    <a:cubicBezTo>
                      <a:pt x="558012" y="105061"/>
                      <a:pt x="591614" y="15896"/>
                      <a:pt x="606431" y="240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F0C8E027-5133-43E1-B000-3AF3E94C6DEC}"/>
                  </a:ext>
                </a:extLst>
              </p:cNvPr>
              <p:cNvSpPr/>
              <p:nvPr/>
            </p:nvSpPr>
            <p:spPr>
              <a:xfrm>
                <a:off x="6290623" y="3501975"/>
                <a:ext cx="45719" cy="79012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82BA902-5E57-41DB-91A4-B448D7178619}"/>
                  </a:ext>
                </a:extLst>
              </p:cNvPr>
              <p:cNvSpPr/>
              <p:nvPr/>
            </p:nvSpPr>
            <p:spPr>
              <a:xfrm>
                <a:off x="5963284" y="3401006"/>
                <a:ext cx="146024" cy="234372"/>
              </a:xfrm>
              <a:custGeom>
                <a:avLst/>
                <a:gdLst>
                  <a:gd name="connsiteX0" fmla="*/ 142241 w 146024"/>
                  <a:gd name="connsiteY0" fmla="*/ 4182 h 234372"/>
                  <a:gd name="connsiteX1" fmla="*/ 134304 w 146024"/>
                  <a:gd name="connsiteY1" fmla="*/ 147057 h 234372"/>
                  <a:gd name="connsiteX2" fmla="*/ 127954 w 146024"/>
                  <a:gd name="connsiteY2" fmla="*/ 224844 h 234372"/>
                  <a:gd name="connsiteX3" fmla="*/ 59691 w 146024"/>
                  <a:gd name="connsiteY3" fmla="*/ 224844 h 234372"/>
                  <a:gd name="connsiteX4" fmla="*/ 954 w 146024"/>
                  <a:gd name="connsiteY4" fmla="*/ 231194 h 234372"/>
                  <a:gd name="connsiteX5" fmla="*/ 23179 w 146024"/>
                  <a:gd name="connsiteY5" fmla="*/ 167694 h 234372"/>
                  <a:gd name="connsiteX6" fmla="*/ 21591 w 146024"/>
                  <a:gd name="connsiteY6" fmla="*/ 145469 h 234372"/>
                  <a:gd name="connsiteX7" fmla="*/ 67629 w 146024"/>
                  <a:gd name="connsiteY7" fmla="*/ 47044 h 234372"/>
                  <a:gd name="connsiteX8" fmla="*/ 142241 w 146024"/>
                  <a:gd name="connsiteY8" fmla="*/ 4182 h 23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24" h="234372">
                    <a:moveTo>
                      <a:pt x="142241" y="4182"/>
                    </a:moveTo>
                    <a:cubicBezTo>
                      <a:pt x="153353" y="20851"/>
                      <a:pt x="136685" y="110280"/>
                      <a:pt x="134304" y="147057"/>
                    </a:cubicBezTo>
                    <a:cubicBezTo>
                      <a:pt x="131923" y="183834"/>
                      <a:pt x="140389" y="211880"/>
                      <a:pt x="127954" y="224844"/>
                    </a:cubicBezTo>
                    <a:cubicBezTo>
                      <a:pt x="115519" y="237808"/>
                      <a:pt x="80858" y="223786"/>
                      <a:pt x="59691" y="224844"/>
                    </a:cubicBezTo>
                    <a:cubicBezTo>
                      <a:pt x="38524" y="225902"/>
                      <a:pt x="7039" y="240719"/>
                      <a:pt x="954" y="231194"/>
                    </a:cubicBezTo>
                    <a:cubicBezTo>
                      <a:pt x="-5131" y="221669"/>
                      <a:pt x="19739" y="181982"/>
                      <a:pt x="23179" y="167694"/>
                    </a:cubicBezTo>
                    <a:cubicBezTo>
                      <a:pt x="26618" y="153407"/>
                      <a:pt x="14183" y="165577"/>
                      <a:pt x="21591" y="145469"/>
                    </a:cubicBezTo>
                    <a:cubicBezTo>
                      <a:pt x="28999" y="125361"/>
                      <a:pt x="48314" y="69533"/>
                      <a:pt x="67629" y="47044"/>
                    </a:cubicBezTo>
                    <a:cubicBezTo>
                      <a:pt x="86944" y="24555"/>
                      <a:pt x="131129" y="-12487"/>
                      <a:pt x="142241" y="4182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28AF4708-9FC6-492B-B6E1-F0A4E8EC6C91}"/>
                  </a:ext>
                </a:extLst>
              </p:cNvPr>
              <p:cNvSpPr/>
              <p:nvPr/>
            </p:nvSpPr>
            <p:spPr>
              <a:xfrm>
                <a:off x="6608338" y="3471353"/>
                <a:ext cx="278761" cy="366303"/>
              </a:xfrm>
              <a:custGeom>
                <a:avLst/>
                <a:gdLst>
                  <a:gd name="connsiteX0" fmla="*/ 2012 w 278761"/>
                  <a:gd name="connsiteY0" fmla="*/ 3685 h 366303"/>
                  <a:gd name="connsiteX1" fmla="*/ 170287 w 278761"/>
                  <a:gd name="connsiteY1" fmla="*/ 43372 h 366303"/>
                  <a:gd name="connsiteX2" fmla="*/ 254425 w 278761"/>
                  <a:gd name="connsiteY2" fmla="*/ 233872 h 366303"/>
                  <a:gd name="connsiteX3" fmla="*/ 275062 w 278761"/>
                  <a:gd name="connsiteY3" fmla="*/ 364047 h 366303"/>
                  <a:gd name="connsiteX4" fmla="*/ 190925 w 278761"/>
                  <a:gd name="connsiteY4" fmla="*/ 311660 h 366303"/>
                  <a:gd name="connsiteX5" fmla="*/ 95675 w 278761"/>
                  <a:gd name="connsiteY5" fmla="*/ 249747 h 366303"/>
                  <a:gd name="connsiteX6" fmla="*/ 78212 w 278761"/>
                  <a:gd name="connsiteY6" fmla="*/ 106872 h 366303"/>
                  <a:gd name="connsiteX7" fmla="*/ 2012 w 278761"/>
                  <a:gd name="connsiteY7" fmla="*/ 3685 h 3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61" h="366303">
                    <a:moveTo>
                      <a:pt x="2012" y="3685"/>
                    </a:moveTo>
                    <a:cubicBezTo>
                      <a:pt x="17358" y="-6898"/>
                      <a:pt x="128218" y="5008"/>
                      <a:pt x="170287" y="43372"/>
                    </a:cubicBezTo>
                    <a:cubicBezTo>
                      <a:pt x="212356" y="81736"/>
                      <a:pt x="236963" y="180426"/>
                      <a:pt x="254425" y="233872"/>
                    </a:cubicBezTo>
                    <a:cubicBezTo>
                      <a:pt x="271887" y="287318"/>
                      <a:pt x="285645" y="351082"/>
                      <a:pt x="275062" y="364047"/>
                    </a:cubicBezTo>
                    <a:cubicBezTo>
                      <a:pt x="264479" y="377012"/>
                      <a:pt x="220823" y="330710"/>
                      <a:pt x="190925" y="311660"/>
                    </a:cubicBezTo>
                    <a:cubicBezTo>
                      <a:pt x="161027" y="292610"/>
                      <a:pt x="114461" y="283878"/>
                      <a:pt x="95675" y="249747"/>
                    </a:cubicBezTo>
                    <a:cubicBezTo>
                      <a:pt x="76889" y="215616"/>
                      <a:pt x="92764" y="147089"/>
                      <a:pt x="78212" y="106872"/>
                    </a:cubicBezTo>
                    <a:cubicBezTo>
                      <a:pt x="63660" y="66655"/>
                      <a:pt x="-13334" y="14268"/>
                      <a:pt x="2012" y="368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0E856D0-1A84-4807-B611-9E894496A92F}"/>
                  </a:ext>
                </a:extLst>
              </p:cNvPr>
              <p:cNvSpPr/>
              <p:nvPr/>
            </p:nvSpPr>
            <p:spPr>
              <a:xfrm>
                <a:off x="7194205" y="4152761"/>
                <a:ext cx="258833" cy="381437"/>
              </a:xfrm>
              <a:custGeom>
                <a:avLst/>
                <a:gdLst>
                  <a:gd name="connsiteX0" fmla="*/ 258578 w 258833"/>
                  <a:gd name="connsiteY0" fmla="*/ 139 h 381437"/>
                  <a:gd name="connsiteX1" fmla="*/ 173912 w 258833"/>
                  <a:gd name="connsiteY1" fmla="*/ 129256 h 381437"/>
                  <a:gd name="connsiteX2" fmla="*/ 80778 w 258833"/>
                  <a:gd name="connsiteY2" fmla="*/ 239322 h 381437"/>
                  <a:gd name="connsiteX3" fmla="*/ 345 w 258833"/>
                  <a:gd name="connsiteY3" fmla="*/ 381139 h 381437"/>
                  <a:gd name="connsiteX4" fmla="*/ 112528 w 258833"/>
                  <a:gd name="connsiteY4" fmla="*/ 273189 h 381437"/>
                  <a:gd name="connsiteX5" fmla="*/ 197195 w 258833"/>
                  <a:gd name="connsiteY5" fmla="*/ 154656 h 381437"/>
                  <a:gd name="connsiteX6" fmla="*/ 258578 w 258833"/>
                  <a:gd name="connsiteY6" fmla="*/ 139 h 38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833" h="381437">
                    <a:moveTo>
                      <a:pt x="258578" y="139"/>
                    </a:moveTo>
                    <a:cubicBezTo>
                      <a:pt x="254698" y="-4094"/>
                      <a:pt x="203545" y="89392"/>
                      <a:pt x="173912" y="129256"/>
                    </a:cubicBezTo>
                    <a:cubicBezTo>
                      <a:pt x="144279" y="169120"/>
                      <a:pt x="109706" y="197342"/>
                      <a:pt x="80778" y="239322"/>
                    </a:cubicBezTo>
                    <a:cubicBezTo>
                      <a:pt x="51850" y="281302"/>
                      <a:pt x="-4947" y="375495"/>
                      <a:pt x="345" y="381139"/>
                    </a:cubicBezTo>
                    <a:cubicBezTo>
                      <a:pt x="5637" y="386783"/>
                      <a:pt x="79720" y="310936"/>
                      <a:pt x="112528" y="273189"/>
                    </a:cubicBezTo>
                    <a:cubicBezTo>
                      <a:pt x="145336" y="235442"/>
                      <a:pt x="173206" y="199812"/>
                      <a:pt x="197195" y="154656"/>
                    </a:cubicBezTo>
                    <a:cubicBezTo>
                      <a:pt x="221184" y="109500"/>
                      <a:pt x="262458" y="4372"/>
                      <a:pt x="258578" y="13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F340C797-9F48-4635-8B6D-68DF4D78A4FE}"/>
                  </a:ext>
                </a:extLst>
              </p:cNvPr>
              <p:cNvSpPr/>
              <p:nvPr/>
            </p:nvSpPr>
            <p:spPr>
              <a:xfrm>
                <a:off x="5201920" y="1305560"/>
                <a:ext cx="386080" cy="1016000"/>
              </a:xfrm>
              <a:custGeom>
                <a:avLst/>
                <a:gdLst>
                  <a:gd name="connsiteX0" fmla="*/ 386080 w 386080"/>
                  <a:gd name="connsiteY0" fmla="*/ 0 h 1016000"/>
                  <a:gd name="connsiteX1" fmla="*/ 218440 w 386080"/>
                  <a:gd name="connsiteY1" fmla="*/ 254000 h 1016000"/>
                  <a:gd name="connsiteX2" fmla="*/ 60960 w 386080"/>
                  <a:gd name="connsiteY2" fmla="*/ 660400 h 1016000"/>
                  <a:gd name="connsiteX3" fmla="*/ 55880 w 386080"/>
                  <a:gd name="connsiteY3" fmla="*/ 909320 h 1016000"/>
                  <a:gd name="connsiteX4" fmla="*/ 0 w 386080"/>
                  <a:gd name="connsiteY4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80" h="1016000">
                    <a:moveTo>
                      <a:pt x="386080" y="0"/>
                    </a:moveTo>
                    <a:cubicBezTo>
                      <a:pt x="329353" y="71966"/>
                      <a:pt x="272627" y="143933"/>
                      <a:pt x="218440" y="254000"/>
                    </a:cubicBezTo>
                    <a:cubicBezTo>
                      <a:pt x="164253" y="364067"/>
                      <a:pt x="88053" y="551180"/>
                      <a:pt x="60960" y="660400"/>
                    </a:cubicBezTo>
                    <a:cubicBezTo>
                      <a:pt x="33867" y="769620"/>
                      <a:pt x="66040" y="850053"/>
                      <a:pt x="55880" y="909320"/>
                    </a:cubicBezTo>
                    <a:cubicBezTo>
                      <a:pt x="45720" y="968587"/>
                      <a:pt x="22860" y="992293"/>
                      <a:pt x="0" y="1016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290063C-84AA-4209-8B0F-536A42E36EE8}"/>
                  </a:ext>
                </a:extLst>
              </p:cNvPr>
              <p:cNvSpPr/>
              <p:nvPr/>
            </p:nvSpPr>
            <p:spPr>
              <a:xfrm>
                <a:off x="5806440" y="1244600"/>
                <a:ext cx="1813560" cy="1478280"/>
              </a:xfrm>
              <a:custGeom>
                <a:avLst/>
                <a:gdLst>
                  <a:gd name="connsiteX0" fmla="*/ 0 w 1813560"/>
                  <a:gd name="connsiteY0" fmla="*/ 0 h 1478280"/>
                  <a:gd name="connsiteX1" fmla="*/ 609600 w 1813560"/>
                  <a:gd name="connsiteY1" fmla="*/ 513080 h 1478280"/>
                  <a:gd name="connsiteX2" fmla="*/ 1214120 w 1813560"/>
                  <a:gd name="connsiteY2" fmla="*/ 894080 h 1478280"/>
                  <a:gd name="connsiteX3" fmla="*/ 1676400 w 1813560"/>
                  <a:gd name="connsiteY3" fmla="*/ 1254760 h 1478280"/>
                  <a:gd name="connsiteX4" fmla="*/ 1813560 w 1813560"/>
                  <a:gd name="connsiteY4" fmla="*/ 1478280 h 14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1478280">
                    <a:moveTo>
                      <a:pt x="0" y="0"/>
                    </a:moveTo>
                    <a:cubicBezTo>
                      <a:pt x="203623" y="182033"/>
                      <a:pt x="407247" y="364067"/>
                      <a:pt x="609600" y="513080"/>
                    </a:cubicBezTo>
                    <a:cubicBezTo>
                      <a:pt x="811953" y="662093"/>
                      <a:pt x="1036320" y="770467"/>
                      <a:pt x="1214120" y="894080"/>
                    </a:cubicBezTo>
                    <a:cubicBezTo>
                      <a:pt x="1391920" y="1017693"/>
                      <a:pt x="1576493" y="1157393"/>
                      <a:pt x="1676400" y="1254760"/>
                    </a:cubicBezTo>
                    <a:cubicBezTo>
                      <a:pt x="1776307" y="1352127"/>
                      <a:pt x="1794933" y="1415203"/>
                      <a:pt x="1813560" y="1478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8EB97D4F-5902-48F4-B8A8-BB94BFE8E9E2}"/>
                  </a:ext>
                </a:extLst>
              </p:cNvPr>
              <p:cNvSpPr/>
              <p:nvPr/>
            </p:nvSpPr>
            <p:spPr>
              <a:xfrm>
                <a:off x="4036774" y="289560"/>
                <a:ext cx="1825546" cy="2794000"/>
              </a:xfrm>
              <a:custGeom>
                <a:avLst/>
                <a:gdLst>
                  <a:gd name="connsiteX0" fmla="*/ 1825546 w 1825546"/>
                  <a:gd name="connsiteY0" fmla="*/ 0 h 2794000"/>
                  <a:gd name="connsiteX1" fmla="*/ 1129586 w 1825546"/>
                  <a:gd name="connsiteY1" fmla="*/ 213360 h 2794000"/>
                  <a:gd name="connsiteX2" fmla="*/ 494586 w 1825546"/>
                  <a:gd name="connsiteY2" fmla="*/ 812800 h 2794000"/>
                  <a:gd name="connsiteX3" fmla="*/ 6906 w 1825546"/>
                  <a:gd name="connsiteY3" fmla="*/ 1899920 h 2794000"/>
                  <a:gd name="connsiteX4" fmla="*/ 210106 w 1825546"/>
                  <a:gd name="connsiteY4" fmla="*/ 2794000 h 279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546" h="2794000">
                    <a:moveTo>
                      <a:pt x="1825546" y="0"/>
                    </a:moveTo>
                    <a:cubicBezTo>
                      <a:pt x="1588479" y="38946"/>
                      <a:pt x="1351413" y="77893"/>
                      <a:pt x="1129586" y="213360"/>
                    </a:cubicBezTo>
                    <a:cubicBezTo>
                      <a:pt x="907759" y="348827"/>
                      <a:pt x="681699" y="531707"/>
                      <a:pt x="494586" y="812800"/>
                    </a:cubicBezTo>
                    <a:cubicBezTo>
                      <a:pt x="307473" y="1093893"/>
                      <a:pt x="54319" y="1569720"/>
                      <a:pt x="6906" y="1899920"/>
                    </a:cubicBezTo>
                    <a:cubicBezTo>
                      <a:pt x="-40507" y="2230120"/>
                      <a:pt x="170313" y="2644987"/>
                      <a:pt x="210106" y="2794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A9A1D7EC-3B24-458B-AA67-86C006D18956}"/>
                  </a:ext>
                </a:extLst>
              </p:cNvPr>
              <p:cNvSpPr/>
              <p:nvPr/>
            </p:nvSpPr>
            <p:spPr>
              <a:xfrm>
                <a:off x="4236720" y="3093720"/>
                <a:ext cx="482600" cy="1351280"/>
              </a:xfrm>
              <a:custGeom>
                <a:avLst/>
                <a:gdLst>
                  <a:gd name="connsiteX0" fmla="*/ 0 w 482600"/>
                  <a:gd name="connsiteY0" fmla="*/ 0 h 1351280"/>
                  <a:gd name="connsiteX1" fmla="*/ 106680 w 482600"/>
                  <a:gd name="connsiteY1" fmla="*/ 502920 h 1351280"/>
                  <a:gd name="connsiteX2" fmla="*/ 375920 w 482600"/>
                  <a:gd name="connsiteY2" fmla="*/ 1046480 h 1351280"/>
                  <a:gd name="connsiteX3" fmla="*/ 482600 w 482600"/>
                  <a:gd name="connsiteY3" fmla="*/ 135128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00" h="1351280">
                    <a:moveTo>
                      <a:pt x="0" y="0"/>
                    </a:moveTo>
                    <a:cubicBezTo>
                      <a:pt x="22013" y="164253"/>
                      <a:pt x="44027" y="328507"/>
                      <a:pt x="106680" y="502920"/>
                    </a:cubicBezTo>
                    <a:cubicBezTo>
                      <a:pt x="169333" y="677333"/>
                      <a:pt x="313267" y="905087"/>
                      <a:pt x="375920" y="1046480"/>
                    </a:cubicBezTo>
                    <a:cubicBezTo>
                      <a:pt x="438573" y="1187873"/>
                      <a:pt x="460586" y="1269576"/>
                      <a:pt x="482600" y="1351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0FCC54AC-AA71-48B4-82A0-983BE6234035}"/>
                  </a:ext>
                </a:extLst>
              </p:cNvPr>
              <p:cNvSpPr/>
              <p:nvPr/>
            </p:nvSpPr>
            <p:spPr>
              <a:xfrm>
                <a:off x="5908040" y="116836"/>
                <a:ext cx="2575560" cy="2352044"/>
              </a:xfrm>
              <a:custGeom>
                <a:avLst/>
                <a:gdLst>
                  <a:gd name="connsiteX0" fmla="*/ 0 w 2575560"/>
                  <a:gd name="connsiteY0" fmla="*/ 142244 h 2352044"/>
                  <a:gd name="connsiteX1" fmla="*/ 55880 w 2575560"/>
                  <a:gd name="connsiteY1" fmla="*/ 152404 h 2352044"/>
                  <a:gd name="connsiteX2" fmla="*/ 177800 w 2575560"/>
                  <a:gd name="connsiteY2" fmla="*/ 111764 h 2352044"/>
                  <a:gd name="connsiteX3" fmla="*/ 375920 w 2575560"/>
                  <a:gd name="connsiteY3" fmla="*/ 4 h 2352044"/>
                  <a:gd name="connsiteX4" fmla="*/ 863600 w 2575560"/>
                  <a:gd name="connsiteY4" fmla="*/ 106684 h 2352044"/>
                  <a:gd name="connsiteX5" fmla="*/ 1539240 w 2575560"/>
                  <a:gd name="connsiteY5" fmla="*/ 259084 h 2352044"/>
                  <a:gd name="connsiteX6" fmla="*/ 2265680 w 2575560"/>
                  <a:gd name="connsiteY6" fmla="*/ 914404 h 2352044"/>
                  <a:gd name="connsiteX7" fmla="*/ 2514600 w 2575560"/>
                  <a:gd name="connsiteY7" fmla="*/ 1920244 h 2352044"/>
                  <a:gd name="connsiteX8" fmla="*/ 2575560 w 2575560"/>
                  <a:gd name="connsiteY8" fmla="*/ 2352044 h 235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5560" h="2352044">
                    <a:moveTo>
                      <a:pt x="0" y="142244"/>
                    </a:moveTo>
                    <a:cubicBezTo>
                      <a:pt x="13123" y="149864"/>
                      <a:pt x="26247" y="157484"/>
                      <a:pt x="55880" y="152404"/>
                    </a:cubicBezTo>
                    <a:cubicBezTo>
                      <a:pt x="85513" y="147324"/>
                      <a:pt x="124460" y="137164"/>
                      <a:pt x="177800" y="111764"/>
                    </a:cubicBezTo>
                    <a:cubicBezTo>
                      <a:pt x="231140" y="86364"/>
                      <a:pt x="261620" y="851"/>
                      <a:pt x="375920" y="4"/>
                    </a:cubicBezTo>
                    <a:cubicBezTo>
                      <a:pt x="490220" y="-843"/>
                      <a:pt x="863600" y="106684"/>
                      <a:pt x="863600" y="106684"/>
                    </a:cubicBezTo>
                    <a:cubicBezTo>
                      <a:pt x="1057487" y="149864"/>
                      <a:pt x="1305560" y="124464"/>
                      <a:pt x="1539240" y="259084"/>
                    </a:cubicBezTo>
                    <a:cubicBezTo>
                      <a:pt x="1772920" y="393704"/>
                      <a:pt x="2103120" y="637544"/>
                      <a:pt x="2265680" y="914404"/>
                    </a:cubicBezTo>
                    <a:cubicBezTo>
                      <a:pt x="2428240" y="1191264"/>
                      <a:pt x="2462953" y="1680638"/>
                      <a:pt x="2514600" y="1920244"/>
                    </a:cubicBezTo>
                    <a:cubicBezTo>
                      <a:pt x="2566247" y="2159850"/>
                      <a:pt x="2570903" y="2255947"/>
                      <a:pt x="2575560" y="235204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FCFA92F6-9FDF-4A9B-AE6C-7D2AAA93803C}"/>
                  </a:ext>
                </a:extLst>
              </p:cNvPr>
              <p:cNvSpPr/>
              <p:nvPr/>
            </p:nvSpPr>
            <p:spPr>
              <a:xfrm>
                <a:off x="8280400" y="2484120"/>
                <a:ext cx="310177" cy="1645920"/>
              </a:xfrm>
              <a:custGeom>
                <a:avLst/>
                <a:gdLst>
                  <a:gd name="connsiteX0" fmla="*/ 208280 w 310177"/>
                  <a:gd name="connsiteY0" fmla="*/ 0 h 1645920"/>
                  <a:gd name="connsiteX1" fmla="*/ 238760 w 310177"/>
                  <a:gd name="connsiteY1" fmla="*/ 477520 h 1645920"/>
                  <a:gd name="connsiteX2" fmla="*/ 299720 w 310177"/>
                  <a:gd name="connsiteY2" fmla="*/ 939800 h 1645920"/>
                  <a:gd name="connsiteX3" fmla="*/ 0 w 310177"/>
                  <a:gd name="connsiteY3" fmla="*/ 1645920 h 164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177" h="1645920">
                    <a:moveTo>
                      <a:pt x="208280" y="0"/>
                    </a:moveTo>
                    <a:cubicBezTo>
                      <a:pt x="215900" y="160443"/>
                      <a:pt x="223520" y="320887"/>
                      <a:pt x="238760" y="477520"/>
                    </a:cubicBezTo>
                    <a:cubicBezTo>
                      <a:pt x="254000" y="634153"/>
                      <a:pt x="339513" y="745067"/>
                      <a:pt x="299720" y="939800"/>
                    </a:cubicBezTo>
                    <a:cubicBezTo>
                      <a:pt x="259927" y="1134533"/>
                      <a:pt x="129963" y="1390226"/>
                      <a:pt x="0" y="16459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BCB9C12C-79C9-461E-984A-42510468A05F}"/>
                  </a:ext>
                </a:extLst>
              </p:cNvPr>
              <p:cNvSpPr/>
              <p:nvPr/>
            </p:nvSpPr>
            <p:spPr>
              <a:xfrm>
                <a:off x="8219440" y="3667760"/>
                <a:ext cx="101941" cy="457200"/>
              </a:xfrm>
              <a:custGeom>
                <a:avLst/>
                <a:gdLst>
                  <a:gd name="connsiteX0" fmla="*/ 81280 w 101941"/>
                  <a:gd name="connsiteY0" fmla="*/ 0 h 457200"/>
                  <a:gd name="connsiteX1" fmla="*/ 96520 w 101941"/>
                  <a:gd name="connsiteY1" fmla="*/ 218440 h 457200"/>
                  <a:gd name="connsiteX2" fmla="*/ 0 w 101941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41" h="457200">
                    <a:moveTo>
                      <a:pt x="81280" y="0"/>
                    </a:moveTo>
                    <a:cubicBezTo>
                      <a:pt x="95673" y="71120"/>
                      <a:pt x="110067" y="142240"/>
                      <a:pt x="96520" y="218440"/>
                    </a:cubicBezTo>
                    <a:cubicBezTo>
                      <a:pt x="82973" y="294640"/>
                      <a:pt x="41486" y="375920"/>
                      <a:pt x="0" y="4572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0A34E871-A6EE-4B26-8F03-88B12476ED94}"/>
                  </a:ext>
                </a:extLst>
              </p:cNvPr>
              <p:cNvSpPr/>
              <p:nvPr/>
            </p:nvSpPr>
            <p:spPr>
              <a:xfrm>
                <a:off x="7213600" y="3677920"/>
                <a:ext cx="1097280" cy="960120"/>
              </a:xfrm>
              <a:custGeom>
                <a:avLst/>
                <a:gdLst>
                  <a:gd name="connsiteX0" fmla="*/ 1097280 w 1097280"/>
                  <a:gd name="connsiteY0" fmla="*/ 0 h 960120"/>
                  <a:gd name="connsiteX1" fmla="*/ 894080 w 1097280"/>
                  <a:gd name="connsiteY1" fmla="*/ 248920 h 960120"/>
                  <a:gd name="connsiteX2" fmla="*/ 650240 w 1097280"/>
                  <a:gd name="connsiteY2" fmla="*/ 482600 h 960120"/>
                  <a:gd name="connsiteX3" fmla="*/ 543560 w 1097280"/>
                  <a:gd name="connsiteY3" fmla="*/ 680720 h 960120"/>
                  <a:gd name="connsiteX4" fmla="*/ 457200 w 1097280"/>
                  <a:gd name="connsiteY4" fmla="*/ 787400 h 960120"/>
                  <a:gd name="connsiteX5" fmla="*/ 416560 w 1097280"/>
                  <a:gd name="connsiteY5" fmla="*/ 807720 h 960120"/>
                  <a:gd name="connsiteX6" fmla="*/ 0 w 1097280"/>
                  <a:gd name="connsiteY6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7280" h="960120">
                    <a:moveTo>
                      <a:pt x="1097280" y="0"/>
                    </a:moveTo>
                    <a:cubicBezTo>
                      <a:pt x="1032933" y="84243"/>
                      <a:pt x="968587" y="168487"/>
                      <a:pt x="894080" y="248920"/>
                    </a:cubicBezTo>
                    <a:cubicBezTo>
                      <a:pt x="819573" y="329353"/>
                      <a:pt x="708660" y="410633"/>
                      <a:pt x="650240" y="482600"/>
                    </a:cubicBezTo>
                    <a:cubicBezTo>
                      <a:pt x="591820" y="554567"/>
                      <a:pt x="575733" y="629920"/>
                      <a:pt x="543560" y="680720"/>
                    </a:cubicBezTo>
                    <a:cubicBezTo>
                      <a:pt x="511387" y="731520"/>
                      <a:pt x="478367" y="766233"/>
                      <a:pt x="457200" y="787400"/>
                    </a:cubicBezTo>
                    <a:cubicBezTo>
                      <a:pt x="436033" y="808567"/>
                      <a:pt x="492760" y="778933"/>
                      <a:pt x="416560" y="807720"/>
                    </a:cubicBezTo>
                    <a:cubicBezTo>
                      <a:pt x="340360" y="836507"/>
                      <a:pt x="65193" y="936413"/>
                      <a:pt x="0" y="9601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435BC89-01D2-4DE8-9FCA-AB070C0CB3AA}"/>
                  </a:ext>
                </a:extLst>
              </p:cNvPr>
              <p:cNvSpPr/>
              <p:nvPr/>
            </p:nvSpPr>
            <p:spPr>
              <a:xfrm>
                <a:off x="5932172" y="1367478"/>
                <a:ext cx="623138" cy="791851"/>
              </a:xfrm>
              <a:custGeom>
                <a:avLst/>
                <a:gdLst>
                  <a:gd name="connsiteX0" fmla="*/ 265428 w 623138"/>
                  <a:gd name="connsiteY0" fmla="*/ 213672 h 791851"/>
                  <a:gd name="connsiteX1" fmla="*/ 328928 w 623138"/>
                  <a:gd name="connsiteY1" fmla="*/ 359722 h 791851"/>
                  <a:gd name="connsiteX2" fmla="*/ 446403 w 623138"/>
                  <a:gd name="connsiteY2" fmla="*/ 543872 h 791851"/>
                  <a:gd name="connsiteX3" fmla="*/ 560703 w 623138"/>
                  <a:gd name="connsiteY3" fmla="*/ 626422 h 791851"/>
                  <a:gd name="connsiteX4" fmla="*/ 617853 w 623138"/>
                  <a:gd name="connsiteY4" fmla="*/ 791522 h 791851"/>
                  <a:gd name="connsiteX5" fmla="*/ 430528 w 623138"/>
                  <a:gd name="connsiteY5" fmla="*/ 661347 h 791851"/>
                  <a:gd name="connsiteX6" fmla="*/ 249553 w 623138"/>
                  <a:gd name="connsiteY6" fmla="*/ 410522 h 791851"/>
                  <a:gd name="connsiteX7" fmla="*/ 163828 w 623138"/>
                  <a:gd name="connsiteY7" fmla="*/ 223197 h 791851"/>
                  <a:gd name="connsiteX8" fmla="*/ 52703 w 623138"/>
                  <a:gd name="connsiteY8" fmla="*/ 143822 h 791851"/>
                  <a:gd name="connsiteX9" fmla="*/ 11428 w 623138"/>
                  <a:gd name="connsiteY9" fmla="*/ 947 h 791851"/>
                  <a:gd name="connsiteX10" fmla="*/ 265428 w 623138"/>
                  <a:gd name="connsiteY10" fmla="*/ 213672 h 79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3138" h="791851">
                    <a:moveTo>
                      <a:pt x="265428" y="213672"/>
                    </a:moveTo>
                    <a:cubicBezTo>
                      <a:pt x="318345" y="273468"/>
                      <a:pt x="298766" y="304689"/>
                      <a:pt x="328928" y="359722"/>
                    </a:cubicBezTo>
                    <a:cubicBezTo>
                      <a:pt x="359091" y="414755"/>
                      <a:pt x="407774" y="499422"/>
                      <a:pt x="446403" y="543872"/>
                    </a:cubicBezTo>
                    <a:cubicBezTo>
                      <a:pt x="485032" y="588322"/>
                      <a:pt x="532128" y="585147"/>
                      <a:pt x="560703" y="626422"/>
                    </a:cubicBezTo>
                    <a:cubicBezTo>
                      <a:pt x="589278" y="667697"/>
                      <a:pt x="639549" y="785701"/>
                      <a:pt x="617853" y="791522"/>
                    </a:cubicBezTo>
                    <a:cubicBezTo>
                      <a:pt x="596157" y="797343"/>
                      <a:pt x="491911" y="724847"/>
                      <a:pt x="430528" y="661347"/>
                    </a:cubicBezTo>
                    <a:cubicBezTo>
                      <a:pt x="369145" y="597847"/>
                      <a:pt x="294003" y="483547"/>
                      <a:pt x="249553" y="410522"/>
                    </a:cubicBezTo>
                    <a:cubicBezTo>
                      <a:pt x="205103" y="337497"/>
                      <a:pt x="196636" y="267647"/>
                      <a:pt x="163828" y="223197"/>
                    </a:cubicBezTo>
                    <a:cubicBezTo>
                      <a:pt x="131020" y="178747"/>
                      <a:pt x="78103" y="180864"/>
                      <a:pt x="52703" y="143822"/>
                    </a:cubicBezTo>
                    <a:cubicBezTo>
                      <a:pt x="27303" y="106780"/>
                      <a:pt x="-22439" y="-11753"/>
                      <a:pt x="11428" y="947"/>
                    </a:cubicBezTo>
                    <a:cubicBezTo>
                      <a:pt x="45295" y="13647"/>
                      <a:pt x="212511" y="153876"/>
                      <a:pt x="265428" y="2136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5DE6B3C-76DB-46FB-8F8D-D3B277668B6F}"/>
                  </a:ext>
                </a:extLst>
              </p:cNvPr>
              <p:cNvSpPr/>
              <p:nvPr/>
            </p:nvSpPr>
            <p:spPr>
              <a:xfrm>
                <a:off x="6561427" y="1847482"/>
                <a:ext cx="322045" cy="366051"/>
              </a:xfrm>
              <a:custGeom>
                <a:avLst/>
                <a:gdLst>
                  <a:gd name="connsiteX0" fmla="*/ 6590 w 322045"/>
                  <a:gd name="connsiteY0" fmla="*/ 17301 h 366051"/>
                  <a:gd name="connsiteX1" fmla="*/ 226723 w 322045"/>
                  <a:gd name="connsiteY1" fmla="*/ 296701 h 366051"/>
                  <a:gd name="connsiteX2" fmla="*/ 321973 w 322045"/>
                  <a:gd name="connsiteY2" fmla="*/ 364435 h 366051"/>
                  <a:gd name="connsiteX3" fmla="*/ 214023 w 322045"/>
                  <a:gd name="connsiteY3" fmla="*/ 252251 h 366051"/>
                  <a:gd name="connsiteX4" fmla="*/ 91256 w 322045"/>
                  <a:gd name="connsiteY4" fmla="*/ 97735 h 366051"/>
                  <a:gd name="connsiteX5" fmla="*/ 59506 w 322045"/>
                  <a:gd name="connsiteY5" fmla="*/ 36351 h 366051"/>
                  <a:gd name="connsiteX6" fmla="*/ 6590 w 322045"/>
                  <a:gd name="connsiteY6" fmla="*/ 17301 h 36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45" h="366051">
                    <a:moveTo>
                      <a:pt x="6590" y="17301"/>
                    </a:moveTo>
                    <a:cubicBezTo>
                      <a:pt x="34459" y="60693"/>
                      <a:pt x="174159" y="238845"/>
                      <a:pt x="226723" y="296701"/>
                    </a:cubicBezTo>
                    <a:cubicBezTo>
                      <a:pt x="279287" y="354557"/>
                      <a:pt x="324090" y="371843"/>
                      <a:pt x="321973" y="364435"/>
                    </a:cubicBezTo>
                    <a:cubicBezTo>
                      <a:pt x="319856" y="357027"/>
                      <a:pt x="252476" y="296701"/>
                      <a:pt x="214023" y="252251"/>
                    </a:cubicBezTo>
                    <a:cubicBezTo>
                      <a:pt x="175570" y="207801"/>
                      <a:pt x="117009" y="133718"/>
                      <a:pt x="91256" y="97735"/>
                    </a:cubicBezTo>
                    <a:cubicBezTo>
                      <a:pt x="65503" y="61752"/>
                      <a:pt x="71500" y="48346"/>
                      <a:pt x="59506" y="36351"/>
                    </a:cubicBezTo>
                    <a:cubicBezTo>
                      <a:pt x="47512" y="24357"/>
                      <a:pt x="-21279" y="-26091"/>
                      <a:pt x="6590" y="173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D7DDD84C-8969-4EF8-BF35-A937174116CE}"/>
                  </a:ext>
                </a:extLst>
              </p:cNvPr>
              <p:cNvSpPr/>
              <p:nvPr/>
            </p:nvSpPr>
            <p:spPr>
              <a:xfrm>
                <a:off x="5596383" y="1337733"/>
                <a:ext cx="934663" cy="840317"/>
              </a:xfrm>
              <a:custGeom>
                <a:avLst/>
                <a:gdLst>
                  <a:gd name="connsiteX0" fmla="*/ 48767 w 934663"/>
                  <a:gd name="connsiteY0" fmla="*/ 0 h 840317"/>
                  <a:gd name="connsiteX1" fmla="*/ 203284 w 934663"/>
                  <a:gd name="connsiteY1" fmla="*/ 143934 h 840317"/>
                  <a:gd name="connsiteX2" fmla="*/ 258317 w 934663"/>
                  <a:gd name="connsiteY2" fmla="*/ 277284 h 840317"/>
                  <a:gd name="connsiteX3" fmla="*/ 472100 w 934663"/>
                  <a:gd name="connsiteY3" fmla="*/ 459317 h 840317"/>
                  <a:gd name="connsiteX4" fmla="*/ 649900 w 934663"/>
                  <a:gd name="connsiteY4" fmla="*/ 620184 h 840317"/>
                  <a:gd name="connsiteX5" fmla="*/ 804417 w 934663"/>
                  <a:gd name="connsiteY5" fmla="*/ 696384 h 840317"/>
                  <a:gd name="connsiteX6" fmla="*/ 929300 w 934663"/>
                  <a:gd name="connsiteY6" fmla="*/ 840317 h 840317"/>
                  <a:gd name="connsiteX7" fmla="*/ 620267 w 934663"/>
                  <a:gd name="connsiteY7" fmla="*/ 696384 h 840317"/>
                  <a:gd name="connsiteX8" fmla="*/ 349334 w 934663"/>
                  <a:gd name="connsiteY8" fmla="*/ 465667 h 840317"/>
                  <a:gd name="connsiteX9" fmla="*/ 192700 w 934663"/>
                  <a:gd name="connsiteY9" fmla="*/ 332317 h 840317"/>
                  <a:gd name="connsiteX10" fmla="*/ 65700 w 934663"/>
                  <a:gd name="connsiteY10" fmla="*/ 279400 h 840317"/>
                  <a:gd name="connsiteX11" fmla="*/ 84 w 934663"/>
                  <a:gd name="connsiteY11" fmla="*/ 146050 h 840317"/>
                  <a:gd name="connsiteX12" fmla="*/ 48767 w 934663"/>
                  <a:gd name="connsiteY12" fmla="*/ 0 h 84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4663" h="840317">
                    <a:moveTo>
                      <a:pt x="48767" y="0"/>
                    </a:moveTo>
                    <a:cubicBezTo>
                      <a:pt x="82634" y="-353"/>
                      <a:pt x="168359" y="97720"/>
                      <a:pt x="203284" y="143934"/>
                    </a:cubicBezTo>
                    <a:cubicBezTo>
                      <a:pt x="238209" y="190148"/>
                      <a:pt x="213514" y="224720"/>
                      <a:pt x="258317" y="277284"/>
                    </a:cubicBezTo>
                    <a:cubicBezTo>
                      <a:pt x="303120" y="329848"/>
                      <a:pt x="406836" y="402167"/>
                      <a:pt x="472100" y="459317"/>
                    </a:cubicBezTo>
                    <a:cubicBezTo>
                      <a:pt x="537364" y="516467"/>
                      <a:pt x="594514" y="580673"/>
                      <a:pt x="649900" y="620184"/>
                    </a:cubicBezTo>
                    <a:cubicBezTo>
                      <a:pt x="705286" y="659695"/>
                      <a:pt x="757851" y="659695"/>
                      <a:pt x="804417" y="696384"/>
                    </a:cubicBezTo>
                    <a:cubicBezTo>
                      <a:pt x="850983" y="733073"/>
                      <a:pt x="959992" y="840317"/>
                      <a:pt x="929300" y="840317"/>
                    </a:cubicBezTo>
                    <a:cubicBezTo>
                      <a:pt x="898608" y="840317"/>
                      <a:pt x="716928" y="758826"/>
                      <a:pt x="620267" y="696384"/>
                    </a:cubicBezTo>
                    <a:cubicBezTo>
                      <a:pt x="523606" y="633942"/>
                      <a:pt x="349334" y="465667"/>
                      <a:pt x="349334" y="465667"/>
                    </a:cubicBezTo>
                    <a:cubicBezTo>
                      <a:pt x="278073" y="404989"/>
                      <a:pt x="239972" y="363361"/>
                      <a:pt x="192700" y="332317"/>
                    </a:cubicBezTo>
                    <a:cubicBezTo>
                      <a:pt x="145428" y="301273"/>
                      <a:pt x="97803" y="310445"/>
                      <a:pt x="65700" y="279400"/>
                    </a:cubicBezTo>
                    <a:cubicBezTo>
                      <a:pt x="33597" y="248355"/>
                      <a:pt x="1495" y="191911"/>
                      <a:pt x="84" y="146050"/>
                    </a:cubicBezTo>
                    <a:cubicBezTo>
                      <a:pt x="-1327" y="100189"/>
                      <a:pt x="14900" y="353"/>
                      <a:pt x="48767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03860720-E4A0-4DD9-8389-1C70009C7308}"/>
                  </a:ext>
                </a:extLst>
              </p:cNvPr>
              <p:cNvSpPr/>
              <p:nvPr/>
            </p:nvSpPr>
            <p:spPr>
              <a:xfrm>
                <a:off x="5494712" y="1331382"/>
                <a:ext cx="142234" cy="330283"/>
              </a:xfrm>
              <a:custGeom>
                <a:avLst/>
                <a:gdLst>
                  <a:gd name="connsiteX0" fmla="*/ 141971 w 142234"/>
                  <a:gd name="connsiteY0" fmla="*/ 1 h 330283"/>
                  <a:gd name="connsiteX1" fmla="*/ 99638 w 142234"/>
                  <a:gd name="connsiteY1" fmla="*/ 131235 h 330283"/>
                  <a:gd name="connsiteX2" fmla="*/ 63655 w 142234"/>
                  <a:gd name="connsiteY2" fmla="*/ 260351 h 330283"/>
                  <a:gd name="connsiteX3" fmla="*/ 155 w 142234"/>
                  <a:gd name="connsiteY3" fmla="*/ 330201 h 330283"/>
                  <a:gd name="connsiteX4" fmla="*/ 46721 w 142234"/>
                  <a:gd name="connsiteY4" fmla="*/ 247651 h 330283"/>
                  <a:gd name="connsiteX5" fmla="*/ 78471 w 142234"/>
                  <a:gd name="connsiteY5" fmla="*/ 129118 h 330283"/>
                  <a:gd name="connsiteX6" fmla="*/ 141971 w 142234"/>
                  <a:gd name="connsiteY6" fmla="*/ 1 h 33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34" h="330283">
                    <a:moveTo>
                      <a:pt x="141971" y="1"/>
                    </a:moveTo>
                    <a:cubicBezTo>
                      <a:pt x="145499" y="354"/>
                      <a:pt x="112691" y="87843"/>
                      <a:pt x="99638" y="131235"/>
                    </a:cubicBezTo>
                    <a:cubicBezTo>
                      <a:pt x="86585" y="174627"/>
                      <a:pt x="80235" y="227190"/>
                      <a:pt x="63655" y="260351"/>
                    </a:cubicBezTo>
                    <a:cubicBezTo>
                      <a:pt x="47075" y="293512"/>
                      <a:pt x="2977" y="332318"/>
                      <a:pt x="155" y="330201"/>
                    </a:cubicBezTo>
                    <a:cubicBezTo>
                      <a:pt x="-2667" y="328084"/>
                      <a:pt x="33668" y="281165"/>
                      <a:pt x="46721" y="247651"/>
                    </a:cubicBezTo>
                    <a:cubicBezTo>
                      <a:pt x="59774" y="214137"/>
                      <a:pt x="62243" y="167924"/>
                      <a:pt x="78471" y="129118"/>
                    </a:cubicBezTo>
                    <a:cubicBezTo>
                      <a:pt x="94699" y="90312"/>
                      <a:pt x="138443" y="-352"/>
                      <a:pt x="14197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DD41111A-FF93-41BC-A029-9EC1B7170F5B}"/>
                  </a:ext>
                </a:extLst>
              </p:cNvPr>
              <p:cNvSpPr/>
              <p:nvPr/>
            </p:nvSpPr>
            <p:spPr>
              <a:xfrm>
                <a:off x="5237967" y="1303556"/>
                <a:ext cx="350183" cy="853964"/>
              </a:xfrm>
              <a:custGeom>
                <a:avLst/>
                <a:gdLst>
                  <a:gd name="connsiteX0" fmla="*/ 350033 w 350183"/>
                  <a:gd name="connsiteY0" fmla="*/ 311 h 853964"/>
                  <a:gd name="connsiteX1" fmla="*/ 301350 w 350183"/>
                  <a:gd name="connsiteY1" fmla="*/ 146361 h 853964"/>
                  <a:gd name="connsiteX2" fmla="*/ 267483 w 350183"/>
                  <a:gd name="connsiteY2" fmla="*/ 298761 h 853964"/>
                  <a:gd name="connsiteX3" fmla="*/ 259016 w 350183"/>
                  <a:gd name="connsiteY3" fmla="*/ 362261 h 853964"/>
                  <a:gd name="connsiteX4" fmla="*/ 201866 w 350183"/>
                  <a:gd name="connsiteY4" fmla="*/ 478677 h 853964"/>
                  <a:gd name="connsiteX5" fmla="*/ 121433 w 350183"/>
                  <a:gd name="connsiteY5" fmla="*/ 652244 h 853964"/>
                  <a:gd name="connsiteX6" fmla="*/ 49466 w 350183"/>
                  <a:gd name="connsiteY6" fmla="*/ 783477 h 853964"/>
                  <a:gd name="connsiteX7" fmla="*/ 2900 w 350183"/>
                  <a:gd name="connsiteY7" fmla="*/ 840627 h 853964"/>
                  <a:gd name="connsiteX8" fmla="*/ 134133 w 350183"/>
                  <a:gd name="connsiteY8" fmla="*/ 531594 h 853964"/>
                  <a:gd name="connsiteX9" fmla="*/ 229383 w 350183"/>
                  <a:gd name="connsiteY9" fmla="*/ 358027 h 853964"/>
                  <a:gd name="connsiteX10" fmla="*/ 284416 w 350183"/>
                  <a:gd name="connsiteY10" fmla="*/ 186577 h 853964"/>
                  <a:gd name="connsiteX11" fmla="*/ 350033 w 350183"/>
                  <a:gd name="connsiteY11" fmla="*/ 311 h 85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183" h="853964">
                    <a:moveTo>
                      <a:pt x="350033" y="311"/>
                    </a:moveTo>
                    <a:cubicBezTo>
                      <a:pt x="352855" y="-6392"/>
                      <a:pt x="315108" y="96619"/>
                      <a:pt x="301350" y="146361"/>
                    </a:cubicBezTo>
                    <a:cubicBezTo>
                      <a:pt x="287592" y="196103"/>
                      <a:pt x="274539" y="262778"/>
                      <a:pt x="267483" y="298761"/>
                    </a:cubicBezTo>
                    <a:cubicBezTo>
                      <a:pt x="260427" y="334744"/>
                      <a:pt x="269952" y="332275"/>
                      <a:pt x="259016" y="362261"/>
                    </a:cubicBezTo>
                    <a:cubicBezTo>
                      <a:pt x="248080" y="392247"/>
                      <a:pt x="224796" y="430347"/>
                      <a:pt x="201866" y="478677"/>
                    </a:cubicBezTo>
                    <a:cubicBezTo>
                      <a:pt x="178936" y="527007"/>
                      <a:pt x="146833" y="601444"/>
                      <a:pt x="121433" y="652244"/>
                    </a:cubicBezTo>
                    <a:cubicBezTo>
                      <a:pt x="96033" y="703044"/>
                      <a:pt x="69221" y="752080"/>
                      <a:pt x="49466" y="783477"/>
                    </a:cubicBezTo>
                    <a:cubicBezTo>
                      <a:pt x="29711" y="814874"/>
                      <a:pt x="-11211" y="882608"/>
                      <a:pt x="2900" y="840627"/>
                    </a:cubicBezTo>
                    <a:cubicBezTo>
                      <a:pt x="17011" y="798647"/>
                      <a:pt x="96386" y="612027"/>
                      <a:pt x="134133" y="531594"/>
                    </a:cubicBezTo>
                    <a:cubicBezTo>
                      <a:pt x="171880" y="451161"/>
                      <a:pt x="204336" y="415530"/>
                      <a:pt x="229383" y="358027"/>
                    </a:cubicBezTo>
                    <a:cubicBezTo>
                      <a:pt x="254430" y="300524"/>
                      <a:pt x="265719" y="241610"/>
                      <a:pt x="284416" y="186577"/>
                    </a:cubicBezTo>
                    <a:cubicBezTo>
                      <a:pt x="303113" y="131544"/>
                      <a:pt x="347211" y="7014"/>
                      <a:pt x="350033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8382FA1-0678-4231-A8D7-ACBE0F988B23}"/>
                  </a:ext>
                </a:extLst>
              </p:cNvPr>
              <p:cNvSpPr/>
              <p:nvPr/>
            </p:nvSpPr>
            <p:spPr>
              <a:xfrm>
                <a:off x="6130309" y="1083730"/>
                <a:ext cx="935554" cy="995452"/>
              </a:xfrm>
              <a:custGeom>
                <a:avLst/>
                <a:gdLst>
                  <a:gd name="connsiteX0" fmla="*/ 3791 w 935554"/>
                  <a:gd name="connsiteY0" fmla="*/ 3 h 995452"/>
                  <a:gd name="connsiteX1" fmla="*/ 228158 w 935554"/>
                  <a:gd name="connsiteY1" fmla="*/ 165103 h 995452"/>
                  <a:gd name="connsiteX2" fmla="*/ 410191 w 935554"/>
                  <a:gd name="connsiteY2" fmla="*/ 436037 h 995452"/>
                  <a:gd name="connsiteX3" fmla="*/ 617624 w 935554"/>
                  <a:gd name="connsiteY3" fmla="*/ 723903 h 995452"/>
                  <a:gd name="connsiteX4" fmla="*/ 935124 w 935554"/>
                  <a:gd name="connsiteY4" fmla="*/ 994837 h 995452"/>
                  <a:gd name="connsiteX5" fmla="*/ 545658 w 935554"/>
                  <a:gd name="connsiteY5" fmla="*/ 783170 h 995452"/>
                  <a:gd name="connsiteX6" fmla="*/ 245091 w 935554"/>
                  <a:gd name="connsiteY6" fmla="*/ 330203 h 995452"/>
                  <a:gd name="connsiteX7" fmla="*/ 96924 w 935554"/>
                  <a:gd name="connsiteY7" fmla="*/ 169337 h 995452"/>
                  <a:gd name="connsiteX8" fmla="*/ 3791 w 935554"/>
                  <a:gd name="connsiteY8" fmla="*/ 3 h 99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5554" h="995452">
                    <a:moveTo>
                      <a:pt x="3791" y="3"/>
                    </a:moveTo>
                    <a:cubicBezTo>
                      <a:pt x="25663" y="-703"/>
                      <a:pt x="160425" y="92431"/>
                      <a:pt x="228158" y="165103"/>
                    </a:cubicBezTo>
                    <a:cubicBezTo>
                      <a:pt x="295891" y="237775"/>
                      <a:pt x="345280" y="342904"/>
                      <a:pt x="410191" y="436037"/>
                    </a:cubicBezTo>
                    <a:cubicBezTo>
                      <a:pt x="475102" y="529170"/>
                      <a:pt x="530135" y="630770"/>
                      <a:pt x="617624" y="723903"/>
                    </a:cubicBezTo>
                    <a:cubicBezTo>
                      <a:pt x="705113" y="817036"/>
                      <a:pt x="947118" y="984959"/>
                      <a:pt x="935124" y="994837"/>
                    </a:cubicBezTo>
                    <a:cubicBezTo>
                      <a:pt x="923130" y="1004715"/>
                      <a:pt x="660663" y="893942"/>
                      <a:pt x="545658" y="783170"/>
                    </a:cubicBezTo>
                    <a:cubicBezTo>
                      <a:pt x="430653" y="672398"/>
                      <a:pt x="319880" y="432509"/>
                      <a:pt x="245091" y="330203"/>
                    </a:cubicBezTo>
                    <a:cubicBezTo>
                      <a:pt x="170302" y="227898"/>
                      <a:pt x="133613" y="221548"/>
                      <a:pt x="96924" y="169337"/>
                    </a:cubicBezTo>
                    <a:cubicBezTo>
                      <a:pt x="60235" y="117126"/>
                      <a:pt x="-18081" y="709"/>
                      <a:pt x="379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942F138-59E1-4910-907D-03F1C674B4BC}"/>
                  </a:ext>
                </a:extLst>
              </p:cNvPr>
              <p:cNvSpPr/>
              <p:nvPr/>
            </p:nvSpPr>
            <p:spPr>
              <a:xfrm>
                <a:off x="6711048" y="1111241"/>
                <a:ext cx="642289" cy="740512"/>
              </a:xfrm>
              <a:custGeom>
                <a:avLst/>
                <a:gdLst>
                  <a:gd name="connsiteX0" fmla="*/ 902 w 642289"/>
                  <a:gd name="connsiteY0" fmla="*/ 9 h 740512"/>
                  <a:gd name="connsiteX1" fmla="*/ 194577 w 642289"/>
                  <a:gd name="connsiteY1" fmla="*/ 79384 h 740512"/>
                  <a:gd name="connsiteX2" fmla="*/ 356502 w 642289"/>
                  <a:gd name="connsiteY2" fmla="*/ 346084 h 740512"/>
                  <a:gd name="connsiteX3" fmla="*/ 642252 w 642289"/>
                  <a:gd name="connsiteY3" fmla="*/ 739784 h 740512"/>
                  <a:gd name="connsiteX4" fmla="*/ 375552 w 642289"/>
                  <a:gd name="connsiteY4" fmla="*/ 438159 h 740512"/>
                  <a:gd name="connsiteX5" fmla="*/ 213627 w 642289"/>
                  <a:gd name="connsiteY5" fmla="*/ 225434 h 740512"/>
                  <a:gd name="connsiteX6" fmla="*/ 124727 w 642289"/>
                  <a:gd name="connsiteY6" fmla="*/ 82559 h 740512"/>
                  <a:gd name="connsiteX7" fmla="*/ 902 w 642289"/>
                  <a:gd name="connsiteY7" fmla="*/ 9 h 74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289" h="740512">
                    <a:moveTo>
                      <a:pt x="902" y="9"/>
                    </a:moveTo>
                    <a:cubicBezTo>
                      <a:pt x="12544" y="-520"/>
                      <a:pt x="135310" y="21705"/>
                      <a:pt x="194577" y="79384"/>
                    </a:cubicBezTo>
                    <a:cubicBezTo>
                      <a:pt x="253844" y="137063"/>
                      <a:pt x="281889" y="236017"/>
                      <a:pt x="356502" y="346084"/>
                    </a:cubicBezTo>
                    <a:cubicBezTo>
                      <a:pt x="431115" y="456151"/>
                      <a:pt x="639077" y="724438"/>
                      <a:pt x="642252" y="739784"/>
                    </a:cubicBezTo>
                    <a:cubicBezTo>
                      <a:pt x="645427" y="755130"/>
                      <a:pt x="446989" y="523884"/>
                      <a:pt x="375552" y="438159"/>
                    </a:cubicBezTo>
                    <a:cubicBezTo>
                      <a:pt x="304115" y="352434"/>
                      <a:pt x="255431" y="284701"/>
                      <a:pt x="213627" y="225434"/>
                    </a:cubicBezTo>
                    <a:cubicBezTo>
                      <a:pt x="171823" y="166167"/>
                      <a:pt x="155948" y="118542"/>
                      <a:pt x="124727" y="82559"/>
                    </a:cubicBezTo>
                    <a:cubicBezTo>
                      <a:pt x="93506" y="46576"/>
                      <a:pt x="-10740" y="538"/>
                      <a:pt x="902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C20F302-59BA-4F95-82C1-9C2E54698AE3}"/>
                  </a:ext>
                </a:extLst>
              </p:cNvPr>
              <p:cNvSpPr/>
              <p:nvPr/>
            </p:nvSpPr>
            <p:spPr>
              <a:xfrm>
                <a:off x="7450790" y="3082630"/>
                <a:ext cx="421092" cy="1142155"/>
              </a:xfrm>
              <a:custGeom>
                <a:avLst/>
                <a:gdLst>
                  <a:gd name="connsiteX0" fmla="*/ 416860 w 421092"/>
                  <a:gd name="connsiteY0" fmla="*/ 16170 h 1142155"/>
                  <a:gd name="connsiteX1" fmla="*/ 381935 w 421092"/>
                  <a:gd name="connsiteY1" fmla="*/ 524170 h 1142155"/>
                  <a:gd name="connsiteX2" fmla="*/ 223185 w 421092"/>
                  <a:gd name="connsiteY2" fmla="*/ 1032170 h 1142155"/>
                  <a:gd name="connsiteX3" fmla="*/ 935 w 421092"/>
                  <a:gd name="connsiteY3" fmla="*/ 1130595 h 1142155"/>
                  <a:gd name="connsiteX4" fmla="*/ 146985 w 421092"/>
                  <a:gd name="connsiteY4" fmla="*/ 851195 h 1142155"/>
                  <a:gd name="connsiteX5" fmla="*/ 232710 w 421092"/>
                  <a:gd name="connsiteY5" fmla="*/ 508295 h 1142155"/>
                  <a:gd name="connsiteX6" fmla="*/ 308910 w 421092"/>
                  <a:gd name="connsiteY6" fmla="*/ 159045 h 1142155"/>
                  <a:gd name="connsiteX7" fmla="*/ 416860 w 421092"/>
                  <a:gd name="connsiteY7" fmla="*/ 16170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092" h="1142155">
                    <a:moveTo>
                      <a:pt x="416860" y="16170"/>
                    </a:moveTo>
                    <a:cubicBezTo>
                      <a:pt x="429031" y="77024"/>
                      <a:pt x="414214" y="354837"/>
                      <a:pt x="381935" y="524170"/>
                    </a:cubicBezTo>
                    <a:cubicBezTo>
                      <a:pt x="349656" y="693503"/>
                      <a:pt x="286685" y="931099"/>
                      <a:pt x="223185" y="1032170"/>
                    </a:cubicBezTo>
                    <a:cubicBezTo>
                      <a:pt x="159685" y="1133241"/>
                      <a:pt x="13635" y="1160758"/>
                      <a:pt x="935" y="1130595"/>
                    </a:cubicBezTo>
                    <a:cubicBezTo>
                      <a:pt x="-11765" y="1100433"/>
                      <a:pt x="108356" y="954912"/>
                      <a:pt x="146985" y="851195"/>
                    </a:cubicBezTo>
                    <a:cubicBezTo>
                      <a:pt x="185614" y="747478"/>
                      <a:pt x="205722" y="623653"/>
                      <a:pt x="232710" y="508295"/>
                    </a:cubicBezTo>
                    <a:cubicBezTo>
                      <a:pt x="259697" y="392937"/>
                      <a:pt x="276631" y="237891"/>
                      <a:pt x="308910" y="159045"/>
                    </a:cubicBezTo>
                    <a:cubicBezTo>
                      <a:pt x="341189" y="80199"/>
                      <a:pt x="404689" y="-44684"/>
                      <a:pt x="416860" y="16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21D2C8B-9F1B-4D44-880F-9B14A0592033}"/>
                  </a:ext>
                </a:extLst>
              </p:cNvPr>
              <p:cNvSpPr/>
              <p:nvPr/>
            </p:nvSpPr>
            <p:spPr>
              <a:xfrm>
                <a:off x="5275786" y="1642873"/>
                <a:ext cx="263429" cy="523261"/>
              </a:xfrm>
              <a:custGeom>
                <a:avLst/>
                <a:gdLst>
                  <a:gd name="connsiteX0" fmla="*/ 261414 w 263429"/>
                  <a:gd name="connsiteY0" fmla="*/ 1777 h 523261"/>
                  <a:gd name="connsiteX1" fmla="*/ 201089 w 263429"/>
                  <a:gd name="connsiteY1" fmla="*/ 185927 h 523261"/>
                  <a:gd name="connsiteX2" fmla="*/ 153464 w 263429"/>
                  <a:gd name="connsiteY2" fmla="*/ 290702 h 523261"/>
                  <a:gd name="connsiteX3" fmla="*/ 67739 w 263429"/>
                  <a:gd name="connsiteY3" fmla="*/ 433577 h 523261"/>
                  <a:gd name="connsiteX4" fmla="*/ 1064 w 263429"/>
                  <a:gd name="connsiteY4" fmla="*/ 519302 h 523261"/>
                  <a:gd name="connsiteX5" fmla="*/ 121714 w 263429"/>
                  <a:gd name="connsiteY5" fmla="*/ 306577 h 523261"/>
                  <a:gd name="connsiteX6" fmla="*/ 261414 w 263429"/>
                  <a:gd name="connsiteY6" fmla="*/ 1777 h 52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29" h="523261">
                    <a:moveTo>
                      <a:pt x="261414" y="1777"/>
                    </a:moveTo>
                    <a:cubicBezTo>
                      <a:pt x="274643" y="-18331"/>
                      <a:pt x="219081" y="137773"/>
                      <a:pt x="201089" y="185927"/>
                    </a:cubicBezTo>
                    <a:cubicBezTo>
                      <a:pt x="183097" y="234081"/>
                      <a:pt x="175689" y="249427"/>
                      <a:pt x="153464" y="290702"/>
                    </a:cubicBezTo>
                    <a:cubicBezTo>
                      <a:pt x="131239" y="331977"/>
                      <a:pt x="93139" y="395477"/>
                      <a:pt x="67739" y="433577"/>
                    </a:cubicBezTo>
                    <a:cubicBezTo>
                      <a:pt x="42339" y="471677"/>
                      <a:pt x="-7932" y="540469"/>
                      <a:pt x="1064" y="519302"/>
                    </a:cubicBezTo>
                    <a:cubicBezTo>
                      <a:pt x="10060" y="498135"/>
                      <a:pt x="79910" y="394948"/>
                      <a:pt x="121714" y="306577"/>
                    </a:cubicBezTo>
                    <a:cubicBezTo>
                      <a:pt x="163518" y="218206"/>
                      <a:pt x="248185" y="21885"/>
                      <a:pt x="261414" y="177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F0DE322-D90A-4967-94D4-400E1980C6BD}"/>
                  </a:ext>
                </a:extLst>
              </p:cNvPr>
              <p:cNvSpPr/>
              <p:nvPr/>
            </p:nvSpPr>
            <p:spPr>
              <a:xfrm>
                <a:off x="5978317" y="302866"/>
                <a:ext cx="863896" cy="719792"/>
              </a:xfrm>
              <a:custGeom>
                <a:avLst/>
                <a:gdLst>
                  <a:gd name="connsiteX0" fmla="*/ 168483 w 863896"/>
                  <a:gd name="connsiteY0" fmla="*/ 10401 h 719792"/>
                  <a:gd name="connsiteX1" fmla="*/ 392850 w 863896"/>
                  <a:gd name="connsiteY1" fmla="*/ 213601 h 719792"/>
                  <a:gd name="connsiteX2" fmla="*/ 596050 w 863896"/>
                  <a:gd name="connsiteY2" fmla="*/ 471834 h 719792"/>
                  <a:gd name="connsiteX3" fmla="*/ 862750 w 863896"/>
                  <a:gd name="connsiteY3" fmla="*/ 717367 h 719792"/>
                  <a:gd name="connsiteX4" fmla="*/ 485983 w 863896"/>
                  <a:gd name="connsiteY4" fmla="*/ 577667 h 719792"/>
                  <a:gd name="connsiteX5" fmla="*/ 20316 w 863896"/>
                  <a:gd name="connsiteY5" fmla="*/ 264401 h 719792"/>
                  <a:gd name="connsiteX6" fmla="*/ 88050 w 863896"/>
                  <a:gd name="connsiteY6" fmla="*/ 52734 h 719792"/>
                  <a:gd name="connsiteX7" fmla="*/ 168483 w 863896"/>
                  <a:gd name="connsiteY7" fmla="*/ 10401 h 7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896" h="719792">
                    <a:moveTo>
                      <a:pt x="168483" y="10401"/>
                    </a:moveTo>
                    <a:cubicBezTo>
                      <a:pt x="219283" y="37212"/>
                      <a:pt x="321589" y="136696"/>
                      <a:pt x="392850" y="213601"/>
                    </a:cubicBezTo>
                    <a:cubicBezTo>
                      <a:pt x="464111" y="290506"/>
                      <a:pt x="517733" y="387873"/>
                      <a:pt x="596050" y="471834"/>
                    </a:cubicBezTo>
                    <a:cubicBezTo>
                      <a:pt x="674367" y="555795"/>
                      <a:pt x="881095" y="699728"/>
                      <a:pt x="862750" y="717367"/>
                    </a:cubicBezTo>
                    <a:cubicBezTo>
                      <a:pt x="844406" y="735006"/>
                      <a:pt x="626389" y="653161"/>
                      <a:pt x="485983" y="577667"/>
                    </a:cubicBezTo>
                    <a:cubicBezTo>
                      <a:pt x="345577" y="502173"/>
                      <a:pt x="86638" y="351890"/>
                      <a:pt x="20316" y="264401"/>
                    </a:cubicBezTo>
                    <a:cubicBezTo>
                      <a:pt x="-46006" y="176912"/>
                      <a:pt x="69706" y="92951"/>
                      <a:pt x="88050" y="52734"/>
                    </a:cubicBezTo>
                    <a:cubicBezTo>
                      <a:pt x="106394" y="12517"/>
                      <a:pt x="117683" y="-16410"/>
                      <a:pt x="168483" y="104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F5447C7D-687A-4320-A156-A78B6988288D}"/>
                  </a:ext>
                </a:extLst>
              </p:cNvPr>
              <p:cNvSpPr/>
              <p:nvPr/>
            </p:nvSpPr>
            <p:spPr>
              <a:xfrm>
                <a:off x="7145623" y="2129972"/>
                <a:ext cx="592923" cy="487421"/>
              </a:xfrm>
              <a:custGeom>
                <a:avLst/>
                <a:gdLst>
                  <a:gd name="connsiteX0" fmla="*/ 244 w 592923"/>
                  <a:gd name="connsiteY0" fmla="*/ 3628 h 487421"/>
                  <a:gd name="connsiteX1" fmla="*/ 250010 w 592923"/>
                  <a:gd name="connsiteY1" fmla="*/ 206828 h 487421"/>
                  <a:gd name="connsiteX2" fmla="*/ 415110 w 592923"/>
                  <a:gd name="connsiteY2" fmla="*/ 435428 h 487421"/>
                  <a:gd name="connsiteX3" fmla="*/ 592910 w 592923"/>
                  <a:gd name="connsiteY3" fmla="*/ 481995 h 487421"/>
                  <a:gd name="connsiteX4" fmla="*/ 423577 w 592923"/>
                  <a:gd name="connsiteY4" fmla="*/ 346528 h 487421"/>
                  <a:gd name="connsiteX5" fmla="*/ 207677 w 592923"/>
                  <a:gd name="connsiteY5" fmla="*/ 96761 h 487421"/>
                  <a:gd name="connsiteX6" fmla="*/ 244 w 592923"/>
                  <a:gd name="connsiteY6" fmla="*/ 3628 h 4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923" h="487421">
                    <a:moveTo>
                      <a:pt x="244" y="3628"/>
                    </a:moveTo>
                    <a:cubicBezTo>
                      <a:pt x="7300" y="21973"/>
                      <a:pt x="180866" y="134861"/>
                      <a:pt x="250010" y="206828"/>
                    </a:cubicBezTo>
                    <a:cubicBezTo>
                      <a:pt x="319154" y="278795"/>
                      <a:pt x="357960" y="389567"/>
                      <a:pt x="415110" y="435428"/>
                    </a:cubicBezTo>
                    <a:cubicBezTo>
                      <a:pt x="472260" y="481289"/>
                      <a:pt x="591499" y="496811"/>
                      <a:pt x="592910" y="481995"/>
                    </a:cubicBezTo>
                    <a:cubicBezTo>
                      <a:pt x="594321" y="467179"/>
                      <a:pt x="487782" y="410734"/>
                      <a:pt x="423577" y="346528"/>
                    </a:cubicBezTo>
                    <a:cubicBezTo>
                      <a:pt x="359372" y="282322"/>
                      <a:pt x="274705" y="153911"/>
                      <a:pt x="207677" y="96761"/>
                    </a:cubicBezTo>
                    <a:cubicBezTo>
                      <a:pt x="140649" y="39611"/>
                      <a:pt x="-6812" y="-14717"/>
                      <a:pt x="244" y="36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5006ADB2-26E8-4C6A-B1F7-8E2F7E423323}"/>
                  </a:ext>
                </a:extLst>
              </p:cNvPr>
              <p:cNvSpPr/>
              <p:nvPr/>
            </p:nvSpPr>
            <p:spPr>
              <a:xfrm>
                <a:off x="5425492" y="815345"/>
                <a:ext cx="391075" cy="630646"/>
              </a:xfrm>
              <a:custGeom>
                <a:avLst/>
                <a:gdLst>
                  <a:gd name="connsiteX0" fmla="*/ 158275 w 391075"/>
                  <a:gd name="connsiteY0" fmla="*/ 48255 h 630646"/>
                  <a:gd name="connsiteX1" fmla="*/ 82075 w 391075"/>
                  <a:gd name="connsiteY1" fmla="*/ 192188 h 630646"/>
                  <a:gd name="connsiteX2" fmla="*/ 82075 w 391075"/>
                  <a:gd name="connsiteY2" fmla="*/ 361522 h 630646"/>
                  <a:gd name="connsiteX3" fmla="*/ 1641 w 391075"/>
                  <a:gd name="connsiteY3" fmla="*/ 628222 h 630646"/>
                  <a:gd name="connsiteX4" fmla="*/ 166741 w 391075"/>
                  <a:gd name="connsiteY4" fmla="*/ 492755 h 630646"/>
                  <a:gd name="connsiteX5" fmla="*/ 297975 w 391075"/>
                  <a:gd name="connsiteY5" fmla="*/ 480055 h 630646"/>
                  <a:gd name="connsiteX6" fmla="*/ 386875 w 391075"/>
                  <a:gd name="connsiteY6" fmla="*/ 399622 h 630646"/>
                  <a:gd name="connsiteX7" fmla="*/ 369941 w 391075"/>
                  <a:gd name="connsiteY7" fmla="*/ 145622 h 630646"/>
                  <a:gd name="connsiteX8" fmla="*/ 310675 w 391075"/>
                  <a:gd name="connsiteY8" fmla="*/ 5922 h 630646"/>
                  <a:gd name="connsiteX9" fmla="*/ 158275 w 391075"/>
                  <a:gd name="connsiteY9" fmla="*/ 48255 h 63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075" h="630646">
                    <a:moveTo>
                      <a:pt x="158275" y="48255"/>
                    </a:moveTo>
                    <a:cubicBezTo>
                      <a:pt x="120175" y="79299"/>
                      <a:pt x="94775" y="139977"/>
                      <a:pt x="82075" y="192188"/>
                    </a:cubicBezTo>
                    <a:cubicBezTo>
                      <a:pt x="69375" y="244399"/>
                      <a:pt x="95481" y="288850"/>
                      <a:pt x="82075" y="361522"/>
                    </a:cubicBezTo>
                    <a:cubicBezTo>
                      <a:pt x="68669" y="434194"/>
                      <a:pt x="-12470" y="606350"/>
                      <a:pt x="1641" y="628222"/>
                    </a:cubicBezTo>
                    <a:cubicBezTo>
                      <a:pt x="15752" y="650094"/>
                      <a:pt x="117352" y="517450"/>
                      <a:pt x="166741" y="492755"/>
                    </a:cubicBezTo>
                    <a:cubicBezTo>
                      <a:pt x="216130" y="468060"/>
                      <a:pt x="261286" y="495577"/>
                      <a:pt x="297975" y="480055"/>
                    </a:cubicBezTo>
                    <a:cubicBezTo>
                      <a:pt x="334664" y="464533"/>
                      <a:pt x="374881" y="455361"/>
                      <a:pt x="386875" y="399622"/>
                    </a:cubicBezTo>
                    <a:cubicBezTo>
                      <a:pt x="398869" y="343883"/>
                      <a:pt x="382641" y="211239"/>
                      <a:pt x="369941" y="145622"/>
                    </a:cubicBezTo>
                    <a:cubicBezTo>
                      <a:pt x="357241" y="80005"/>
                      <a:pt x="338897" y="24972"/>
                      <a:pt x="310675" y="5922"/>
                    </a:cubicBezTo>
                    <a:cubicBezTo>
                      <a:pt x="282453" y="-13128"/>
                      <a:pt x="196375" y="17211"/>
                      <a:pt x="158275" y="4825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9E39FB86-6A2F-42AC-BCDF-D8A0C6DCAACA}"/>
                  </a:ext>
                </a:extLst>
              </p:cNvPr>
              <p:cNvSpPr/>
              <p:nvPr/>
            </p:nvSpPr>
            <p:spPr>
              <a:xfrm>
                <a:off x="4476758" y="703144"/>
                <a:ext cx="781970" cy="1163765"/>
              </a:xfrm>
              <a:custGeom>
                <a:avLst/>
                <a:gdLst>
                  <a:gd name="connsiteX0" fmla="*/ 781042 w 781970"/>
                  <a:gd name="connsiteY0" fmla="*/ 3823 h 1163765"/>
                  <a:gd name="connsiteX1" fmla="*/ 560909 w 781970"/>
                  <a:gd name="connsiteY1" fmla="*/ 308623 h 1163765"/>
                  <a:gd name="connsiteX2" fmla="*/ 370409 w 781970"/>
                  <a:gd name="connsiteY2" fmla="*/ 659989 h 1163765"/>
                  <a:gd name="connsiteX3" fmla="*/ 209542 w 781970"/>
                  <a:gd name="connsiteY3" fmla="*/ 897056 h 1163765"/>
                  <a:gd name="connsiteX4" fmla="*/ 6342 w 781970"/>
                  <a:gd name="connsiteY4" fmla="*/ 1163756 h 1163765"/>
                  <a:gd name="connsiteX5" fmla="*/ 65609 w 781970"/>
                  <a:gd name="connsiteY5" fmla="*/ 905523 h 1163765"/>
                  <a:gd name="connsiteX6" fmla="*/ 209542 w 781970"/>
                  <a:gd name="connsiteY6" fmla="*/ 545689 h 1163765"/>
                  <a:gd name="connsiteX7" fmla="*/ 472009 w 781970"/>
                  <a:gd name="connsiteY7" fmla="*/ 164689 h 1163765"/>
                  <a:gd name="connsiteX8" fmla="*/ 781042 w 781970"/>
                  <a:gd name="connsiteY8" fmla="*/ 3823 h 116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970" h="1163765">
                    <a:moveTo>
                      <a:pt x="781042" y="3823"/>
                    </a:moveTo>
                    <a:cubicBezTo>
                      <a:pt x="795859" y="27812"/>
                      <a:pt x="629348" y="199262"/>
                      <a:pt x="560909" y="308623"/>
                    </a:cubicBezTo>
                    <a:cubicBezTo>
                      <a:pt x="492470" y="417984"/>
                      <a:pt x="428970" y="561917"/>
                      <a:pt x="370409" y="659989"/>
                    </a:cubicBezTo>
                    <a:cubicBezTo>
                      <a:pt x="311848" y="758061"/>
                      <a:pt x="270220" y="813095"/>
                      <a:pt x="209542" y="897056"/>
                    </a:cubicBezTo>
                    <a:cubicBezTo>
                      <a:pt x="148864" y="981017"/>
                      <a:pt x="30331" y="1162345"/>
                      <a:pt x="6342" y="1163756"/>
                    </a:cubicBezTo>
                    <a:cubicBezTo>
                      <a:pt x="-17647" y="1165167"/>
                      <a:pt x="31742" y="1008534"/>
                      <a:pt x="65609" y="905523"/>
                    </a:cubicBezTo>
                    <a:cubicBezTo>
                      <a:pt x="99476" y="802512"/>
                      <a:pt x="141809" y="669161"/>
                      <a:pt x="209542" y="545689"/>
                    </a:cubicBezTo>
                    <a:cubicBezTo>
                      <a:pt x="277275" y="422217"/>
                      <a:pt x="377465" y="256411"/>
                      <a:pt x="472009" y="164689"/>
                    </a:cubicBezTo>
                    <a:cubicBezTo>
                      <a:pt x="566553" y="72967"/>
                      <a:pt x="766225" y="-20166"/>
                      <a:pt x="781042" y="382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58954EB4-F158-43AE-9DB1-EB130DA4498B}"/>
                  </a:ext>
                </a:extLst>
              </p:cNvPr>
              <p:cNvSpPr/>
              <p:nvPr/>
            </p:nvSpPr>
            <p:spPr>
              <a:xfrm>
                <a:off x="5122228" y="732755"/>
                <a:ext cx="372838" cy="627995"/>
              </a:xfrm>
              <a:custGeom>
                <a:avLst/>
                <a:gdLst>
                  <a:gd name="connsiteX0" fmla="*/ 372639 w 372838"/>
                  <a:gd name="connsiteY0" fmla="*/ 3845 h 627995"/>
                  <a:gd name="connsiteX1" fmla="*/ 139805 w 372838"/>
                  <a:gd name="connsiteY1" fmla="*/ 219745 h 627995"/>
                  <a:gd name="connsiteX2" fmla="*/ 4339 w 372838"/>
                  <a:gd name="connsiteY2" fmla="*/ 626145 h 627995"/>
                  <a:gd name="connsiteX3" fmla="*/ 46672 w 372838"/>
                  <a:gd name="connsiteY3" fmla="*/ 359445 h 627995"/>
                  <a:gd name="connsiteX4" fmla="*/ 177905 w 372838"/>
                  <a:gd name="connsiteY4" fmla="*/ 101212 h 627995"/>
                  <a:gd name="connsiteX5" fmla="*/ 372639 w 372838"/>
                  <a:gd name="connsiteY5" fmla="*/ 3845 h 62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38" h="627995">
                    <a:moveTo>
                      <a:pt x="372639" y="3845"/>
                    </a:moveTo>
                    <a:cubicBezTo>
                      <a:pt x="366289" y="23600"/>
                      <a:pt x="201188" y="116028"/>
                      <a:pt x="139805" y="219745"/>
                    </a:cubicBezTo>
                    <a:cubicBezTo>
                      <a:pt x="78422" y="323462"/>
                      <a:pt x="19861" y="602862"/>
                      <a:pt x="4339" y="626145"/>
                    </a:cubicBezTo>
                    <a:cubicBezTo>
                      <a:pt x="-11183" y="649428"/>
                      <a:pt x="17744" y="446934"/>
                      <a:pt x="46672" y="359445"/>
                    </a:cubicBezTo>
                    <a:cubicBezTo>
                      <a:pt x="75600" y="271956"/>
                      <a:pt x="123577" y="158362"/>
                      <a:pt x="177905" y="101212"/>
                    </a:cubicBezTo>
                    <a:cubicBezTo>
                      <a:pt x="232233" y="44062"/>
                      <a:pt x="378989" y="-15910"/>
                      <a:pt x="372639" y="38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272863E4-301C-4AFA-A22D-C7B914021F1B}"/>
                  </a:ext>
                </a:extLst>
              </p:cNvPr>
              <p:cNvSpPr/>
              <p:nvPr/>
            </p:nvSpPr>
            <p:spPr>
              <a:xfrm>
                <a:off x="4995876" y="911489"/>
                <a:ext cx="205543" cy="416157"/>
              </a:xfrm>
              <a:custGeom>
                <a:avLst/>
                <a:gdLst>
                  <a:gd name="connsiteX0" fmla="*/ 202657 w 205543"/>
                  <a:gd name="connsiteY0" fmla="*/ 2911 h 416157"/>
                  <a:gd name="connsiteX1" fmla="*/ 122224 w 205543"/>
                  <a:gd name="connsiteY1" fmla="*/ 142611 h 416157"/>
                  <a:gd name="connsiteX2" fmla="*/ 20624 w 205543"/>
                  <a:gd name="connsiteY2" fmla="*/ 413544 h 416157"/>
                  <a:gd name="connsiteX3" fmla="*/ 16391 w 205543"/>
                  <a:gd name="connsiteY3" fmla="*/ 265378 h 416157"/>
                  <a:gd name="connsiteX4" fmla="*/ 202657 w 205543"/>
                  <a:gd name="connsiteY4" fmla="*/ 2911 h 4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543" h="416157">
                    <a:moveTo>
                      <a:pt x="202657" y="2911"/>
                    </a:moveTo>
                    <a:cubicBezTo>
                      <a:pt x="220296" y="-17550"/>
                      <a:pt x="152563" y="74172"/>
                      <a:pt x="122224" y="142611"/>
                    </a:cubicBezTo>
                    <a:cubicBezTo>
                      <a:pt x="91885" y="211050"/>
                      <a:pt x="38263" y="393083"/>
                      <a:pt x="20624" y="413544"/>
                    </a:cubicBezTo>
                    <a:cubicBezTo>
                      <a:pt x="2985" y="434005"/>
                      <a:pt x="-13242" y="329583"/>
                      <a:pt x="16391" y="265378"/>
                    </a:cubicBezTo>
                    <a:cubicBezTo>
                      <a:pt x="46024" y="201173"/>
                      <a:pt x="185018" y="23372"/>
                      <a:pt x="202657" y="29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5CF65FAC-754A-47C7-8AB1-9808AA2D8C67}"/>
                  </a:ext>
                </a:extLst>
              </p:cNvPr>
              <p:cNvSpPr/>
              <p:nvPr/>
            </p:nvSpPr>
            <p:spPr>
              <a:xfrm>
                <a:off x="4211205" y="1586768"/>
                <a:ext cx="524248" cy="2494753"/>
              </a:xfrm>
              <a:custGeom>
                <a:avLst/>
                <a:gdLst>
                  <a:gd name="connsiteX0" fmla="*/ 523355 w 524248"/>
                  <a:gd name="connsiteY0" fmla="*/ 3272 h 2494753"/>
                  <a:gd name="connsiteX1" fmla="*/ 254115 w 524248"/>
                  <a:gd name="connsiteY1" fmla="*/ 541752 h 2494753"/>
                  <a:gd name="connsiteX2" fmla="*/ 177915 w 524248"/>
                  <a:gd name="connsiteY2" fmla="*/ 1390112 h 2494753"/>
                  <a:gd name="connsiteX3" fmla="*/ 381115 w 524248"/>
                  <a:gd name="connsiteY3" fmla="*/ 2492472 h 2494753"/>
                  <a:gd name="connsiteX4" fmla="*/ 132195 w 524248"/>
                  <a:gd name="connsiteY4" fmla="*/ 1659352 h 2494753"/>
                  <a:gd name="connsiteX5" fmla="*/ 115 w 524248"/>
                  <a:gd name="connsiteY5" fmla="*/ 998952 h 2494753"/>
                  <a:gd name="connsiteX6" fmla="*/ 152515 w 524248"/>
                  <a:gd name="connsiteY6" fmla="*/ 348712 h 2494753"/>
                  <a:gd name="connsiteX7" fmla="*/ 523355 w 524248"/>
                  <a:gd name="connsiteY7" fmla="*/ 3272 h 2494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248" h="2494753">
                    <a:moveTo>
                      <a:pt x="523355" y="3272"/>
                    </a:moveTo>
                    <a:cubicBezTo>
                      <a:pt x="540288" y="35445"/>
                      <a:pt x="311688" y="310612"/>
                      <a:pt x="254115" y="541752"/>
                    </a:cubicBezTo>
                    <a:cubicBezTo>
                      <a:pt x="196542" y="772892"/>
                      <a:pt x="156748" y="1064992"/>
                      <a:pt x="177915" y="1390112"/>
                    </a:cubicBezTo>
                    <a:cubicBezTo>
                      <a:pt x="199082" y="1715232"/>
                      <a:pt x="388735" y="2447599"/>
                      <a:pt x="381115" y="2492472"/>
                    </a:cubicBezTo>
                    <a:cubicBezTo>
                      <a:pt x="373495" y="2537345"/>
                      <a:pt x="195695" y="1908272"/>
                      <a:pt x="132195" y="1659352"/>
                    </a:cubicBezTo>
                    <a:cubicBezTo>
                      <a:pt x="68695" y="1410432"/>
                      <a:pt x="-3272" y="1217392"/>
                      <a:pt x="115" y="998952"/>
                    </a:cubicBezTo>
                    <a:cubicBezTo>
                      <a:pt x="3502" y="780512"/>
                      <a:pt x="68695" y="514659"/>
                      <a:pt x="152515" y="348712"/>
                    </a:cubicBezTo>
                    <a:cubicBezTo>
                      <a:pt x="236335" y="182765"/>
                      <a:pt x="506422" y="-28901"/>
                      <a:pt x="523355" y="3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6ABFCE1B-6940-4DF6-B2D1-EDF435C7ED6E}"/>
                  </a:ext>
                </a:extLst>
              </p:cNvPr>
              <p:cNvSpPr/>
              <p:nvPr/>
            </p:nvSpPr>
            <p:spPr>
              <a:xfrm>
                <a:off x="6505713" y="263966"/>
                <a:ext cx="1543612" cy="914715"/>
              </a:xfrm>
              <a:custGeom>
                <a:avLst/>
                <a:gdLst>
                  <a:gd name="connsiteX0" fmla="*/ 1767 w 1543612"/>
                  <a:gd name="connsiteY0" fmla="*/ 10354 h 914715"/>
                  <a:gd name="connsiteX1" fmla="*/ 469127 w 1543612"/>
                  <a:gd name="connsiteY1" fmla="*/ 106874 h 914715"/>
                  <a:gd name="connsiteX2" fmla="*/ 1114287 w 1543612"/>
                  <a:gd name="connsiteY2" fmla="*/ 508194 h 914715"/>
                  <a:gd name="connsiteX3" fmla="*/ 1541007 w 1543612"/>
                  <a:gd name="connsiteY3" fmla="*/ 914594 h 914715"/>
                  <a:gd name="connsiteX4" fmla="*/ 1261607 w 1543612"/>
                  <a:gd name="connsiteY4" fmla="*/ 467554 h 914715"/>
                  <a:gd name="connsiteX5" fmla="*/ 636767 w 1543612"/>
                  <a:gd name="connsiteY5" fmla="*/ 56074 h 914715"/>
                  <a:gd name="connsiteX6" fmla="*/ 1767 w 1543612"/>
                  <a:gd name="connsiteY6" fmla="*/ 10354 h 91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612" h="914715">
                    <a:moveTo>
                      <a:pt x="1767" y="10354"/>
                    </a:moveTo>
                    <a:cubicBezTo>
                      <a:pt x="-26173" y="18821"/>
                      <a:pt x="283707" y="23901"/>
                      <a:pt x="469127" y="106874"/>
                    </a:cubicBezTo>
                    <a:cubicBezTo>
                      <a:pt x="654547" y="189847"/>
                      <a:pt x="935640" y="373574"/>
                      <a:pt x="1114287" y="508194"/>
                    </a:cubicBezTo>
                    <a:cubicBezTo>
                      <a:pt x="1292934" y="642814"/>
                      <a:pt x="1516454" y="921367"/>
                      <a:pt x="1541007" y="914594"/>
                    </a:cubicBezTo>
                    <a:cubicBezTo>
                      <a:pt x="1565560" y="907821"/>
                      <a:pt x="1412314" y="610641"/>
                      <a:pt x="1261607" y="467554"/>
                    </a:cubicBezTo>
                    <a:cubicBezTo>
                      <a:pt x="1110900" y="324467"/>
                      <a:pt x="839120" y="134814"/>
                      <a:pt x="636767" y="56074"/>
                    </a:cubicBezTo>
                    <a:cubicBezTo>
                      <a:pt x="434414" y="-22666"/>
                      <a:pt x="29707" y="1887"/>
                      <a:pt x="1767" y="10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8D6A1728-38A1-48CE-9A67-C258FF842C7A}"/>
                  </a:ext>
                </a:extLst>
              </p:cNvPr>
              <p:cNvSpPr/>
              <p:nvPr/>
            </p:nvSpPr>
            <p:spPr>
              <a:xfrm>
                <a:off x="5514020" y="479749"/>
                <a:ext cx="564343" cy="302896"/>
              </a:xfrm>
              <a:custGeom>
                <a:avLst/>
                <a:gdLst>
                  <a:gd name="connsiteX0" fmla="*/ 216220 w 564343"/>
                  <a:gd name="connsiteY0" fmla="*/ 2851 h 302896"/>
                  <a:gd name="connsiteX1" fmla="*/ 424500 w 564343"/>
                  <a:gd name="connsiteY1" fmla="*/ 226371 h 302896"/>
                  <a:gd name="connsiteX2" fmla="*/ 561660 w 564343"/>
                  <a:gd name="connsiteY2" fmla="*/ 302571 h 302896"/>
                  <a:gd name="connsiteX3" fmla="*/ 302580 w 564343"/>
                  <a:gd name="connsiteY3" fmla="*/ 251771 h 302896"/>
                  <a:gd name="connsiteX4" fmla="*/ 2860 w 564343"/>
                  <a:gd name="connsiteY4" fmla="*/ 200971 h 302896"/>
                  <a:gd name="connsiteX5" fmla="*/ 155260 w 564343"/>
                  <a:gd name="connsiteY5" fmla="*/ 104451 h 302896"/>
                  <a:gd name="connsiteX6" fmla="*/ 216220 w 564343"/>
                  <a:gd name="connsiteY6" fmla="*/ 2851 h 30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343" h="302896">
                    <a:moveTo>
                      <a:pt x="216220" y="2851"/>
                    </a:moveTo>
                    <a:cubicBezTo>
                      <a:pt x="261093" y="23171"/>
                      <a:pt x="366927" y="176418"/>
                      <a:pt x="424500" y="226371"/>
                    </a:cubicBezTo>
                    <a:cubicBezTo>
                      <a:pt x="482073" y="276324"/>
                      <a:pt x="581980" y="298338"/>
                      <a:pt x="561660" y="302571"/>
                    </a:cubicBezTo>
                    <a:cubicBezTo>
                      <a:pt x="541340" y="306804"/>
                      <a:pt x="395713" y="268704"/>
                      <a:pt x="302580" y="251771"/>
                    </a:cubicBezTo>
                    <a:cubicBezTo>
                      <a:pt x="209447" y="234838"/>
                      <a:pt x="27413" y="225524"/>
                      <a:pt x="2860" y="200971"/>
                    </a:cubicBezTo>
                    <a:cubicBezTo>
                      <a:pt x="-21693" y="176418"/>
                      <a:pt x="118853" y="132391"/>
                      <a:pt x="155260" y="104451"/>
                    </a:cubicBezTo>
                    <a:cubicBezTo>
                      <a:pt x="191667" y="76511"/>
                      <a:pt x="171347" y="-17469"/>
                      <a:pt x="216220" y="28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65CFBE9D-09DB-4B9B-BF43-4CDA5350E11C}"/>
                  </a:ext>
                </a:extLst>
              </p:cNvPr>
              <p:cNvSpPr/>
              <p:nvPr/>
            </p:nvSpPr>
            <p:spPr>
              <a:xfrm>
                <a:off x="4597200" y="1788158"/>
                <a:ext cx="478542" cy="2347242"/>
              </a:xfrm>
              <a:custGeom>
                <a:avLst/>
                <a:gdLst>
                  <a:gd name="connsiteX0" fmla="*/ 244040 w 478542"/>
                  <a:gd name="connsiteY0" fmla="*/ 2 h 2347242"/>
                  <a:gd name="connsiteX1" fmla="*/ 462480 w 478542"/>
                  <a:gd name="connsiteY1" fmla="*/ 279402 h 2347242"/>
                  <a:gd name="connsiteX2" fmla="*/ 381200 w 478542"/>
                  <a:gd name="connsiteY2" fmla="*/ 472442 h 2347242"/>
                  <a:gd name="connsiteX3" fmla="*/ 249120 w 478542"/>
                  <a:gd name="connsiteY3" fmla="*/ 767082 h 2347242"/>
                  <a:gd name="connsiteX4" fmla="*/ 198320 w 478542"/>
                  <a:gd name="connsiteY4" fmla="*/ 1112522 h 2347242"/>
                  <a:gd name="connsiteX5" fmla="*/ 198320 w 478542"/>
                  <a:gd name="connsiteY5" fmla="*/ 1620522 h 2347242"/>
                  <a:gd name="connsiteX6" fmla="*/ 477720 w 478542"/>
                  <a:gd name="connsiteY6" fmla="*/ 2346962 h 2347242"/>
                  <a:gd name="connsiteX7" fmla="*/ 96720 w 478542"/>
                  <a:gd name="connsiteY7" fmla="*/ 1696722 h 2347242"/>
                  <a:gd name="connsiteX8" fmla="*/ 5280 w 478542"/>
                  <a:gd name="connsiteY8" fmla="*/ 899162 h 2347242"/>
                  <a:gd name="connsiteX9" fmla="*/ 35760 w 478542"/>
                  <a:gd name="connsiteY9" fmla="*/ 284482 h 2347242"/>
                  <a:gd name="connsiteX10" fmla="*/ 244040 w 478542"/>
                  <a:gd name="connsiteY10" fmla="*/ 2 h 234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542" h="2347242">
                    <a:moveTo>
                      <a:pt x="244040" y="2"/>
                    </a:moveTo>
                    <a:cubicBezTo>
                      <a:pt x="315160" y="-845"/>
                      <a:pt x="439620" y="200662"/>
                      <a:pt x="462480" y="279402"/>
                    </a:cubicBezTo>
                    <a:cubicBezTo>
                      <a:pt x="485340" y="358142"/>
                      <a:pt x="416760" y="391162"/>
                      <a:pt x="381200" y="472442"/>
                    </a:cubicBezTo>
                    <a:cubicBezTo>
                      <a:pt x="345640" y="553722"/>
                      <a:pt x="279600" y="660402"/>
                      <a:pt x="249120" y="767082"/>
                    </a:cubicBezTo>
                    <a:cubicBezTo>
                      <a:pt x="218640" y="873762"/>
                      <a:pt x="206787" y="970282"/>
                      <a:pt x="198320" y="1112522"/>
                    </a:cubicBezTo>
                    <a:cubicBezTo>
                      <a:pt x="189853" y="1254762"/>
                      <a:pt x="151753" y="1414782"/>
                      <a:pt x="198320" y="1620522"/>
                    </a:cubicBezTo>
                    <a:cubicBezTo>
                      <a:pt x="244887" y="1826262"/>
                      <a:pt x="494653" y="2334262"/>
                      <a:pt x="477720" y="2346962"/>
                    </a:cubicBezTo>
                    <a:cubicBezTo>
                      <a:pt x="460787" y="2359662"/>
                      <a:pt x="175460" y="1938022"/>
                      <a:pt x="96720" y="1696722"/>
                    </a:cubicBezTo>
                    <a:cubicBezTo>
                      <a:pt x="17980" y="1455422"/>
                      <a:pt x="15440" y="1134535"/>
                      <a:pt x="5280" y="899162"/>
                    </a:cubicBezTo>
                    <a:cubicBezTo>
                      <a:pt x="-4880" y="663789"/>
                      <a:pt x="-3187" y="430955"/>
                      <a:pt x="35760" y="284482"/>
                    </a:cubicBezTo>
                    <a:cubicBezTo>
                      <a:pt x="74707" y="138009"/>
                      <a:pt x="172920" y="849"/>
                      <a:pt x="244040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61DB450-3338-42CC-8695-26F95BF0356F}"/>
                  </a:ext>
                </a:extLst>
              </p:cNvPr>
              <p:cNvSpPr/>
              <p:nvPr/>
            </p:nvSpPr>
            <p:spPr>
              <a:xfrm>
                <a:off x="7863181" y="1269473"/>
                <a:ext cx="531402" cy="1148618"/>
              </a:xfrm>
              <a:custGeom>
                <a:avLst/>
                <a:gdLst>
                  <a:gd name="connsiteX0" fmla="*/ 659 w 531402"/>
                  <a:gd name="connsiteY0" fmla="*/ 527 h 1148618"/>
                  <a:gd name="connsiteX1" fmla="*/ 315619 w 531402"/>
                  <a:gd name="connsiteY1" fmla="*/ 224047 h 1148618"/>
                  <a:gd name="connsiteX2" fmla="*/ 473099 w 531402"/>
                  <a:gd name="connsiteY2" fmla="*/ 569487 h 1148618"/>
                  <a:gd name="connsiteX3" fmla="*/ 523899 w 531402"/>
                  <a:gd name="connsiteY3" fmla="*/ 1148607 h 1148618"/>
                  <a:gd name="connsiteX4" fmla="*/ 325779 w 531402"/>
                  <a:gd name="connsiteY4" fmla="*/ 554247 h 1148618"/>
                  <a:gd name="connsiteX5" fmla="*/ 234339 w 531402"/>
                  <a:gd name="connsiteY5" fmla="*/ 285007 h 1148618"/>
                  <a:gd name="connsiteX6" fmla="*/ 659 w 531402"/>
                  <a:gd name="connsiteY6" fmla="*/ 527 h 114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1402" h="1148618">
                    <a:moveTo>
                      <a:pt x="659" y="527"/>
                    </a:moveTo>
                    <a:cubicBezTo>
                      <a:pt x="14206" y="-9633"/>
                      <a:pt x="236879" y="129220"/>
                      <a:pt x="315619" y="224047"/>
                    </a:cubicBezTo>
                    <a:cubicBezTo>
                      <a:pt x="394359" y="318874"/>
                      <a:pt x="438386" y="415394"/>
                      <a:pt x="473099" y="569487"/>
                    </a:cubicBezTo>
                    <a:cubicBezTo>
                      <a:pt x="507812" y="723580"/>
                      <a:pt x="548452" y="1151147"/>
                      <a:pt x="523899" y="1148607"/>
                    </a:cubicBezTo>
                    <a:cubicBezTo>
                      <a:pt x="499346" y="1146067"/>
                      <a:pt x="374039" y="698180"/>
                      <a:pt x="325779" y="554247"/>
                    </a:cubicBezTo>
                    <a:cubicBezTo>
                      <a:pt x="277519" y="410314"/>
                      <a:pt x="282599" y="374754"/>
                      <a:pt x="234339" y="285007"/>
                    </a:cubicBezTo>
                    <a:cubicBezTo>
                      <a:pt x="186079" y="195260"/>
                      <a:pt x="-12888" y="10687"/>
                      <a:pt x="659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320D30B-74D3-4813-AA9C-4BDDB2DE02FF}"/>
                  </a:ext>
                </a:extLst>
              </p:cNvPr>
              <p:cNvSpPr/>
              <p:nvPr/>
            </p:nvSpPr>
            <p:spPr>
              <a:xfrm>
                <a:off x="7063637" y="950655"/>
                <a:ext cx="760739" cy="964661"/>
              </a:xfrm>
              <a:custGeom>
                <a:avLst/>
                <a:gdLst>
                  <a:gd name="connsiteX0" fmla="*/ 2643 w 760739"/>
                  <a:gd name="connsiteY0" fmla="*/ 9465 h 964661"/>
                  <a:gd name="connsiteX1" fmla="*/ 104243 w 760739"/>
                  <a:gd name="connsiteY1" fmla="*/ 339665 h 964661"/>
                  <a:gd name="connsiteX2" fmla="*/ 216003 w 760739"/>
                  <a:gd name="connsiteY2" fmla="*/ 634305 h 964661"/>
                  <a:gd name="connsiteX3" fmla="*/ 754483 w 760739"/>
                  <a:gd name="connsiteY3" fmla="*/ 964505 h 964661"/>
                  <a:gd name="connsiteX4" fmla="*/ 495403 w 760739"/>
                  <a:gd name="connsiteY4" fmla="*/ 674945 h 964661"/>
                  <a:gd name="connsiteX5" fmla="*/ 276963 w 760739"/>
                  <a:gd name="connsiteY5" fmla="*/ 471745 h 964661"/>
                  <a:gd name="connsiteX6" fmla="*/ 216003 w 760739"/>
                  <a:gd name="connsiteY6" fmla="*/ 126305 h 964661"/>
                  <a:gd name="connsiteX7" fmla="*/ 2643 w 760739"/>
                  <a:gd name="connsiteY7" fmla="*/ 9465 h 96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0739" h="964661">
                    <a:moveTo>
                      <a:pt x="2643" y="9465"/>
                    </a:moveTo>
                    <a:cubicBezTo>
                      <a:pt x="-15984" y="45025"/>
                      <a:pt x="68683" y="235525"/>
                      <a:pt x="104243" y="339665"/>
                    </a:cubicBezTo>
                    <a:cubicBezTo>
                      <a:pt x="139803" y="443805"/>
                      <a:pt x="107630" y="530165"/>
                      <a:pt x="216003" y="634305"/>
                    </a:cubicBezTo>
                    <a:cubicBezTo>
                      <a:pt x="324376" y="738445"/>
                      <a:pt x="707916" y="957732"/>
                      <a:pt x="754483" y="964505"/>
                    </a:cubicBezTo>
                    <a:cubicBezTo>
                      <a:pt x="801050" y="971278"/>
                      <a:pt x="574990" y="757072"/>
                      <a:pt x="495403" y="674945"/>
                    </a:cubicBezTo>
                    <a:cubicBezTo>
                      <a:pt x="415816" y="592818"/>
                      <a:pt x="323530" y="563185"/>
                      <a:pt x="276963" y="471745"/>
                    </a:cubicBezTo>
                    <a:cubicBezTo>
                      <a:pt x="230396" y="380305"/>
                      <a:pt x="259183" y="208432"/>
                      <a:pt x="216003" y="126305"/>
                    </a:cubicBezTo>
                    <a:cubicBezTo>
                      <a:pt x="172823" y="44178"/>
                      <a:pt x="21270" y="-26095"/>
                      <a:pt x="2643" y="94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E3C81661-D19C-429A-83C2-E309D7E4E544}"/>
                  </a:ext>
                </a:extLst>
              </p:cNvPr>
              <p:cNvSpPr/>
              <p:nvPr/>
            </p:nvSpPr>
            <p:spPr>
              <a:xfrm>
                <a:off x="7871657" y="2834433"/>
                <a:ext cx="509077" cy="742239"/>
              </a:xfrm>
              <a:custGeom>
                <a:avLst/>
                <a:gdLst>
                  <a:gd name="connsiteX0" fmla="*/ 7423 w 509077"/>
                  <a:gd name="connsiteY0" fmla="*/ 207 h 742239"/>
                  <a:gd name="connsiteX1" fmla="*/ 363023 w 509077"/>
                  <a:gd name="connsiteY1" fmla="*/ 244047 h 742239"/>
                  <a:gd name="connsiteX2" fmla="*/ 505263 w 509077"/>
                  <a:gd name="connsiteY2" fmla="*/ 498047 h 742239"/>
                  <a:gd name="connsiteX3" fmla="*/ 469703 w 509077"/>
                  <a:gd name="connsiteY3" fmla="*/ 741887 h 742239"/>
                  <a:gd name="connsiteX4" fmla="*/ 484943 w 509077"/>
                  <a:gd name="connsiteY4" fmla="*/ 548847 h 742239"/>
                  <a:gd name="connsiteX5" fmla="*/ 439223 w 509077"/>
                  <a:gd name="connsiteY5" fmla="*/ 411687 h 742239"/>
                  <a:gd name="connsiteX6" fmla="*/ 241103 w 509077"/>
                  <a:gd name="connsiteY6" fmla="*/ 371047 h 742239"/>
                  <a:gd name="connsiteX7" fmla="*/ 114103 w 509077"/>
                  <a:gd name="connsiteY7" fmla="*/ 310087 h 742239"/>
                  <a:gd name="connsiteX8" fmla="*/ 119183 w 509077"/>
                  <a:gd name="connsiteY8" fmla="*/ 203407 h 742239"/>
                  <a:gd name="connsiteX9" fmla="*/ 7423 w 509077"/>
                  <a:gd name="connsiteY9" fmla="*/ 207 h 74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9077" h="742239">
                    <a:moveTo>
                      <a:pt x="7423" y="207"/>
                    </a:moveTo>
                    <a:cubicBezTo>
                      <a:pt x="48063" y="6980"/>
                      <a:pt x="280050" y="161074"/>
                      <a:pt x="363023" y="244047"/>
                    </a:cubicBezTo>
                    <a:cubicBezTo>
                      <a:pt x="445996" y="327020"/>
                      <a:pt x="487483" y="415074"/>
                      <a:pt x="505263" y="498047"/>
                    </a:cubicBezTo>
                    <a:cubicBezTo>
                      <a:pt x="523043" y="581020"/>
                      <a:pt x="473090" y="733420"/>
                      <a:pt x="469703" y="741887"/>
                    </a:cubicBezTo>
                    <a:cubicBezTo>
                      <a:pt x="466316" y="750354"/>
                      <a:pt x="490023" y="603880"/>
                      <a:pt x="484943" y="548847"/>
                    </a:cubicBezTo>
                    <a:cubicBezTo>
                      <a:pt x="479863" y="493814"/>
                      <a:pt x="479863" y="441320"/>
                      <a:pt x="439223" y="411687"/>
                    </a:cubicBezTo>
                    <a:cubicBezTo>
                      <a:pt x="398583" y="382054"/>
                      <a:pt x="295290" y="387980"/>
                      <a:pt x="241103" y="371047"/>
                    </a:cubicBezTo>
                    <a:cubicBezTo>
                      <a:pt x="186916" y="354114"/>
                      <a:pt x="134423" y="338027"/>
                      <a:pt x="114103" y="310087"/>
                    </a:cubicBezTo>
                    <a:cubicBezTo>
                      <a:pt x="93783" y="282147"/>
                      <a:pt x="132730" y="252514"/>
                      <a:pt x="119183" y="203407"/>
                    </a:cubicBezTo>
                    <a:cubicBezTo>
                      <a:pt x="105636" y="154300"/>
                      <a:pt x="-33217" y="-6566"/>
                      <a:pt x="7423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3CE2BCBF-CBA8-413F-A40C-B2B68678A830}"/>
                  </a:ext>
                </a:extLst>
              </p:cNvPr>
              <p:cNvSpPr/>
              <p:nvPr/>
            </p:nvSpPr>
            <p:spPr>
              <a:xfrm>
                <a:off x="7401287" y="2087714"/>
                <a:ext cx="905746" cy="851813"/>
              </a:xfrm>
              <a:custGeom>
                <a:avLst/>
                <a:gdLst>
                  <a:gd name="connsiteX0" fmla="*/ 273 w 905746"/>
                  <a:gd name="connsiteY0" fmla="*/ 166 h 851813"/>
                  <a:gd name="connsiteX1" fmla="*/ 157753 w 905746"/>
                  <a:gd name="connsiteY1" fmla="*/ 203366 h 851813"/>
                  <a:gd name="connsiteX2" fmla="*/ 366033 w 905746"/>
                  <a:gd name="connsiteY2" fmla="*/ 330366 h 851813"/>
                  <a:gd name="connsiteX3" fmla="*/ 614953 w 905746"/>
                  <a:gd name="connsiteY3" fmla="*/ 467526 h 851813"/>
                  <a:gd name="connsiteX4" fmla="*/ 899433 w 905746"/>
                  <a:gd name="connsiteY4" fmla="*/ 843446 h 851813"/>
                  <a:gd name="connsiteX5" fmla="*/ 792753 w 905746"/>
                  <a:gd name="connsiteY5" fmla="*/ 711366 h 851813"/>
                  <a:gd name="connsiteX6" fmla="*/ 569233 w 905746"/>
                  <a:gd name="connsiteY6" fmla="*/ 513246 h 851813"/>
                  <a:gd name="connsiteX7" fmla="*/ 132353 w 905746"/>
                  <a:gd name="connsiteY7" fmla="*/ 238926 h 851813"/>
                  <a:gd name="connsiteX8" fmla="*/ 273 w 905746"/>
                  <a:gd name="connsiteY8" fmla="*/ 166 h 85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746" h="851813">
                    <a:moveTo>
                      <a:pt x="273" y="166"/>
                    </a:moveTo>
                    <a:cubicBezTo>
                      <a:pt x="4506" y="-5761"/>
                      <a:pt x="96793" y="148333"/>
                      <a:pt x="157753" y="203366"/>
                    </a:cubicBezTo>
                    <a:cubicBezTo>
                      <a:pt x="218713" y="258399"/>
                      <a:pt x="289833" y="286339"/>
                      <a:pt x="366033" y="330366"/>
                    </a:cubicBezTo>
                    <a:cubicBezTo>
                      <a:pt x="442233" y="374393"/>
                      <a:pt x="526053" y="382013"/>
                      <a:pt x="614953" y="467526"/>
                    </a:cubicBezTo>
                    <a:cubicBezTo>
                      <a:pt x="703853" y="553039"/>
                      <a:pt x="869800" y="802806"/>
                      <a:pt x="899433" y="843446"/>
                    </a:cubicBezTo>
                    <a:cubicBezTo>
                      <a:pt x="929066" y="884086"/>
                      <a:pt x="847786" y="766399"/>
                      <a:pt x="792753" y="711366"/>
                    </a:cubicBezTo>
                    <a:cubicBezTo>
                      <a:pt x="737720" y="656333"/>
                      <a:pt x="679300" y="591986"/>
                      <a:pt x="569233" y="513246"/>
                    </a:cubicBezTo>
                    <a:cubicBezTo>
                      <a:pt x="459166" y="434506"/>
                      <a:pt x="223793" y="319359"/>
                      <a:pt x="132353" y="238926"/>
                    </a:cubicBezTo>
                    <a:cubicBezTo>
                      <a:pt x="40913" y="158493"/>
                      <a:pt x="-3960" y="6093"/>
                      <a:pt x="273" y="16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527FF49B-D81D-421B-AD6E-0599155D4A38}"/>
                  </a:ext>
                </a:extLst>
              </p:cNvPr>
              <p:cNvSpPr/>
              <p:nvPr/>
            </p:nvSpPr>
            <p:spPr>
              <a:xfrm>
                <a:off x="7760550" y="3166552"/>
                <a:ext cx="236472" cy="1265219"/>
              </a:xfrm>
              <a:custGeom>
                <a:avLst/>
                <a:gdLst>
                  <a:gd name="connsiteX0" fmla="*/ 220130 w 236472"/>
                  <a:gd name="connsiteY0" fmla="*/ 526608 h 1265219"/>
                  <a:gd name="connsiteX1" fmla="*/ 149010 w 236472"/>
                  <a:gd name="connsiteY1" fmla="*/ 750128 h 1265219"/>
                  <a:gd name="connsiteX2" fmla="*/ 52490 w 236472"/>
                  <a:gd name="connsiteY2" fmla="*/ 912688 h 1265219"/>
                  <a:gd name="connsiteX3" fmla="*/ 6770 w 236472"/>
                  <a:gd name="connsiteY3" fmla="*/ 1263208 h 1265219"/>
                  <a:gd name="connsiteX4" fmla="*/ 11850 w 236472"/>
                  <a:gd name="connsiteY4" fmla="*/ 1044768 h 1265219"/>
                  <a:gd name="connsiteX5" fmla="*/ 6770 w 236472"/>
                  <a:gd name="connsiteY5" fmla="*/ 806008 h 1265219"/>
                  <a:gd name="connsiteX6" fmla="*/ 118530 w 236472"/>
                  <a:gd name="connsiteY6" fmla="*/ 506288 h 1265219"/>
                  <a:gd name="connsiteX7" fmla="*/ 194730 w 236472"/>
                  <a:gd name="connsiteY7" fmla="*/ 3368 h 1265219"/>
                  <a:gd name="connsiteX8" fmla="*/ 235370 w 236472"/>
                  <a:gd name="connsiteY8" fmla="*/ 298008 h 1265219"/>
                  <a:gd name="connsiteX9" fmla="*/ 220130 w 236472"/>
                  <a:gd name="connsiteY9" fmla="*/ 526608 h 126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72" h="1265219">
                    <a:moveTo>
                      <a:pt x="220130" y="526608"/>
                    </a:moveTo>
                    <a:cubicBezTo>
                      <a:pt x="205737" y="601961"/>
                      <a:pt x="176950" y="685781"/>
                      <a:pt x="149010" y="750128"/>
                    </a:cubicBezTo>
                    <a:cubicBezTo>
                      <a:pt x="121070" y="814475"/>
                      <a:pt x="76197" y="827175"/>
                      <a:pt x="52490" y="912688"/>
                    </a:cubicBezTo>
                    <a:cubicBezTo>
                      <a:pt x="28783" y="998201"/>
                      <a:pt x="13543" y="1241195"/>
                      <a:pt x="6770" y="1263208"/>
                    </a:cubicBezTo>
                    <a:cubicBezTo>
                      <a:pt x="-3" y="1285221"/>
                      <a:pt x="11850" y="1120968"/>
                      <a:pt x="11850" y="1044768"/>
                    </a:cubicBezTo>
                    <a:cubicBezTo>
                      <a:pt x="11850" y="968568"/>
                      <a:pt x="-11010" y="895755"/>
                      <a:pt x="6770" y="806008"/>
                    </a:cubicBezTo>
                    <a:cubicBezTo>
                      <a:pt x="24550" y="716261"/>
                      <a:pt x="87203" y="640061"/>
                      <a:pt x="118530" y="506288"/>
                    </a:cubicBezTo>
                    <a:cubicBezTo>
                      <a:pt x="149857" y="372515"/>
                      <a:pt x="175257" y="38081"/>
                      <a:pt x="194730" y="3368"/>
                    </a:cubicBezTo>
                    <a:cubicBezTo>
                      <a:pt x="214203" y="-31345"/>
                      <a:pt x="231983" y="211648"/>
                      <a:pt x="235370" y="298008"/>
                    </a:cubicBezTo>
                    <a:cubicBezTo>
                      <a:pt x="238757" y="384368"/>
                      <a:pt x="234523" y="451255"/>
                      <a:pt x="220130" y="5266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60B70B4E-0563-410F-96B0-7D58C012DDA9}"/>
                  </a:ext>
                </a:extLst>
              </p:cNvPr>
              <p:cNvSpPr/>
              <p:nvPr/>
            </p:nvSpPr>
            <p:spPr>
              <a:xfrm>
                <a:off x="6954664" y="508727"/>
                <a:ext cx="348044" cy="451794"/>
              </a:xfrm>
              <a:custGeom>
                <a:avLst/>
                <a:gdLst>
                  <a:gd name="connsiteX0" fmla="*/ 4936 w 348044"/>
                  <a:gd name="connsiteY0" fmla="*/ 14513 h 451794"/>
                  <a:gd name="connsiteX1" fmla="*/ 50656 w 348044"/>
                  <a:gd name="connsiteY1" fmla="*/ 39913 h 451794"/>
                  <a:gd name="connsiteX2" fmla="*/ 319896 w 348044"/>
                  <a:gd name="connsiteY2" fmla="*/ 238033 h 451794"/>
                  <a:gd name="connsiteX3" fmla="*/ 330056 w 348044"/>
                  <a:gd name="connsiteY3" fmla="*/ 441233 h 451794"/>
                  <a:gd name="connsiteX4" fmla="*/ 233536 w 348044"/>
                  <a:gd name="connsiteY4" fmla="*/ 415833 h 451794"/>
                  <a:gd name="connsiteX5" fmla="*/ 131936 w 348044"/>
                  <a:gd name="connsiteY5" fmla="*/ 354873 h 451794"/>
                  <a:gd name="connsiteX6" fmla="*/ 116696 w 348044"/>
                  <a:gd name="connsiteY6" fmla="*/ 212633 h 451794"/>
                  <a:gd name="connsiteX7" fmla="*/ 4936 w 348044"/>
                  <a:gd name="connsiteY7" fmla="*/ 14513 h 45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044" h="451794">
                    <a:moveTo>
                      <a:pt x="4936" y="14513"/>
                    </a:moveTo>
                    <a:cubicBezTo>
                      <a:pt x="-6071" y="-14274"/>
                      <a:pt x="-1837" y="2660"/>
                      <a:pt x="50656" y="39913"/>
                    </a:cubicBezTo>
                    <a:cubicBezTo>
                      <a:pt x="103149" y="77166"/>
                      <a:pt x="273329" y="171146"/>
                      <a:pt x="319896" y="238033"/>
                    </a:cubicBezTo>
                    <a:cubicBezTo>
                      <a:pt x="366463" y="304920"/>
                      <a:pt x="344449" y="411600"/>
                      <a:pt x="330056" y="441233"/>
                    </a:cubicBezTo>
                    <a:cubicBezTo>
                      <a:pt x="315663" y="470866"/>
                      <a:pt x="266556" y="430226"/>
                      <a:pt x="233536" y="415833"/>
                    </a:cubicBezTo>
                    <a:cubicBezTo>
                      <a:pt x="200516" y="401440"/>
                      <a:pt x="151409" y="388740"/>
                      <a:pt x="131936" y="354873"/>
                    </a:cubicBezTo>
                    <a:cubicBezTo>
                      <a:pt x="112463" y="321006"/>
                      <a:pt x="133629" y="266820"/>
                      <a:pt x="116696" y="212633"/>
                    </a:cubicBezTo>
                    <a:cubicBezTo>
                      <a:pt x="99763" y="158446"/>
                      <a:pt x="15943" y="43300"/>
                      <a:pt x="4936" y="145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66E99F45-70BA-410B-ACEF-443F1239E4B1}"/>
                  </a:ext>
                </a:extLst>
              </p:cNvPr>
              <p:cNvSpPr/>
              <p:nvPr/>
            </p:nvSpPr>
            <p:spPr>
              <a:xfrm>
                <a:off x="4728633" y="4445000"/>
                <a:ext cx="643467" cy="243016"/>
              </a:xfrm>
              <a:custGeom>
                <a:avLst/>
                <a:gdLst>
                  <a:gd name="connsiteX0" fmla="*/ 0 w 643467"/>
                  <a:gd name="connsiteY0" fmla="*/ 0 h 243016"/>
                  <a:gd name="connsiteX1" fmla="*/ 237067 w 643467"/>
                  <a:gd name="connsiteY1" fmla="*/ 127000 h 243016"/>
                  <a:gd name="connsiteX2" fmla="*/ 524934 w 643467"/>
                  <a:gd name="connsiteY2" fmla="*/ 232833 h 243016"/>
                  <a:gd name="connsiteX3" fmla="*/ 643467 w 643467"/>
                  <a:gd name="connsiteY3" fmla="*/ 232833 h 24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67" h="243016">
                    <a:moveTo>
                      <a:pt x="0" y="0"/>
                    </a:moveTo>
                    <a:cubicBezTo>
                      <a:pt x="74789" y="44097"/>
                      <a:pt x="149578" y="88194"/>
                      <a:pt x="237067" y="127000"/>
                    </a:cubicBezTo>
                    <a:cubicBezTo>
                      <a:pt x="324556" y="165806"/>
                      <a:pt x="457201" y="215194"/>
                      <a:pt x="524934" y="232833"/>
                    </a:cubicBezTo>
                    <a:cubicBezTo>
                      <a:pt x="592667" y="250472"/>
                      <a:pt x="618067" y="241652"/>
                      <a:pt x="643467" y="2328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A4A6B61-6C03-491D-938B-E54C4D90883E}"/>
                  </a:ext>
                </a:extLst>
              </p:cNvPr>
              <p:cNvSpPr/>
              <p:nvPr/>
            </p:nvSpPr>
            <p:spPr>
              <a:xfrm>
                <a:off x="7120467" y="4563533"/>
                <a:ext cx="84666" cy="1024467"/>
              </a:xfrm>
              <a:custGeom>
                <a:avLst/>
                <a:gdLst>
                  <a:gd name="connsiteX0" fmla="*/ 84666 w 84666"/>
                  <a:gd name="connsiteY0" fmla="*/ 0 h 1024467"/>
                  <a:gd name="connsiteX1" fmla="*/ 59266 w 84666"/>
                  <a:gd name="connsiteY1" fmla="*/ 245534 h 1024467"/>
                  <a:gd name="connsiteX2" fmla="*/ 71966 w 84666"/>
                  <a:gd name="connsiteY2" fmla="*/ 457200 h 1024467"/>
                  <a:gd name="connsiteX3" fmla="*/ 63500 w 84666"/>
                  <a:gd name="connsiteY3" fmla="*/ 622300 h 1024467"/>
                  <a:gd name="connsiteX4" fmla="*/ 0 w 84666"/>
                  <a:gd name="connsiteY4" fmla="*/ 1024467 h 102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66" h="1024467">
                    <a:moveTo>
                      <a:pt x="84666" y="0"/>
                    </a:moveTo>
                    <a:cubicBezTo>
                      <a:pt x="73024" y="84667"/>
                      <a:pt x="61383" y="169334"/>
                      <a:pt x="59266" y="245534"/>
                    </a:cubicBezTo>
                    <a:cubicBezTo>
                      <a:pt x="57149" y="321734"/>
                      <a:pt x="71260" y="394406"/>
                      <a:pt x="71966" y="457200"/>
                    </a:cubicBezTo>
                    <a:cubicBezTo>
                      <a:pt x="72672" y="519994"/>
                      <a:pt x="75494" y="527756"/>
                      <a:pt x="63500" y="622300"/>
                    </a:cubicBezTo>
                    <a:cubicBezTo>
                      <a:pt x="51506" y="716844"/>
                      <a:pt x="25753" y="870655"/>
                      <a:pt x="0" y="102446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3F7C2249-A1CF-4F2F-B3BE-8052A43FD7B5}"/>
                  </a:ext>
                </a:extLst>
              </p:cNvPr>
              <p:cNvSpPr/>
              <p:nvPr/>
            </p:nvSpPr>
            <p:spPr>
              <a:xfrm>
                <a:off x="5350933" y="4470400"/>
                <a:ext cx="17178" cy="474133"/>
              </a:xfrm>
              <a:custGeom>
                <a:avLst/>
                <a:gdLst>
                  <a:gd name="connsiteX0" fmla="*/ 8467 w 17178"/>
                  <a:gd name="connsiteY0" fmla="*/ 0 h 474133"/>
                  <a:gd name="connsiteX1" fmla="*/ 16934 w 17178"/>
                  <a:gd name="connsiteY1" fmla="*/ 283633 h 474133"/>
                  <a:gd name="connsiteX2" fmla="*/ 0 w 17178"/>
                  <a:gd name="connsiteY2" fmla="*/ 474133 h 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8" h="474133">
                    <a:moveTo>
                      <a:pt x="8467" y="0"/>
                    </a:moveTo>
                    <a:cubicBezTo>
                      <a:pt x="13406" y="102305"/>
                      <a:pt x="18345" y="204611"/>
                      <a:pt x="16934" y="283633"/>
                    </a:cubicBezTo>
                    <a:cubicBezTo>
                      <a:pt x="15523" y="362655"/>
                      <a:pt x="7761" y="418394"/>
                      <a:pt x="0" y="474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D95AB663-188D-48DE-8A01-4F683549E63E}"/>
                  </a:ext>
                </a:extLst>
              </p:cNvPr>
              <p:cNvSpPr/>
              <p:nvPr/>
            </p:nvSpPr>
            <p:spPr>
              <a:xfrm>
                <a:off x="4123975" y="857795"/>
                <a:ext cx="742021" cy="1565930"/>
              </a:xfrm>
              <a:custGeom>
                <a:avLst/>
                <a:gdLst>
                  <a:gd name="connsiteX0" fmla="*/ 740125 w 742021"/>
                  <a:gd name="connsiteY0" fmla="*/ 14272 h 1565930"/>
                  <a:gd name="connsiteX1" fmla="*/ 524225 w 742021"/>
                  <a:gd name="connsiteY1" fmla="*/ 323305 h 1565930"/>
                  <a:gd name="connsiteX2" fmla="*/ 333725 w 742021"/>
                  <a:gd name="connsiteY2" fmla="*/ 683138 h 1565930"/>
                  <a:gd name="connsiteX3" fmla="*/ 177092 w 742021"/>
                  <a:gd name="connsiteY3" fmla="*/ 992172 h 1565930"/>
                  <a:gd name="connsiteX4" fmla="*/ 7758 w 742021"/>
                  <a:gd name="connsiteY4" fmla="*/ 1563672 h 1565930"/>
                  <a:gd name="connsiteX5" fmla="*/ 58558 w 742021"/>
                  <a:gd name="connsiteY5" fmla="*/ 1165738 h 1565930"/>
                  <a:gd name="connsiteX6" fmla="*/ 321025 w 742021"/>
                  <a:gd name="connsiteY6" fmla="*/ 534972 h 1565930"/>
                  <a:gd name="connsiteX7" fmla="*/ 613125 w 742021"/>
                  <a:gd name="connsiteY7" fmla="*/ 98938 h 1565930"/>
                  <a:gd name="connsiteX8" fmla="*/ 740125 w 742021"/>
                  <a:gd name="connsiteY8" fmla="*/ 14272 h 156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021" h="1565930">
                    <a:moveTo>
                      <a:pt x="740125" y="14272"/>
                    </a:moveTo>
                    <a:cubicBezTo>
                      <a:pt x="725308" y="51667"/>
                      <a:pt x="591958" y="211827"/>
                      <a:pt x="524225" y="323305"/>
                    </a:cubicBezTo>
                    <a:cubicBezTo>
                      <a:pt x="456492" y="434783"/>
                      <a:pt x="391580" y="571660"/>
                      <a:pt x="333725" y="683138"/>
                    </a:cubicBezTo>
                    <a:cubicBezTo>
                      <a:pt x="275870" y="794616"/>
                      <a:pt x="231420" y="845416"/>
                      <a:pt x="177092" y="992172"/>
                    </a:cubicBezTo>
                    <a:cubicBezTo>
                      <a:pt x="122764" y="1138928"/>
                      <a:pt x="27514" y="1534744"/>
                      <a:pt x="7758" y="1563672"/>
                    </a:cubicBezTo>
                    <a:cubicBezTo>
                      <a:pt x="-11998" y="1592600"/>
                      <a:pt x="6347" y="1337188"/>
                      <a:pt x="58558" y="1165738"/>
                    </a:cubicBezTo>
                    <a:cubicBezTo>
                      <a:pt x="110769" y="994288"/>
                      <a:pt x="228597" y="712772"/>
                      <a:pt x="321025" y="534972"/>
                    </a:cubicBezTo>
                    <a:cubicBezTo>
                      <a:pt x="413453" y="357172"/>
                      <a:pt x="546097" y="182194"/>
                      <a:pt x="613125" y="98938"/>
                    </a:cubicBezTo>
                    <a:cubicBezTo>
                      <a:pt x="680153" y="15682"/>
                      <a:pt x="754942" y="-23123"/>
                      <a:pt x="740125" y="14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385D53-2DA0-4117-ADF8-C0CC0A550C1D}"/>
                  </a:ext>
                </a:extLst>
              </p:cNvPr>
              <p:cNvSpPr/>
              <p:nvPr/>
            </p:nvSpPr>
            <p:spPr>
              <a:xfrm>
                <a:off x="6201806" y="211455"/>
                <a:ext cx="584937" cy="627409"/>
              </a:xfrm>
              <a:custGeom>
                <a:avLst/>
                <a:gdLst>
                  <a:gd name="connsiteX0" fmla="*/ 27 w 584937"/>
                  <a:gd name="connsiteY0" fmla="*/ 51012 h 627409"/>
                  <a:gd name="connsiteX1" fmla="*/ 215927 w 584937"/>
                  <a:gd name="connsiteY1" fmla="*/ 266912 h 627409"/>
                  <a:gd name="connsiteX2" fmla="*/ 575761 w 584937"/>
                  <a:gd name="connsiteY2" fmla="*/ 626745 h 627409"/>
                  <a:gd name="connsiteX3" fmla="*/ 457227 w 584937"/>
                  <a:gd name="connsiteY3" fmla="*/ 347345 h 627409"/>
                  <a:gd name="connsiteX4" fmla="*/ 232861 w 584937"/>
                  <a:gd name="connsiteY4" fmla="*/ 25612 h 627409"/>
                  <a:gd name="connsiteX5" fmla="*/ 27 w 584937"/>
                  <a:gd name="connsiteY5" fmla="*/ 51012 h 62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937" h="627409">
                    <a:moveTo>
                      <a:pt x="27" y="51012"/>
                    </a:moveTo>
                    <a:cubicBezTo>
                      <a:pt x="-2795" y="91229"/>
                      <a:pt x="215927" y="266912"/>
                      <a:pt x="215927" y="266912"/>
                    </a:cubicBezTo>
                    <a:cubicBezTo>
                      <a:pt x="311883" y="362867"/>
                      <a:pt x="535544" y="613340"/>
                      <a:pt x="575761" y="626745"/>
                    </a:cubicBezTo>
                    <a:cubicBezTo>
                      <a:pt x="615978" y="640150"/>
                      <a:pt x="514377" y="447534"/>
                      <a:pt x="457227" y="347345"/>
                    </a:cubicBezTo>
                    <a:cubicBezTo>
                      <a:pt x="400077" y="247156"/>
                      <a:pt x="306944" y="77823"/>
                      <a:pt x="232861" y="25612"/>
                    </a:cubicBezTo>
                    <a:cubicBezTo>
                      <a:pt x="158778" y="-26599"/>
                      <a:pt x="2849" y="10795"/>
                      <a:pt x="27" y="510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C25A65D8-CA8B-43F9-B92B-D4202ABDFC03}"/>
                  </a:ext>
                </a:extLst>
              </p:cNvPr>
              <p:cNvSpPr/>
              <p:nvPr/>
            </p:nvSpPr>
            <p:spPr>
              <a:xfrm>
                <a:off x="5239449" y="349408"/>
                <a:ext cx="565822" cy="214272"/>
              </a:xfrm>
              <a:custGeom>
                <a:avLst/>
                <a:gdLst>
                  <a:gd name="connsiteX0" fmla="*/ 564451 w 565822"/>
                  <a:gd name="connsiteY0" fmla="*/ 1959 h 214272"/>
                  <a:gd name="connsiteX1" fmla="*/ 331618 w 565822"/>
                  <a:gd name="connsiteY1" fmla="*/ 171292 h 214272"/>
                  <a:gd name="connsiteX2" fmla="*/ 1418 w 565822"/>
                  <a:gd name="connsiteY2" fmla="*/ 209392 h 214272"/>
                  <a:gd name="connsiteX3" fmla="*/ 225784 w 565822"/>
                  <a:gd name="connsiteY3" fmla="*/ 86625 h 214272"/>
                  <a:gd name="connsiteX4" fmla="*/ 564451 w 565822"/>
                  <a:gd name="connsiteY4" fmla="*/ 1959 h 21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2" h="214272">
                    <a:moveTo>
                      <a:pt x="564451" y="1959"/>
                    </a:moveTo>
                    <a:cubicBezTo>
                      <a:pt x="582090" y="16070"/>
                      <a:pt x="425457" y="136720"/>
                      <a:pt x="331618" y="171292"/>
                    </a:cubicBezTo>
                    <a:cubicBezTo>
                      <a:pt x="237779" y="205864"/>
                      <a:pt x="19057" y="223503"/>
                      <a:pt x="1418" y="209392"/>
                    </a:cubicBezTo>
                    <a:cubicBezTo>
                      <a:pt x="-16221" y="195281"/>
                      <a:pt x="134767" y="119786"/>
                      <a:pt x="225784" y="86625"/>
                    </a:cubicBezTo>
                    <a:cubicBezTo>
                      <a:pt x="316801" y="53464"/>
                      <a:pt x="546812" y="-12152"/>
                      <a:pt x="564451" y="195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6A8962E4-C5AD-4AFF-965B-17018A50195A}"/>
                  </a:ext>
                </a:extLst>
              </p:cNvPr>
              <p:cNvSpPr/>
              <p:nvPr/>
            </p:nvSpPr>
            <p:spPr>
              <a:xfrm>
                <a:off x="7432193" y="884719"/>
                <a:ext cx="701126" cy="922920"/>
              </a:xfrm>
              <a:custGeom>
                <a:avLst/>
                <a:gdLst>
                  <a:gd name="connsiteX0" fmla="*/ 10007 w 701126"/>
                  <a:gd name="connsiteY0" fmla="*/ 48 h 922920"/>
                  <a:gd name="connsiteX1" fmla="*/ 289407 w 701126"/>
                  <a:gd name="connsiteY1" fmla="*/ 215948 h 922920"/>
                  <a:gd name="connsiteX2" fmla="*/ 462974 w 701126"/>
                  <a:gd name="connsiteY2" fmla="*/ 580014 h 922920"/>
                  <a:gd name="connsiteX3" fmla="*/ 700040 w 701126"/>
                  <a:gd name="connsiteY3" fmla="*/ 922914 h 922920"/>
                  <a:gd name="connsiteX4" fmla="*/ 361374 w 701126"/>
                  <a:gd name="connsiteY4" fmla="*/ 588481 h 922920"/>
                  <a:gd name="connsiteX5" fmla="*/ 90440 w 701126"/>
                  <a:gd name="connsiteY5" fmla="*/ 232881 h 922920"/>
                  <a:gd name="connsiteX6" fmla="*/ 10007 w 701126"/>
                  <a:gd name="connsiteY6" fmla="*/ 48 h 9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1126" h="922920">
                    <a:moveTo>
                      <a:pt x="10007" y="48"/>
                    </a:moveTo>
                    <a:cubicBezTo>
                      <a:pt x="43168" y="-2774"/>
                      <a:pt x="213913" y="119287"/>
                      <a:pt x="289407" y="215948"/>
                    </a:cubicBezTo>
                    <a:cubicBezTo>
                      <a:pt x="364901" y="312609"/>
                      <a:pt x="394535" y="462186"/>
                      <a:pt x="462974" y="580014"/>
                    </a:cubicBezTo>
                    <a:cubicBezTo>
                      <a:pt x="531413" y="697842"/>
                      <a:pt x="716973" y="921503"/>
                      <a:pt x="700040" y="922914"/>
                    </a:cubicBezTo>
                    <a:cubicBezTo>
                      <a:pt x="683107" y="924325"/>
                      <a:pt x="462974" y="703486"/>
                      <a:pt x="361374" y="588481"/>
                    </a:cubicBezTo>
                    <a:cubicBezTo>
                      <a:pt x="259774" y="473476"/>
                      <a:pt x="149001" y="331659"/>
                      <a:pt x="90440" y="232881"/>
                    </a:cubicBezTo>
                    <a:cubicBezTo>
                      <a:pt x="31879" y="134103"/>
                      <a:pt x="-23154" y="2870"/>
                      <a:pt x="10007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CC920379-078B-42AC-9EBC-21D7E5BEECA0}"/>
                  </a:ext>
                </a:extLst>
              </p:cNvPr>
              <p:cNvSpPr/>
              <p:nvPr/>
            </p:nvSpPr>
            <p:spPr>
              <a:xfrm>
                <a:off x="5756863" y="1244544"/>
                <a:ext cx="555329" cy="1135058"/>
              </a:xfrm>
              <a:custGeom>
                <a:avLst/>
                <a:gdLst>
                  <a:gd name="connsiteX0" fmla="*/ 470 w 555329"/>
                  <a:gd name="connsiteY0" fmla="*/ 56 h 1135058"/>
                  <a:gd name="connsiteX1" fmla="*/ 17404 w 555329"/>
                  <a:gd name="connsiteY1" fmla="*/ 296389 h 1135058"/>
                  <a:gd name="connsiteX2" fmla="*/ 47037 w 555329"/>
                  <a:gd name="connsiteY2" fmla="*/ 465723 h 1135058"/>
                  <a:gd name="connsiteX3" fmla="*/ 237537 w 555329"/>
                  <a:gd name="connsiteY3" fmla="*/ 787456 h 1135058"/>
                  <a:gd name="connsiteX4" fmla="*/ 555037 w 555329"/>
                  <a:gd name="connsiteY4" fmla="*/ 1134589 h 1135058"/>
                  <a:gd name="connsiteX5" fmla="*/ 178270 w 555329"/>
                  <a:gd name="connsiteY5" fmla="*/ 711256 h 1135058"/>
                  <a:gd name="connsiteX6" fmla="*/ 21637 w 555329"/>
                  <a:gd name="connsiteY6" fmla="*/ 275223 h 1135058"/>
                  <a:gd name="connsiteX7" fmla="*/ 470 w 555329"/>
                  <a:gd name="connsiteY7" fmla="*/ 56 h 113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329" h="1135058">
                    <a:moveTo>
                      <a:pt x="470" y="56"/>
                    </a:moveTo>
                    <a:cubicBezTo>
                      <a:pt x="-235" y="3584"/>
                      <a:pt x="9643" y="218778"/>
                      <a:pt x="17404" y="296389"/>
                    </a:cubicBezTo>
                    <a:cubicBezTo>
                      <a:pt x="25165" y="374000"/>
                      <a:pt x="10348" y="383879"/>
                      <a:pt x="47037" y="465723"/>
                    </a:cubicBezTo>
                    <a:cubicBezTo>
                      <a:pt x="83726" y="547567"/>
                      <a:pt x="152870" y="675978"/>
                      <a:pt x="237537" y="787456"/>
                    </a:cubicBezTo>
                    <a:cubicBezTo>
                      <a:pt x="322204" y="898934"/>
                      <a:pt x="564915" y="1147289"/>
                      <a:pt x="555037" y="1134589"/>
                    </a:cubicBezTo>
                    <a:cubicBezTo>
                      <a:pt x="545159" y="1121889"/>
                      <a:pt x="267170" y="854484"/>
                      <a:pt x="178270" y="711256"/>
                    </a:cubicBezTo>
                    <a:cubicBezTo>
                      <a:pt x="89370" y="568028"/>
                      <a:pt x="49859" y="390934"/>
                      <a:pt x="21637" y="275223"/>
                    </a:cubicBezTo>
                    <a:cubicBezTo>
                      <a:pt x="-6585" y="159512"/>
                      <a:pt x="1175" y="-3472"/>
                      <a:pt x="470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DA6CDF3-1625-4990-AF9F-8E5054016641}"/>
                  </a:ext>
                </a:extLst>
              </p:cNvPr>
              <p:cNvSpPr/>
              <p:nvPr/>
            </p:nvSpPr>
            <p:spPr>
              <a:xfrm>
                <a:off x="6049056" y="858069"/>
                <a:ext cx="708032" cy="804337"/>
              </a:xfrm>
              <a:custGeom>
                <a:avLst/>
                <a:gdLst>
                  <a:gd name="connsiteX0" fmla="*/ 38477 w 708032"/>
                  <a:gd name="connsiteY0" fmla="*/ 1298 h 804337"/>
                  <a:gd name="connsiteX1" fmla="*/ 368677 w 708032"/>
                  <a:gd name="connsiteY1" fmla="*/ 187564 h 804337"/>
                  <a:gd name="connsiteX2" fmla="*/ 707344 w 708032"/>
                  <a:gd name="connsiteY2" fmla="*/ 801398 h 804337"/>
                  <a:gd name="connsiteX3" fmla="*/ 444877 w 708032"/>
                  <a:gd name="connsiteY3" fmla="*/ 407698 h 804337"/>
                  <a:gd name="connsiteX4" fmla="*/ 51177 w 708032"/>
                  <a:gd name="connsiteY4" fmla="*/ 119831 h 804337"/>
                  <a:gd name="connsiteX5" fmla="*/ 38477 w 708032"/>
                  <a:gd name="connsiteY5" fmla="*/ 1298 h 80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32" h="804337">
                    <a:moveTo>
                      <a:pt x="38477" y="1298"/>
                    </a:moveTo>
                    <a:cubicBezTo>
                      <a:pt x="91394" y="12587"/>
                      <a:pt x="257199" y="54214"/>
                      <a:pt x="368677" y="187564"/>
                    </a:cubicBezTo>
                    <a:cubicBezTo>
                      <a:pt x="480155" y="320914"/>
                      <a:pt x="694644" y="764709"/>
                      <a:pt x="707344" y="801398"/>
                    </a:cubicBezTo>
                    <a:cubicBezTo>
                      <a:pt x="720044" y="838087"/>
                      <a:pt x="554238" y="521293"/>
                      <a:pt x="444877" y="407698"/>
                    </a:cubicBezTo>
                    <a:cubicBezTo>
                      <a:pt x="335516" y="294103"/>
                      <a:pt x="117499" y="185448"/>
                      <a:pt x="51177" y="119831"/>
                    </a:cubicBezTo>
                    <a:cubicBezTo>
                      <a:pt x="-15145" y="54214"/>
                      <a:pt x="-14440" y="-9991"/>
                      <a:pt x="38477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72B1BDC-D3F9-4AA1-9990-DEB10AE69827}"/>
                  </a:ext>
                </a:extLst>
              </p:cNvPr>
              <p:cNvSpPr/>
              <p:nvPr/>
            </p:nvSpPr>
            <p:spPr>
              <a:xfrm>
                <a:off x="5110581" y="1006143"/>
                <a:ext cx="279235" cy="949691"/>
              </a:xfrm>
              <a:custGeom>
                <a:avLst/>
                <a:gdLst>
                  <a:gd name="connsiteX0" fmla="*/ 278452 w 279235"/>
                  <a:gd name="connsiteY0" fmla="*/ 1390 h 949691"/>
                  <a:gd name="connsiteX1" fmla="*/ 109119 w 279235"/>
                  <a:gd name="connsiteY1" fmla="*/ 373924 h 949691"/>
                  <a:gd name="connsiteX2" fmla="*/ 58319 w 279235"/>
                  <a:gd name="connsiteY2" fmla="*/ 754924 h 949691"/>
                  <a:gd name="connsiteX3" fmla="*/ 92186 w 279235"/>
                  <a:gd name="connsiteY3" fmla="*/ 945424 h 949691"/>
                  <a:gd name="connsiteX4" fmla="*/ 7519 w 279235"/>
                  <a:gd name="connsiteY4" fmla="*/ 581357 h 949691"/>
                  <a:gd name="connsiteX5" fmla="*/ 32919 w 279235"/>
                  <a:gd name="connsiteY5" fmla="*/ 259624 h 949691"/>
                  <a:gd name="connsiteX6" fmla="*/ 278452 w 279235"/>
                  <a:gd name="connsiteY6" fmla="*/ 1390 h 94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35" h="949691">
                    <a:moveTo>
                      <a:pt x="278452" y="1390"/>
                    </a:moveTo>
                    <a:cubicBezTo>
                      <a:pt x="291152" y="20440"/>
                      <a:pt x="145808" y="248335"/>
                      <a:pt x="109119" y="373924"/>
                    </a:cubicBezTo>
                    <a:cubicBezTo>
                      <a:pt x="72430" y="499513"/>
                      <a:pt x="61141" y="659674"/>
                      <a:pt x="58319" y="754924"/>
                    </a:cubicBezTo>
                    <a:cubicBezTo>
                      <a:pt x="55497" y="850174"/>
                      <a:pt x="100653" y="974352"/>
                      <a:pt x="92186" y="945424"/>
                    </a:cubicBezTo>
                    <a:cubicBezTo>
                      <a:pt x="83719" y="916496"/>
                      <a:pt x="17397" y="695657"/>
                      <a:pt x="7519" y="581357"/>
                    </a:cubicBezTo>
                    <a:cubicBezTo>
                      <a:pt x="-2359" y="467057"/>
                      <a:pt x="-9414" y="355580"/>
                      <a:pt x="32919" y="259624"/>
                    </a:cubicBezTo>
                    <a:cubicBezTo>
                      <a:pt x="75252" y="163669"/>
                      <a:pt x="265752" y="-17660"/>
                      <a:pt x="278452" y="139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25A3B935-BA80-4D37-9158-130350F444C5}"/>
                  </a:ext>
                </a:extLst>
              </p:cNvPr>
              <p:cNvSpPr/>
              <p:nvPr/>
            </p:nvSpPr>
            <p:spPr>
              <a:xfrm>
                <a:off x="7469148" y="1772519"/>
                <a:ext cx="718153" cy="764060"/>
              </a:xfrm>
              <a:custGeom>
                <a:avLst/>
                <a:gdLst>
                  <a:gd name="connsiteX0" fmla="*/ 66185 w 718153"/>
                  <a:gd name="connsiteY0" fmla="*/ 60514 h 764060"/>
                  <a:gd name="connsiteX1" fmla="*/ 362519 w 718153"/>
                  <a:gd name="connsiteY1" fmla="*/ 361081 h 764060"/>
                  <a:gd name="connsiteX2" fmla="*/ 599585 w 718153"/>
                  <a:gd name="connsiteY2" fmla="*/ 471148 h 764060"/>
                  <a:gd name="connsiteX3" fmla="*/ 718119 w 718153"/>
                  <a:gd name="connsiteY3" fmla="*/ 763248 h 764060"/>
                  <a:gd name="connsiteX4" fmla="*/ 608052 w 718153"/>
                  <a:gd name="connsiteY4" fmla="*/ 551581 h 764060"/>
                  <a:gd name="connsiteX5" fmla="*/ 299019 w 718153"/>
                  <a:gd name="connsiteY5" fmla="*/ 348381 h 764060"/>
                  <a:gd name="connsiteX6" fmla="*/ 116985 w 718153"/>
                  <a:gd name="connsiteY6" fmla="*/ 98614 h 764060"/>
                  <a:gd name="connsiteX7" fmla="*/ 2685 w 718153"/>
                  <a:gd name="connsiteY7" fmla="*/ 1248 h 764060"/>
                  <a:gd name="connsiteX8" fmla="*/ 66185 w 718153"/>
                  <a:gd name="connsiteY8" fmla="*/ 60514 h 76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153" h="764060">
                    <a:moveTo>
                      <a:pt x="66185" y="60514"/>
                    </a:moveTo>
                    <a:cubicBezTo>
                      <a:pt x="126157" y="120486"/>
                      <a:pt x="273619" y="292642"/>
                      <a:pt x="362519" y="361081"/>
                    </a:cubicBezTo>
                    <a:cubicBezTo>
                      <a:pt x="451419" y="429520"/>
                      <a:pt x="540318" y="404120"/>
                      <a:pt x="599585" y="471148"/>
                    </a:cubicBezTo>
                    <a:cubicBezTo>
                      <a:pt x="658852" y="538176"/>
                      <a:pt x="716708" y="749843"/>
                      <a:pt x="718119" y="763248"/>
                    </a:cubicBezTo>
                    <a:cubicBezTo>
                      <a:pt x="719530" y="776653"/>
                      <a:pt x="677902" y="620725"/>
                      <a:pt x="608052" y="551581"/>
                    </a:cubicBezTo>
                    <a:cubicBezTo>
                      <a:pt x="538202" y="482437"/>
                      <a:pt x="380863" y="423875"/>
                      <a:pt x="299019" y="348381"/>
                    </a:cubicBezTo>
                    <a:cubicBezTo>
                      <a:pt x="217175" y="272887"/>
                      <a:pt x="166374" y="156469"/>
                      <a:pt x="116985" y="98614"/>
                    </a:cubicBezTo>
                    <a:cubicBezTo>
                      <a:pt x="67596" y="40759"/>
                      <a:pt x="11857" y="5481"/>
                      <a:pt x="2685" y="1248"/>
                    </a:cubicBezTo>
                    <a:cubicBezTo>
                      <a:pt x="-6487" y="-2985"/>
                      <a:pt x="6213" y="542"/>
                      <a:pt x="66185" y="6051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9C48088F-ECC7-4E82-90EA-2F488B86E5B0}"/>
                  </a:ext>
                </a:extLst>
              </p:cNvPr>
              <p:cNvSpPr/>
              <p:nvPr/>
            </p:nvSpPr>
            <p:spPr>
              <a:xfrm>
                <a:off x="6609704" y="1106779"/>
                <a:ext cx="565807" cy="549855"/>
              </a:xfrm>
              <a:custGeom>
                <a:avLst/>
                <a:gdLst>
                  <a:gd name="connsiteX0" fmla="*/ 2763 w 565807"/>
                  <a:gd name="connsiteY0" fmla="*/ 2354 h 549855"/>
                  <a:gd name="connsiteX1" fmla="*/ 189029 w 565807"/>
                  <a:gd name="connsiteY1" fmla="*/ 256354 h 549855"/>
                  <a:gd name="connsiteX2" fmla="*/ 332963 w 565807"/>
                  <a:gd name="connsiteY2" fmla="*/ 362188 h 549855"/>
                  <a:gd name="connsiteX3" fmla="*/ 565796 w 565807"/>
                  <a:gd name="connsiteY3" fmla="*/ 548454 h 549855"/>
                  <a:gd name="connsiteX4" fmla="*/ 341429 w 565807"/>
                  <a:gd name="connsiteY4" fmla="*/ 421454 h 549855"/>
                  <a:gd name="connsiteX5" fmla="*/ 2763 w 565807"/>
                  <a:gd name="connsiteY5" fmla="*/ 2354 h 54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807" h="549855">
                    <a:moveTo>
                      <a:pt x="2763" y="2354"/>
                    </a:moveTo>
                    <a:cubicBezTo>
                      <a:pt x="-22637" y="-25163"/>
                      <a:pt x="133996" y="196382"/>
                      <a:pt x="189029" y="256354"/>
                    </a:cubicBezTo>
                    <a:cubicBezTo>
                      <a:pt x="244062" y="316326"/>
                      <a:pt x="270169" y="313505"/>
                      <a:pt x="332963" y="362188"/>
                    </a:cubicBezTo>
                    <a:cubicBezTo>
                      <a:pt x="395757" y="410871"/>
                      <a:pt x="564385" y="538576"/>
                      <a:pt x="565796" y="548454"/>
                    </a:cubicBezTo>
                    <a:cubicBezTo>
                      <a:pt x="567207" y="558332"/>
                      <a:pt x="433857" y="515998"/>
                      <a:pt x="341429" y="421454"/>
                    </a:cubicBezTo>
                    <a:cubicBezTo>
                      <a:pt x="249001" y="326910"/>
                      <a:pt x="28163" y="29871"/>
                      <a:pt x="2763" y="2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BC41743C-8503-4070-A46C-AB973297683A}"/>
                  </a:ext>
                </a:extLst>
              </p:cNvPr>
              <p:cNvSpPr/>
              <p:nvPr/>
            </p:nvSpPr>
            <p:spPr>
              <a:xfrm>
                <a:off x="4439411" y="1860723"/>
                <a:ext cx="946594" cy="2786569"/>
              </a:xfrm>
              <a:custGeom>
                <a:avLst/>
                <a:gdLst>
                  <a:gd name="connsiteX0" fmla="*/ 183389 w 946594"/>
                  <a:gd name="connsiteY0" fmla="*/ 963757 h 2786569"/>
                  <a:gd name="connsiteX1" fmla="*/ 203709 w 946594"/>
                  <a:gd name="connsiteY1" fmla="*/ 1563197 h 2786569"/>
                  <a:gd name="connsiteX2" fmla="*/ 432309 w 946594"/>
                  <a:gd name="connsiteY2" fmla="*/ 2213437 h 2786569"/>
                  <a:gd name="connsiteX3" fmla="*/ 940309 w 946594"/>
                  <a:gd name="connsiteY3" fmla="*/ 2777317 h 2786569"/>
                  <a:gd name="connsiteX4" fmla="*/ 681229 w 946594"/>
                  <a:gd name="connsiteY4" fmla="*/ 2518237 h 2786569"/>
                  <a:gd name="connsiteX5" fmla="*/ 173229 w 946594"/>
                  <a:gd name="connsiteY5" fmla="*/ 1928957 h 2786569"/>
                  <a:gd name="connsiteX6" fmla="*/ 509 w 946594"/>
                  <a:gd name="connsiteY6" fmla="*/ 857077 h 2786569"/>
                  <a:gd name="connsiteX7" fmla="*/ 127509 w 946594"/>
                  <a:gd name="connsiteY7" fmla="*/ 125557 h 2786569"/>
                  <a:gd name="connsiteX8" fmla="*/ 330709 w 946594"/>
                  <a:gd name="connsiteY8" fmla="*/ 84917 h 2786569"/>
                  <a:gd name="connsiteX9" fmla="*/ 193549 w 946594"/>
                  <a:gd name="connsiteY9" fmla="*/ 450677 h 2786569"/>
                  <a:gd name="connsiteX10" fmla="*/ 168149 w 946594"/>
                  <a:gd name="connsiteY10" fmla="*/ 694517 h 2786569"/>
                  <a:gd name="connsiteX11" fmla="*/ 157989 w 946594"/>
                  <a:gd name="connsiteY11" fmla="*/ 816437 h 2786569"/>
                  <a:gd name="connsiteX12" fmla="*/ 234189 w 946594"/>
                  <a:gd name="connsiteY12" fmla="*/ 201757 h 2786569"/>
                  <a:gd name="connsiteX13" fmla="*/ 244349 w 946594"/>
                  <a:gd name="connsiteY13" fmla="*/ 95077 h 2786569"/>
                  <a:gd name="connsiteX14" fmla="*/ 254509 w 946594"/>
                  <a:gd name="connsiteY14" fmla="*/ 34117 h 2786569"/>
                  <a:gd name="connsiteX15" fmla="*/ 224029 w 946594"/>
                  <a:gd name="connsiteY15" fmla="*/ 658957 h 278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6594" h="2786569">
                    <a:moveTo>
                      <a:pt x="183389" y="963757"/>
                    </a:moveTo>
                    <a:cubicBezTo>
                      <a:pt x="172805" y="1159337"/>
                      <a:pt x="162222" y="1354917"/>
                      <a:pt x="203709" y="1563197"/>
                    </a:cubicBezTo>
                    <a:cubicBezTo>
                      <a:pt x="245196" y="1771477"/>
                      <a:pt x="309542" y="2011084"/>
                      <a:pt x="432309" y="2213437"/>
                    </a:cubicBezTo>
                    <a:cubicBezTo>
                      <a:pt x="555076" y="2415790"/>
                      <a:pt x="898822" y="2726517"/>
                      <a:pt x="940309" y="2777317"/>
                    </a:cubicBezTo>
                    <a:cubicBezTo>
                      <a:pt x="981796" y="2828117"/>
                      <a:pt x="809076" y="2659630"/>
                      <a:pt x="681229" y="2518237"/>
                    </a:cubicBezTo>
                    <a:cubicBezTo>
                      <a:pt x="553382" y="2376844"/>
                      <a:pt x="286682" y="2205817"/>
                      <a:pt x="173229" y="1928957"/>
                    </a:cubicBezTo>
                    <a:cubicBezTo>
                      <a:pt x="59776" y="1652097"/>
                      <a:pt x="8129" y="1157644"/>
                      <a:pt x="509" y="857077"/>
                    </a:cubicBezTo>
                    <a:cubicBezTo>
                      <a:pt x="-7111" y="556510"/>
                      <a:pt x="72476" y="254250"/>
                      <a:pt x="127509" y="125557"/>
                    </a:cubicBezTo>
                    <a:cubicBezTo>
                      <a:pt x="182542" y="-3136"/>
                      <a:pt x="319702" y="30730"/>
                      <a:pt x="330709" y="84917"/>
                    </a:cubicBezTo>
                    <a:cubicBezTo>
                      <a:pt x="341716" y="139104"/>
                      <a:pt x="220642" y="349077"/>
                      <a:pt x="193549" y="450677"/>
                    </a:cubicBezTo>
                    <a:cubicBezTo>
                      <a:pt x="166456" y="552277"/>
                      <a:pt x="174076" y="633557"/>
                      <a:pt x="168149" y="694517"/>
                    </a:cubicBezTo>
                    <a:cubicBezTo>
                      <a:pt x="162222" y="755477"/>
                      <a:pt x="146982" y="898564"/>
                      <a:pt x="157989" y="816437"/>
                    </a:cubicBezTo>
                    <a:cubicBezTo>
                      <a:pt x="168996" y="734310"/>
                      <a:pt x="219796" y="321984"/>
                      <a:pt x="234189" y="201757"/>
                    </a:cubicBezTo>
                    <a:cubicBezTo>
                      <a:pt x="248582" y="81530"/>
                      <a:pt x="240962" y="123017"/>
                      <a:pt x="244349" y="95077"/>
                    </a:cubicBezTo>
                    <a:cubicBezTo>
                      <a:pt x="247736" y="67137"/>
                      <a:pt x="257896" y="-59863"/>
                      <a:pt x="254509" y="34117"/>
                    </a:cubicBezTo>
                    <a:cubicBezTo>
                      <a:pt x="251122" y="128097"/>
                      <a:pt x="237575" y="393527"/>
                      <a:pt x="224029" y="658957"/>
                    </a:cubicBezTo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4E0B0096-6CCE-410F-A9E5-50473920DF90}"/>
                  </a:ext>
                </a:extLst>
              </p:cNvPr>
              <p:cNvSpPr/>
              <p:nvPr/>
            </p:nvSpPr>
            <p:spPr>
              <a:xfrm>
                <a:off x="7358430" y="1018552"/>
                <a:ext cx="825092" cy="1186507"/>
              </a:xfrm>
              <a:custGeom>
                <a:avLst/>
                <a:gdLst>
                  <a:gd name="connsiteX0" fmla="*/ 3337 w 825092"/>
                  <a:gd name="connsiteY0" fmla="*/ 5915 h 1186507"/>
                  <a:gd name="connsiteX1" fmla="*/ 367403 w 825092"/>
                  <a:gd name="connsiteY1" fmla="*/ 446181 h 1186507"/>
                  <a:gd name="connsiteX2" fmla="*/ 811903 w 825092"/>
                  <a:gd name="connsiteY2" fmla="*/ 1165848 h 1186507"/>
                  <a:gd name="connsiteX3" fmla="*/ 667970 w 825092"/>
                  <a:gd name="connsiteY3" fmla="*/ 945715 h 1186507"/>
                  <a:gd name="connsiteX4" fmla="*/ 261570 w 825092"/>
                  <a:gd name="connsiteY4" fmla="*/ 471581 h 1186507"/>
                  <a:gd name="connsiteX5" fmla="*/ 189603 w 825092"/>
                  <a:gd name="connsiteY5" fmla="*/ 209115 h 1186507"/>
                  <a:gd name="connsiteX6" fmla="*/ 3337 w 825092"/>
                  <a:gd name="connsiteY6" fmla="*/ 5915 h 11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092" h="1186507">
                    <a:moveTo>
                      <a:pt x="3337" y="5915"/>
                    </a:moveTo>
                    <a:cubicBezTo>
                      <a:pt x="32970" y="45426"/>
                      <a:pt x="232642" y="252859"/>
                      <a:pt x="367403" y="446181"/>
                    </a:cubicBezTo>
                    <a:cubicBezTo>
                      <a:pt x="502164" y="639503"/>
                      <a:pt x="761809" y="1082592"/>
                      <a:pt x="811903" y="1165848"/>
                    </a:cubicBezTo>
                    <a:cubicBezTo>
                      <a:pt x="861997" y="1249104"/>
                      <a:pt x="759692" y="1061426"/>
                      <a:pt x="667970" y="945715"/>
                    </a:cubicBezTo>
                    <a:cubicBezTo>
                      <a:pt x="576248" y="830004"/>
                      <a:pt x="341298" y="594348"/>
                      <a:pt x="261570" y="471581"/>
                    </a:cubicBezTo>
                    <a:cubicBezTo>
                      <a:pt x="181842" y="348814"/>
                      <a:pt x="229114" y="283198"/>
                      <a:pt x="189603" y="209115"/>
                    </a:cubicBezTo>
                    <a:cubicBezTo>
                      <a:pt x="150092" y="135032"/>
                      <a:pt x="-26296" y="-33596"/>
                      <a:pt x="3337" y="591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86F2F67-41CC-409F-940E-9A5ACD594527}"/>
                  </a:ext>
                </a:extLst>
              </p:cNvPr>
              <p:cNvSpPr/>
              <p:nvPr/>
            </p:nvSpPr>
            <p:spPr>
              <a:xfrm>
                <a:off x="7196665" y="536949"/>
                <a:ext cx="199002" cy="305988"/>
              </a:xfrm>
              <a:custGeom>
                <a:avLst/>
                <a:gdLst>
                  <a:gd name="connsiteX0" fmla="*/ 2 w 199002"/>
                  <a:gd name="connsiteY0" fmla="*/ 684 h 305988"/>
                  <a:gd name="connsiteX1" fmla="*/ 156635 w 199002"/>
                  <a:gd name="connsiteY1" fmla="*/ 114984 h 305988"/>
                  <a:gd name="connsiteX2" fmla="*/ 198968 w 199002"/>
                  <a:gd name="connsiteY2" fmla="*/ 305484 h 305988"/>
                  <a:gd name="connsiteX3" fmla="*/ 152402 w 199002"/>
                  <a:gd name="connsiteY3" fmla="*/ 165784 h 305988"/>
                  <a:gd name="connsiteX4" fmla="*/ 2 w 199002"/>
                  <a:gd name="connsiteY4" fmla="*/ 684 h 3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02" h="305988">
                    <a:moveTo>
                      <a:pt x="2" y="684"/>
                    </a:moveTo>
                    <a:cubicBezTo>
                      <a:pt x="708" y="-7783"/>
                      <a:pt x="123474" y="64184"/>
                      <a:pt x="156635" y="114984"/>
                    </a:cubicBezTo>
                    <a:cubicBezTo>
                      <a:pt x="189796" y="165784"/>
                      <a:pt x="199674" y="297017"/>
                      <a:pt x="198968" y="305484"/>
                    </a:cubicBezTo>
                    <a:cubicBezTo>
                      <a:pt x="198262" y="313951"/>
                      <a:pt x="179919" y="213762"/>
                      <a:pt x="152402" y="165784"/>
                    </a:cubicBezTo>
                    <a:cubicBezTo>
                      <a:pt x="124885" y="117806"/>
                      <a:pt x="-704" y="9151"/>
                      <a:pt x="2" y="6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6D353E36-1716-45DE-9539-252204824759}"/>
                  </a:ext>
                </a:extLst>
              </p:cNvPr>
              <p:cNvSpPr/>
              <p:nvPr/>
            </p:nvSpPr>
            <p:spPr>
              <a:xfrm>
                <a:off x="8242300" y="1147233"/>
                <a:ext cx="318583" cy="1089787"/>
              </a:xfrm>
              <a:custGeom>
                <a:avLst/>
                <a:gdLst>
                  <a:gd name="connsiteX0" fmla="*/ 0 w 318583"/>
                  <a:gd name="connsiteY0" fmla="*/ 0 h 1089787"/>
                  <a:gd name="connsiteX1" fmla="*/ 127000 w 318583"/>
                  <a:gd name="connsiteY1" fmla="*/ 325967 h 1089787"/>
                  <a:gd name="connsiteX2" fmla="*/ 254000 w 318583"/>
                  <a:gd name="connsiteY2" fmla="*/ 588434 h 1089787"/>
                  <a:gd name="connsiteX3" fmla="*/ 313267 w 318583"/>
                  <a:gd name="connsiteY3" fmla="*/ 833967 h 1089787"/>
                  <a:gd name="connsiteX4" fmla="*/ 309033 w 318583"/>
                  <a:gd name="connsiteY4" fmla="*/ 1087967 h 1089787"/>
                  <a:gd name="connsiteX5" fmla="*/ 254000 w 318583"/>
                  <a:gd name="connsiteY5" fmla="*/ 698500 h 1089787"/>
                  <a:gd name="connsiteX6" fmla="*/ 143933 w 318583"/>
                  <a:gd name="connsiteY6" fmla="*/ 385234 h 1089787"/>
                  <a:gd name="connsiteX7" fmla="*/ 16933 w 318583"/>
                  <a:gd name="connsiteY7" fmla="*/ 93134 h 1089787"/>
                  <a:gd name="connsiteX8" fmla="*/ 63500 w 318583"/>
                  <a:gd name="connsiteY8" fmla="*/ 71967 h 10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583" h="1089787">
                    <a:moveTo>
                      <a:pt x="0" y="0"/>
                    </a:moveTo>
                    <a:cubicBezTo>
                      <a:pt x="42333" y="113947"/>
                      <a:pt x="84667" y="227895"/>
                      <a:pt x="127000" y="325967"/>
                    </a:cubicBezTo>
                    <a:cubicBezTo>
                      <a:pt x="169333" y="424039"/>
                      <a:pt x="222956" y="503767"/>
                      <a:pt x="254000" y="588434"/>
                    </a:cubicBezTo>
                    <a:cubicBezTo>
                      <a:pt x="285044" y="673101"/>
                      <a:pt x="304095" y="750712"/>
                      <a:pt x="313267" y="833967"/>
                    </a:cubicBezTo>
                    <a:cubicBezTo>
                      <a:pt x="322439" y="917222"/>
                      <a:pt x="318911" y="1110545"/>
                      <a:pt x="309033" y="1087967"/>
                    </a:cubicBezTo>
                    <a:cubicBezTo>
                      <a:pt x="299155" y="1065389"/>
                      <a:pt x="281517" y="815622"/>
                      <a:pt x="254000" y="698500"/>
                    </a:cubicBezTo>
                    <a:cubicBezTo>
                      <a:pt x="226483" y="581378"/>
                      <a:pt x="183444" y="486128"/>
                      <a:pt x="143933" y="385234"/>
                    </a:cubicBezTo>
                    <a:cubicBezTo>
                      <a:pt x="104422" y="284340"/>
                      <a:pt x="30338" y="145345"/>
                      <a:pt x="16933" y="93134"/>
                    </a:cubicBezTo>
                    <a:cubicBezTo>
                      <a:pt x="3528" y="40923"/>
                      <a:pt x="33514" y="56445"/>
                      <a:pt x="63500" y="71967"/>
                    </a:cubicBezTo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9F862504-D317-4089-98AA-000FB8DB05B8}"/>
                  </a:ext>
                </a:extLst>
              </p:cNvPr>
              <p:cNvSpPr/>
              <p:nvPr/>
            </p:nvSpPr>
            <p:spPr>
              <a:xfrm>
                <a:off x="7365960" y="1921414"/>
                <a:ext cx="635061" cy="403364"/>
              </a:xfrm>
              <a:custGeom>
                <a:avLst/>
                <a:gdLst>
                  <a:gd name="connsiteX0" fmla="*/ 40 w 635061"/>
                  <a:gd name="connsiteY0" fmla="*/ 519 h 403364"/>
                  <a:gd name="connsiteX1" fmla="*/ 249807 w 635061"/>
                  <a:gd name="connsiteY1" fmla="*/ 191019 h 403364"/>
                  <a:gd name="connsiteX2" fmla="*/ 635040 w 635061"/>
                  <a:gd name="connsiteY2" fmla="*/ 402686 h 403364"/>
                  <a:gd name="connsiteX3" fmla="*/ 266740 w 635061"/>
                  <a:gd name="connsiteY3" fmla="*/ 250286 h 403364"/>
                  <a:gd name="connsiteX4" fmla="*/ 40 w 635061"/>
                  <a:gd name="connsiteY4" fmla="*/ 519 h 40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061" h="403364">
                    <a:moveTo>
                      <a:pt x="40" y="519"/>
                    </a:moveTo>
                    <a:cubicBezTo>
                      <a:pt x="-2782" y="-9359"/>
                      <a:pt x="143974" y="123991"/>
                      <a:pt x="249807" y="191019"/>
                    </a:cubicBezTo>
                    <a:cubicBezTo>
                      <a:pt x="355640" y="258047"/>
                      <a:pt x="632218" y="392808"/>
                      <a:pt x="635040" y="402686"/>
                    </a:cubicBezTo>
                    <a:cubicBezTo>
                      <a:pt x="637862" y="412564"/>
                      <a:pt x="366223" y="312375"/>
                      <a:pt x="266740" y="250286"/>
                    </a:cubicBezTo>
                    <a:cubicBezTo>
                      <a:pt x="167257" y="188197"/>
                      <a:pt x="2862" y="10397"/>
                      <a:pt x="40" y="51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BFDFF733-5A66-4E94-8CBF-7A553F22418B}"/>
                  </a:ext>
                </a:extLst>
              </p:cNvPr>
              <p:cNvSpPr/>
              <p:nvPr/>
            </p:nvSpPr>
            <p:spPr>
              <a:xfrm>
                <a:off x="6723400" y="1415068"/>
                <a:ext cx="888176" cy="792904"/>
              </a:xfrm>
              <a:custGeom>
                <a:avLst/>
                <a:gdLst>
                  <a:gd name="connsiteX0" fmla="*/ 3367 w 888176"/>
                  <a:gd name="connsiteY0" fmla="*/ 3099 h 792904"/>
                  <a:gd name="connsiteX1" fmla="*/ 104967 w 888176"/>
                  <a:gd name="connsiteY1" fmla="*/ 210532 h 792904"/>
                  <a:gd name="connsiteX2" fmla="*/ 164233 w 888176"/>
                  <a:gd name="connsiteY2" fmla="*/ 384099 h 792904"/>
                  <a:gd name="connsiteX3" fmla="*/ 452100 w 888176"/>
                  <a:gd name="connsiteY3" fmla="*/ 676199 h 792904"/>
                  <a:gd name="connsiteX4" fmla="*/ 888133 w 888176"/>
                  <a:gd name="connsiteY4" fmla="*/ 790499 h 792904"/>
                  <a:gd name="connsiteX5" fmla="*/ 477500 w 888176"/>
                  <a:gd name="connsiteY5" fmla="*/ 583065 h 792904"/>
                  <a:gd name="connsiteX6" fmla="*/ 240433 w 888176"/>
                  <a:gd name="connsiteY6" fmla="*/ 379865 h 792904"/>
                  <a:gd name="connsiteX7" fmla="*/ 3367 w 888176"/>
                  <a:gd name="connsiteY7" fmla="*/ 3099 h 79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8176" h="792904">
                    <a:moveTo>
                      <a:pt x="3367" y="3099"/>
                    </a:moveTo>
                    <a:cubicBezTo>
                      <a:pt x="-19211" y="-25123"/>
                      <a:pt x="78156" y="147032"/>
                      <a:pt x="104967" y="210532"/>
                    </a:cubicBezTo>
                    <a:cubicBezTo>
                      <a:pt x="131778" y="274032"/>
                      <a:pt x="106378" y="306488"/>
                      <a:pt x="164233" y="384099"/>
                    </a:cubicBezTo>
                    <a:cubicBezTo>
                      <a:pt x="222088" y="461710"/>
                      <a:pt x="331450" y="608466"/>
                      <a:pt x="452100" y="676199"/>
                    </a:cubicBezTo>
                    <a:cubicBezTo>
                      <a:pt x="572750" y="743932"/>
                      <a:pt x="883900" y="806021"/>
                      <a:pt x="888133" y="790499"/>
                    </a:cubicBezTo>
                    <a:cubicBezTo>
                      <a:pt x="892366" y="774977"/>
                      <a:pt x="585450" y="651504"/>
                      <a:pt x="477500" y="583065"/>
                    </a:cubicBezTo>
                    <a:cubicBezTo>
                      <a:pt x="369550" y="514626"/>
                      <a:pt x="317338" y="472293"/>
                      <a:pt x="240433" y="379865"/>
                    </a:cubicBezTo>
                    <a:cubicBezTo>
                      <a:pt x="163528" y="287437"/>
                      <a:pt x="25945" y="31321"/>
                      <a:pt x="3367" y="30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4A19D2A4-38F3-4C79-BD98-B4B6052AEBA8}"/>
                  </a:ext>
                </a:extLst>
              </p:cNvPr>
              <p:cNvSpPr/>
              <p:nvPr/>
            </p:nvSpPr>
            <p:spPr>
              <a:xfrm>
                <a:off x="7756524" y="1736815"/>
                <a:ext cx="698175" cy="680718"/>
              </a:xfrm>
              <a:custGeom>
                <a:avLst/>
                <a:gdLst>
                  <a:gd name="connsiteX0" fmla="*/ 11643 w 698175"/>
                  <a:gd name="connsiteY0" fmla="*/ 11552 h 680718"/>
                  <a:gd name="connsiteX1" fmla="*/ 197909 w 698175"/>
                  <a:gd name="connsiteY1" fmla="*/ 206285 h 680718"/>
                  <a:gd name="connsiteX2" fmla="*/ 286809 w 698175"/>
                  <a:gd name="connsiteY2" fmla="*/ 430652 h 680718"/>
                  <a:gd name="connsiteX3" fmla="*/ 697443 w 698175"/>
                  <a:gd name="connsiteY3" fmla="*/ 680418 h 680718"/>
                  <a:gd name="connsiteX4" fmla="*/ 384176 w 698175"/>
                  <a:gd name="connsiteY4" fmla="*/ 477218 h 680718"/>
                  <a:gd name="connsiteX5" fmla="*/ 269876 w 698175"/>
                  <a:gd name="connsiteY5" fmla="*/ 282485 h 680718"/>
                  <a:gd name="connsiteX6" fmla="*/ 45509 w 698175"/>
                  <a:gd name="connsiteY6" fmla="*/ 49652 h 680718"/>
                  <a:gd name="connsiteX7" fmla="*/ 11643 w 698175"/>
                  <a:gd name="connsiteY7" fmla="*/ 11552 h 68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175" h="680718">
                    <a:moveTo>
                      <a:pt x="11643" y="11552"/>
                    </a:moveTo>
                    <a:cubicBezTo>
                      <a:pt x="37043" y="37658"/>
                      <a:pt x="152048" y="136435"/>
                      <a:pt x="197909" y="206285"/>
                    </a:cubicBezTo>
                    <a:cubicBezTo>
                      <a:pt x="243770" y="276135"/>
                      <a:pt x="203553" y="351630"/>
                      <a:pt x="286809" y="430652"/>
                    </a:cubicBezTo>
                    <a:cubicBezTo>
                      <a:pt x="370065" y="509674"/>
                      <a:pt x="681215" y="672657"/>
                      <a:pt x="697443" y="680418"/>
                    </a:cubicBezTo>
                    <a:cubicBezTo>
                      <a:pt x="713671" y="688179"/>
                      <a:pt x="455437" y="543540"/>
                      <a:pt x="384176" y="477218"/>
                    </a:cubicBezTo>
                    <a:cubicBezTo>
                      <a:pt x="312915" y="410896"/>
                      <a:pt x="326321" y="353746"/>
                      <a:pt x="269876" y="282485"/>
                    </a:cubicBezTo>
                    <a:cubicBezTo>
                      <a:pt x="213432" y="211224"/>
                      <a:pt x="86431" y="93397"/>
                      <a:pt x="45509" y="49652"/>
                    </a:cubicBezTo>
                    <a:cubicBezTo>
                      <a:pt x="4587" y="5907"/>
                      <a:pt x="-13757" y="-14554"/>
                      <a:pt x="11643" y="1155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1B8C44-ECEB-49B4-BAAF-691F10843AD8}"/>
                  </a:ext>
                </a:extLst>
              </p:cNvPr>
              <p:cNvSpPr/>
              <p:nvPr/>
            </p:nvSpPr>
            <p:spPr>
              <a:xfrm>
                <a:off x="6599621" y="331992"/>
                <a:ext cx="355842" cy="221393"/>
              </a:xfrm>
              <a:custGeom>
                <a:avLst/>
                <a:gdLst>
                  <a:gd name="connsiteX0" fmla="*/ 146 w 355842"/>
                  <a:gd name="connsiteY0" fmla="*/ 2441 h 221393"/>
                  <a:gd name="connsiteX1" fmla="*/ 165246 w 355842"/>
                  <a:gd name="connsiteY1" fmla="*/ 159075 h 221393"/>
                  <a:gd name="connsiteX2" fmla="*/ 355746 w 355842"/>
                  <a:gd name="connsiteY2" fmla="*/ 218341 h 221393"/>
                  <a:gd name="connsiteX3" fmla="*/ 139846 w 355842"/>
                  <a:gd name="connsiteY3" fmla="*/ 74408 h 221393"/>
                  <a:gd name="connsiteX4" fmla="*/ 146 w 355842"/>
                  <a:gd name="connsiteY4" fmla="*/ 2441 h 22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842" h="221393">
                    <a:moveTo>
                      <a:pt x="146" y="2441"/>
                    </a:moveTo>
                    <a:cubicBezTo>
                      <a:pt x="4379" y="16552"/>
                      <a:pt x="105979" y="123092"/>
                      <a:pt x="165246" y="159075"/>
                    </a:cubicBezTo>
                    <a:cubicBezTo>
                      <a:pt x="224513" y="195058"/>
                      <a:pt x="359979" y="232452"/>
                      <a:pt x="355746" y="218341"/>
                    </a:cubicBezTo>
                    <a:cubicBezTo>
                      <a:pt x="351513" y="204230"/>
                      <a:pt x="195585" y="110391"/>
                      <a:pt x="139846" y="74408"/>
                    </a:cubicBezTo>
                    <a:cubicBezTo>
                      <a:pt x="84107" y="38425"/>
                      <a:pt x="-4087" y="-11670"/>
                      <a:pt x="146" y="244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676F706-9C9D-4593-B616-1E73257983EF}"/>
                  </a:ext>
                </a:extLst>
              </p:cNvPr>
              <p:cNvSpPr/>
              <p:nvPr/>
            </p:nvSpPr>
            <p:spPr>
              <a:xfrm>
                <a:off x="4858108" y="888709"/>
                <a:ext cx="353347" cy="849647"/>
              </a:xfrm>
              <a:custGeom>
                <a:avLst/>
                <a:gdLst>
                  <a:gd name="connsiteX0" fmla="*/ 353125 w 353347"/>
                  <a:gd name="connsiteY0" fmla="*/ 4524 h 849647"/>
                  <a:gd name="connsiteX1" fmla="*/ 192259 w 353347"/>
                  <a:gd name="connsiteY1" fmla="*/ 351658 h 849647"/>
                  <a:gd name="connsiteX2" fmla="*/ 137225 w 353347"/>
                  <a:gd name="connsiteY2" fmla="*/ 817324 h 849647"/>
                  <a:gd name="connsiteX3" fmla="*/ 103359 w 353347"/>
                  <a:gd name="connsiteY3" fmla="*/ 787691 h 849647"/>
                  <a:gd name="connsiteX4" fmla="*/ 14459 w 353347"/>
                  <a:gd name="connsiteY4" fmla="*/ 609891 h 849647"/>
                  <a:gd name="connsiteX5" fmla="*/ 14459 w 353347"/>
                  <a:gd name="connsiteY5" fmla="*/ 491358 h 849647"/>
                  <a:gd name="connsiteX6" fmla="*/ 154159 w 353347"/>
                  <a:gd name="connsiteY6" fmla="*/ 173858 h 849647"/>
                  <a:gd name="connsiteX7" fmla="*/ 353125 w 353347"/>
                  <a:gd name="connsiteY7" fmla="*/ 4524 h 84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347" h="849647">
                    <a:moveTo>
                      <a:pt x="353125" y="4524"/>
                    </a:moveTo>
                    <a:cubicBezTo>
                      <a:pt x="359475" y="34157"/>
                      <a:pt x="228242" y="216191"/>
                      <a:pt x="192259" y="351658"/>
                    </a:cubicBezTo>
                    <a:cubicBezTo>
                      <a:pt x="156276" y="487125"/>
                      <a:pt x="152042" y="744652"/>
                      <a:pt x="137225" y="817324"/>
                    </a:cubicBezTo>
                    <a:cubicBezTo>
                      <a:pt x="122408" y="889996"/>
                      <a:pt x="123820" y="822263"/>
                      <a:pt x="103359" y="787691"/>
                    </a:cubicBezTo>
                    <a:cubicBezTo>
                      <a:pt x="82898" y="753119"/>
                      <a:pt x="29276" y="659280"/>
                      <a:pt x="14459" y="609891"/>
                    </a:cubicBezTo>
                    <a:cubicBezTo>
                      <a:pt x="-358" y="560502"/>
                      <a:pt x="-8824" y="564030"/>
                      <a:pt x="14459" y="491358"/>
                    </a:cubicBezTo>
                    <a:cubicBezTo>
                      <a:pt x="37742" y="418686"/>
                      <a:pt x="98420" y="250058"/>
                      <a:pt x="154159" y="173858"/>
                    </a:cubicBezTo>
                    <a:cubicBezTo>
                      <a:pt x="209898" y="97658"/>
                      <a:pt x="346775" y="-25109"/>
                      <a:pt x="353125" y="45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0C80EED-E21A-4380-9A4B-D525B558B4B0}"/>
                  </a:ext>
                </a:extLst>
              </p:cNvPr>
              <p:cNvSpPr/>
              <p:nvPr/>
            </p:nvSpPr>
            <p:spPr>
              <a:xfrm>
                <a:off x="5968696" y="1075062"/>
                <a:ext cx="381327" cy="562236"/>
              </a:xfrm>
              <a:custGeom>
                <a:avLst/>
                <a:gdLst>
                  <a:gd name="connsiteX0" fmla="*/ 304 w 381327"/>
                  <a:gd name="connsiteY0" fmla="*/ 205 h 562236"/>
                  <a:gd name="connsiteX1" fmla="*/ 178104 w 381327"/>
                  <a:gd name="connsiteY1" fmla="*/ 199171 h 562236"/>
                  <a:gd name="connsiteX2" fmla="*/ 381304 w 381327"/>
                  <a:gd name="connsiteY2" fmla="*/ 559005 h 562236"/>
                  <a:gd name="connsiteX3" fmla="*/ 165404 w 381327"/>
                  <a:gd name="connsiteY3" fmla="*/ 368505 h 562236"/>
                  <a:gd name="connsiteX4" fmla="*/ 135771 w 381327"/>
                  <a:gd name="connsiteY4" fmla="*/ 233038 h 562236"/>
                  <a:gd name="connsiteX5" fmla="*/ 304 w 381327"/>
                  <a:gd name="connsiteY5" fmla="*/ 205 h 56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327" h="562236">
                    <a:moveTo>
                      <a:pt x="304" y="205"/>
                    </a:moveTo>
                    <a:cubicBezTo>
                      <a:pt x="7359" y="-5439"/>
                      <a:pt x="114604" y="106038"/>
                      <a:pt x="178104" y="199171"/>
                    </a:cubicBezTo>
                    <a:cubicBezTo>
                      <a:pt x="241604" y="292304"/>
                      <a:pt x="383421" y="530783"/>
                      <a:pt x="381304" y="559005"/>
                    </a:cubicBezTo>
                    <a:cubicBezTo>
                      <a:pt x="379187" y="587227"/>
                      <a:pt x="206326" y="422833"/>
                      <a:pt x="165404" y="368505"/>
                    </a:cubicBezTo>
                    <a:cubicBezTo>
                      <a:pt x="124482" y="314177"/>
                      <a:pt x="160465" y="289482"/>
                      <a:pt x="135771" y="233038"/>
                    </a:cubicBezTo>
                    <a:cubicBezTo>
                      <a:pt x="111077" y="176594"/>
                      <a:pt x="-6751" y="5849"/>
                      <a:pt x="304" y="20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B28A7567-B66B-44ED-AFD2-34E49C3BAB98}"/>
                  </a:ext>
                </a:extLst>
              </p:cNvPr>
              <p:cNvSpPr/>
              <p:nvPr/>
            </p:nvSpPr>
            <p:spPr>
              <a:xfrm>
                <a:off x="4550593" y="256172"/>
                <a:ext cx="1135433" cy="849541"/>
              </a:xfrm>
              <a:custGeom>
                <a:avLst/>
                <a:gdLst>
                  <a:gd name="connsiteX0" fmla="*/ 1130540 w 1135433"/>
                  <a:gd name="connsiteY0" fmla="*/ 61328 h 849541"/>
                  <a:gd name="connsiteX1" fmla="*/ 923107 w 1135433"/>
                  <a:gd name="connsiteY1" fmla="*/ 14761 h 849541"/>
                  <a:gd name="connsiteX2" fmla="*/ 660640 w 1135433"/>
                  <a:gd name="connsiteY2" fmla="*/ 14761 h 849541"/>
                  <a:gd name="connsiteX3" fmla="*/ 364307 w 1135433"/>
                  <a:gd name="connsiteY3" fmla="*/ 188328 h 849541"/>
                  <a:gd name="connsiteX4" fmla="*/ 135707 w 1135433"/>
                  <a:gd name="connsiteY4" fmla="*/ 505828 h 849541"/>
                  <a:gd name="connsiteX5" fmla="*/ 240 w 1135433"/>
                  <a:gd name="connsiteY5" fmla="*/ 848728 h 849541"/>
                  <a:gd name="connsiteX6" fmla="*/ 110307 w 1135433"/>
                  <a:gd name="connsiteY6" fmla="*/ 590495 h 849541"/>
                  <a:gd name="connsiteX7" fmla="*/ 372774 w 1135433"/>
                  <a:gd name="connsiteY7" fmla="*/ 251828 h 849541"/>
                  <a:gd name="connsiteX8" fmla="*/ 711440 w 1135433"/>
                  <a:gd name="connsiteY8" fmla="*/ 74028 h 849541"/>
                  <a:gd name="connsiteX9" fmla="*/ 1130540 w 1135433"/>
                  <a:gd name="connsiteY9" fmla="*/ 61328 h 8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5433" h="849541">
                    <a:moveTo>
                      <a:pt x="1130540" y="61328"/>
                    </a:moveTo>
                    <a:cubicBezTo>
                      <a:pt x="1165818" y="51450"/>
                      <a:pt x="1001424" y="22522"/>
                      <a:pt x="923107" y="14761"/>
                    </a:cubicBezTo>
                    <a:cubicBezTo>
                      <a:pt x="844790" y="7000"/>
                      <a:pt x="753773" y="-14167"/>
                      <a:pt x="660640" y="14761"/>
                    </a:cubicBezTo>
                    <a:cubicBezTo>
                      <a:pt x="567507" y="43689"/>
                      <a:pt x="451796" y="106484"/>
                      <a:pt x="364307" y="188328"/>
                    </a:cubicBezTo>
                    <a:cubicBezTo>
                      <a:pt x="276818" y="270172"/>
                      <a:pt x="196385" y="395761"/>
                      <a:pt x="135707" y="505828"/>
                    </a:cubicBezTo>
                    <a:cubicBezTo>
                      <a:pt x="75029" y="615895"/>
                      <a:pt x="4473" y="834617"/>
                      <a:pt x="240" y="848728"/>
                    </a:cubicBezTo>
                    <a:cubicBezTo>
                      <a:pt x="-3993" y="862839"/>
                      <a:pt x="48218" y="689978"/>
                      <a:pt x="110307" y="590495"/>
                    </a:cubicBezTo>
                    <a:cubicBezTo>
                      <a:pt x="172396" y="491012"/>
                      <a:pt x="272585" y="337906"/>
                      <a:pt x="372774" y="251828"/>
                    </a:cubicBezTo>
                    <a:cubicBezTo>
                      <a:pt x="472963" y="165750"/>
                      <a:pt x="587968" y="105778"/>
                      <a:pt x="711440" y="74028"/>
                    </a:cubicBezTo>
                    <a:cubicBezTo>
                      <a:pt x="834912" y="42278"/>
                      <a:pt x="1095262" y="71206"/>
                      <a:pt x="1130540" y="613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5F1A5100-87CE-4B60-9698-7FD02F403BFC}"/>
                  </a:ext>
                </a:extLst>
              </p:cNvPr>
              <p:cNvSpPr/>
              <p:nvPr/>
            </p:nvSpPr>
            <p:spPr>
              <a:xfrm>
                <a:off x="8065865" y="2717240"/>
                <a:ext cx="449274" cy="1512626"/>
              </a:xfrm>
              <a:custGeom>
                <a:avLst/>
                <a:gdLst>
                  <a:gd name="connsiteX0" fmla="*/ 294978 w 449274"/>
                  <a:gd name="connsiteY0" fmla="*/ 334999 h 1512626"/>
                  <a:gd name="connsiteX1" fmla="*/ 409278 w 449274"/>
                  <a:gd name="connsiteY1" fmla="*/ 572066 h 1512626"/>
                  <a:gd name="connsiteX2" fmla="*/ 447378 w 449274"/>
                  <a:gd name="connsiteY2" fmla="*/ 804899 h 1512626"/>
                  <a:gd name="connsiteX3" fmla="*/ 358478 w 449274"/>
                  <a:gd name="connsiteY3" fmla="*/ 1156266 h 1512626"/>
                  <a:gd name="connsiteX4" fmla="*/ 2878 w 449274"/>
                  <a:gd name="connsiteY4" fmla="*/ 1507633 h 1512626"/>
                  <a:gd name="connsiteX5" fmla="*/ 193378 w 449274"/>
                  <a:gd name="connsiteY5" fmla="*/ 1334066 h 1512626"/>
                  <a:gd name="connsiteX6" fmla="*/ 244178 w 449274"/>
                  <a:gd name="connsiteY6" fmla="*/ 936133 h 1512626"/>
                  <a:gd name="connsiteX7" fmla="*/ 117178 w 449274"/>
                  <a:gd name="connsiteY7" fmla="*/ 406966 h 1512626"/>
                  <a:gd name="connsiteX8" fmla="*/ 134111 w 449274"/>
                  <a:gd name="connsiteY8" fmla="*/ 566 h 1512626"/>
                  <a:gd name="connsiteX9" fmla="*/ 294978 w 449274"/>
                  <a:gd name="connsiteY9" fmla="*/ 334999 h 15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74" h="1512626">
                    <a:moveTo>
                      <a:pt x="294978" y="334999"/>
                    </a:moveTo>
                    <a:cubicBezTo>
                      <a:pt x="340839" y="430249"/>
                      <a:pt x="383878" y="493749"/>
                      <a:pt x="409278" y="572066"/>
                    </a:cubicBezTo>
                    <a:cubicBezTo>
                      <a:pt x="434678" y="650383"/>
                      <a:pt x="455845" y="707532"/>
                      <a:pt x="447378" y="804899"/>
                    </a:cubicBezTo>
                    <a:cubicBezTo>
                      <a:pt x="438911" y="902266"/>
                      <a:pt x="432561" y="1039144"/>
                      <a:pt x="358478" y="1156266"/>
                    </a:cubicBezTo>
                    <a:cubicBezTo>
                      <a:pt x="284395" y="1273388"/>
                      <a:pt x="30395" y="1478000"/>
                      <a:pt x="2878" y="1507633"/>
                    </a:cubicBezTo>
                    <a:cubicBezTo>
                      <a:pt x="-24639" y="1537266"/>
                      <a:pt x="153161" y="1429316"/>
                      <a:pt x="193378" y="1334066"/>
                    </a:cubicBezTo>
                    <a:cubicBezTo>
                      <a:pt x="233595" y="1238816"/>
                      <a:pt x="256878" y="1090650"/>
                      <a:pt x="244178" y="936133"/>
                    </a:cubicBezTo>
                    <a:cubicBezTo>
                      <a:pt x="231478" y="781616"/>
                      <a:pt x="135522" y="562894"/>
                      <a:pt x="117178" y="406966"/>
                    </a:cubicBezTo>
                    <a:cubicBezTo>
                      <a:pt x="98833" y="251038"/>
                      <a:pt x="100950" y="14677"/>
                      <a:pt x="134111" y="566"/>
                    </a:cubicBezTo>
                    <a:cubicBezTo>
                      <a:pt x="167272" y="-13545"/>
                      <a:pt x="249117" y="239749"/>
                      <a:pt x="294978" y="3349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351B901C-4DA9-4881-A589-FBB347EA6E50}"/>
                  </a:ext>
                </a:extLst>
              </p:cNvPr>
              <p:cNvSpPr/>
              <p:nvPr/>
            </p:nvSpPr>
            <p:spPr>
              <a:xfrm>
                <a:off x="7731659" y="2581274"/>
                <a:ext cx="383592" cy="392976"/>
              </a:xfrm>
              <a:custGeom>
                <a:avLst/>
                <a:gdLst>
                  <a:gd name="connsiteX0" fmla="*/ 8991 w 383592"/>
                  <a:gd name="connsiteY0" fmla="*/ 19051 h 392976"/>
                  <a:gd name="connsiteX1" fmla="*/ 196316 w 383592"/>
                  <a:gd name="connsiteY1" fmla="*/ 101601 h 392976"/>
                  <a:gd name="connsiteX2" fmla="*/ 358241 w 383592"/>
                  <a:gd name="connsiteY2" fmla="*/ 390526 h 392976"/>
                  <a:gd name="connsiteX3" fmla="*/ 351891 w 383592"/>
                  <a:gd name="connsiteY3" fmla="*/ 228601 h 392976"/>
                  <a:gd name="connsiteX4" fmla="*/ 59791 w 383592"/>
                  <a:gd name="connsiteY4" fmla="*/ 19051 h 392976"/>
                  <a:gd name="connsiteX5" fmla="*/ 8991 w 383592"/>
                  <a:gd name="connsiteY5" fmla="*/ 19051 h 3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592" h="392976">
                    <a:moveTo>
                      <a:pt x="8991" y="19051"/>
                    </a:moveTo>
                    <a:cubicBezTo>
                      <a:pt x="31745" y="32809"/>
                      <a:pt x="138108" y="39689"/>
                      <a:pt x="196316" y="101601"/>
                    </a:cubicBezTo>
                    <a:cubicBezTo>
                      <a:pt x="254524" y="163513"/>
                      <a:pt x="332312" y="369359"/>
                      <a:pt x="358241" y="390526"/>
                    </a:cubicBezTo>
                    <a:cubicBezTo>
                      <a:pt x="384170" y="411693"/>
                      <a:pt x="401633" y="290514"/>
                      <a:pt x="351891" y="228601"/>
                    </a:cubicBezTo>
                    <a:cubicBezTo>
                      <a:pt x="302149" y="166688"/>
                      <a:pt x="111649" y="53976"/>
                      <a:pt x="59791" y="19051"/>
                    </a:cubicBezTo>
                    <a:cubicBezTo>
                      <a:pt x="7933" y="-15874"/>
                      <a:pt x="-13763" y="5293"/>
                      <a:pt x="8991" y="1905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4116868C-4B15-4FD2-AB23-3DAB184C61EF}"/>
                  </a:ext>
                </a:extLst>
              </p:cNvPr>
              <p:cNvSpPr/>
              <p:nvPr/>
            </p:nvSpPr>
            <p:spPr>
              <a:xfrm>
                <a:off x="7574916" y="2175891"/>
                <a:ext cx="283989" cy="201494"/>
              </a:xfrm>
              <a:custGeom>
                <a:avLst/>
                <a:gdLst>
                  <a:gd name="connsiteX0" fmla="*/ 634 w 283989"/>
                  <a:gd name="connsiteY0" fmla="*/ 5334 h 201494"/>
                  <a:gd name="connsiteX1" fmla="*/ 127634 w 283989"/>
                  <a:gd name="connsiteY1" fmla="*/ 40259 h 201494"/>
                  <a:gd name="connsiteX2" fmla="*/ 283209 w 283989"/>
                  <a:gd name="connsiteY2" fmla="*/ 199009 h 201494"/>
                  <a:gd name="connsiteX3" fmla="*/ 181609 w 283989"/>
                  <a:gd name="connsiteY3" fmla="*/ 129159 h 201494"/>
                  <a:gd name="connsiteX4" fmla="*/ 634 w 283989"/>
                  <a:gd name="connsiteY4" fmla="*/ 5334 h 20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89" h="201494">
                    <a:moveTo>
                      <a:pt x="634" y="5334"/>
                    </a:moveTo>
                    <a:cubicBezTo>
                      <a:pt x="-8362" y="-9483"/>
                      <a:pt x="80538" y="7980"/>
                      <a:pt x="127634" y="40259"/>
                    </a:cubicBezTo>
                    <a:cubicBezTo>
                      <a:pt x="174730" y="72538"/>
                      <a:pt x="274213" y="184192"/>
                      <a:pt x="283209" y="199009"/>
                    </a:cubicBezTo>
                    <a:cubicBezTo>
                      <a:pt x="292205" y="213826"/>
                      <a:pt x="221297" y="158792"/>
                      <a:pt x="181609" y="129159"/>
                    </a:cubicBezTo>
                    <a:cubicBezTo>
                      <a:pt x="141922" y="99526"/>
                      <a:pt x="9630" y="20151"/>
                      <a:pt x="634" y="533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C9B608AE-213E-4481-B602-640911E388D5}"/>
                  </a:ext>
                </a:extLst>
              </p:cNvPr>
              <p:cNvSpPr/>
              <p:nvPr/>
            </p:nvSpPr>
            <p:spPr>
              <a:xfrm>
                <a:off x="6886079" y="1572065"/>
                <a:ext cx="660946" cy="432292"/>
              </a:xfrm>
              <a:custGeom>
                <a:avLst/>
                <a:gdLst>
                  <a:gd name="connsiteX0" fmla="*/ 496 w 660946"/>
                  <a:gd name="connsiteY0" fmla="*/ 2735 h 432292"/>
                  <a:gd name="connsiteX1" fmla="*/ 130671 w 660946"/>
                  <a:gd name="connsiteY1" fmla="*/ 113860 h 432292"/>
                  <a:gd name="connsiteX2" fmla="*/ 429121 w 660946"/>
                  <a:gd name="connsiteY2" fmla="*/ 329760 h 432292"/>
                  <a:gd name="connsiteX3" fmla="*/ 660896 w 660946"/>
                  <a:gd name="connsiteY3" fmla="*/ 431360 h 432292"/>
                  <a:gd name="connsiteX4" fmla="*/ 410071 w 660946"/>
                  <a:gd name="connsiteY4" fmla="*/ 371035 h 432292"/>
                  <a:gd name="connsiteX5" fmla="*/ 171946 w 660946"/>
                  <a:gd name="connsiteY5" fmla="*/ 221810 h 432292"/>
                  <a:gd name="connsiteX6" fmla="*/ 496 w 660946"/>
                  <a:gd name="connsiteY6" fmla="*/ 2735 h 43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946" h="432292">
                    <a:moveTo>
                      <a:pt x="496" y="2735"/>
                    </a:moveTo>
                    <a:cubicBezTo>
                      <a:pt x="-6383" y="-15257"/>
                      <a:pt x="59234" y="59356"/>
                      <a:pt x="130671" y="113860"/>
                    </a:cubicBezTo>
                    <a:cubicBezTo>
                      <a:pt x="202108" y="168364"/>
                      <a:pt x="340750" y="276843"/>
                      <a:pt x="429121" y="329760"/>
                    </a:cubicBezTo>
                    <a:cubicBezTo>
                      <a:pt x="517492" y="382677"/>
                      <a:pt x="664071" y="424481"/>
                      <a:pt x="660896" y="431360"/>
                    </a:cubicBezTo>
                    <a:cubicBezTo>
                      <a:pt x="657721" y="438239"/>
                      <a:pt x="491563" y="405960"/>
                      <a:pt x="410071" y="371035"/>
                    </a:cubicBezTo>
                    <a:cubicBezTo>
                      <a:pt x="328579" y="336110"/>
                      <a:pt x="237563" y="278960"/>
                      <a:pt x="171946" y="221810"/>
                    </a:cubicBezTo>
                    <a:cubicBezTo>
                      <a:pt x="106329" y="164660"/>
                      <a:pt x="7375" y="20727"/>
                      <a:pt x="496" y="27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6D714BF1-582E-4F5D-B7D8-89196C585873}"/>
                  </a:ext>
                </a:extLst>
              </p:cNvPr>
              <p:cNvSpPr/>
              <p:nvPr/>
            </p:nvSpPr>
            <p:spPr>
              <a:xfrm>
                <a:off x="6538839" y="1243631"/>
                <a:ext cx="462206" cy="147543"/>
              </a:xfrm>
              <a:custGeom>
                <a:avLst/>
                <a:gdLst>
                  <a:gd name="connsiteX0" fmla="*/ 8011 w 462206"/>
                  <a:gd name="connsiteY0" fmla="*/ 969 h 147543"/>
                  <a:gd name="connsiteX1" fmla="*/ 315986 w 462206"/>
                  <a:gd name="connsiteY1" fmla="*/ 121619 h 147543"/>
                  <a:gd name="connsiteX2" fmla="*/ 455686 w 462206"/>
                  <a:gd name="connsiteY2" fmla="*/ 143844 h 147543"/>
                  <a:gd name="connsiteX3" fmla="*/ 119136 w 462206"/>
                  <a:gd name="connsiteY3" fmla="*/ 67644 h 147543"/>
                  <a:gd name="connsiteX4" fmla="*/ 8011 w 462206"/>
                  <a:gd name="connsiteY4" fmla="*/ 969 h 14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206" h="147543">
                    <a:moveTo>
                      <a:pt x="8011" y="969"/>
                    </a:moveTo>
                    <a:cubicBezTo>
                      <a:pt x="40819" y="9965"/>
                      <a:pt x="241374" y="97807"/>
                      <a:pt x="315986" y="121619"/>
                    </a:cubicBezTo>
                    <a:cubicBezTo>
                      <a:pt x="390598" y="145431"/>
                      <a:pt x="488494" y="152840"/>
                      <a:pt x="455686" y="143844"/>
                    </a:cubicBezTo>
                    <a:cubicBezTo>
                      <a:pt x="422878" y="134848"/>
                      <a:pt x="188986" y="87223"/>
                      <a:pt x="119136" y="67644"/>
                    </a:cubicBezTo>
                    <a:cubicBezTo>
                      <a:pt x="49286" y="48065"/>
                      <a:pt x="-24797" y="-8027"/>
                      <a:pt x="8011" y="96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776DC5BE-0852-400C-8D7F-40CAE2618745}"/>
                  </a:ext>
                </a:extLst>
              </p:cNvPr>
              <p:cNvSpPr/>
              <p:nvPr/>
            </p:nvSpPr>
            <p:spPr>
              <a:xfrm>
                <a:off x="6701414" y="822878"/>
                <a:ext cx="404593" cy="266534"/>
              </a:xfrm>
              <a:custGeom>
                <a:avLst/>
                <a:gdLst>
                  <a:gd name="connsiteX0" fmla="*/ 4186 w 404593"/>
                  <a:gd name="connsiteY0" fmla="*/ 2622 h 266534"/>
                  <a:gd name="connsiteX1" fmla="*/ 96261 w 404593"/>
                  <a:gd name="connsiteY1" fmla="*/ 85172 h 266534"/>
                  <a:gd name="connsiteX2" fmla="*/ 194686 w 404593"/>
                  <a:gd name="connsiteY2" fmla="*/ 208997 h 266534"/>
                  <a:gd name="connsiteX3" fmla="*/ 404236 w 404593"/>
                  <a:gd name="connsiteY3" fmla="*/ 266147 h 266534"/>
                  <a:gd name="connsiteX4" fmla="*/ 239136 w 404593"/>
                  <a:gd name="connsiteY4" fmla="*/ 183597 h 266534"/>
                  <a:gd name="connsiteX5" fmla="*/ 4186 w 404593"/>
                  <a:gd name="connsiteY5" fmla="*/ 2622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593" h="266534">
                    <a:moveTo>
                      <a:pt x="4186" y="2622"/>
                    </a:moveTo>
                    <a:cubicBezTo>
                      <a:pt x="-19626" y="-13782"/>
                      <a:pt x="64511" y="50776"/>
                      <a:pt x="96261" y="85172"/>
                    </a:cubicBezTo>
                    <a:cubicBezTo>
                      <a:pt x="128011" y="119568"/>
                      <a:pt x="143357" y="178835"/>
                      <a:pt x="194686" y="208997"/>
                    </a:cubicBezTo>
                    <a:cubicBezTo>
                      <a:pt x="246015" y="239159"/>
                      <a:pt x="396828" y="270380"/>
                      <a:pt x="404236" y="266147"/>
                    </a:cubicBezTo>
                    <a:cubicBezTo>
                      <a:pt x="411644" y="261914"/>
                      <a:pt x="302107" y="223814"/>
                      <a:pt x="239136" y="183597"/>
                    </a:cubicBezTo>
                    <a:cubicBezTo>
                      <a:pt x="176165" y="143380"/>
                      <a:pt x="27998" y="19026"/>
                      <a:pt x="4186" y="262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B6FB9AE-2A68-48E1-B0D1-BFC6944FB3B1}"/>
                  </a:ext>
                </a:extLst>
              </p:cNvPr>
              <p:cNvSpPr/>
              <p:nvPr/>
            </p:nvSpPr>
            <p:spPr>
              <a:xfrm>
                <a:off x="7370955" y="1177847"/>
                <a:ext cx="436654" cy="482730"/>
              </a:xfrm>
              <a:custGeom>
                <a:avLst/>
                <a:gdLst>
                  <a:gd name="connsiteX0" fmla="*/ 17270 w 436654"/>
                  <a:gd name="connsiteY0" fmla="*/ 78 h 482730"/>
                  <a:gd name="connsiteX1" fmla="*/ 93470 w 436654"/>
                  <a:gd name="connsiteY1" fmla="*/ 177878 h 482730"/>
                  <a:gd name="connsiteX2" fmla="*/ 204595 w 436654"/>
                  <a:gd name="connsiteY2" fmla="*/ 323928 h 482730"/>
                  <a:gd name="connsiteX3" fmla="*/ 436370 w 436654"/>
                  <a:gd name="connsiteY3" fmla="*/ 482678 h 482730"/>
                  <a:gd name="connsiteX4" fmla="*/ 153795 w 436654"/>
                  <a:gd name="connsiteY4" fmla="*/ 339803 h 482730"/>
                  <a:gd name="connsiteX5" fmla="*/ 10920 w 436654"/>
                  <a:gd name="connsiteY5" fmla="*/ 200103 h 482730"/>
                  <a:gd name="connsiteX6" fmla="*/ 17270 w 436654"/>
                  <a:gd name="connsiteY6" fmla="*/ 78 h 4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654" h="482730">
                    <a:moveTo>
                      <a:pt x="17270" y="78"/>
                    </a:moveTo>
                    <a:cubicBezTo>
                      <a:pt x="31028" y="-3626"/>
                      <a:pt x="62249" y="123903"/>
                      <a:pt x="93470" y="177878"/>
                    </a:cubicBezTo>
                    <a:cubicBezTo>
                      <a:pt x="124691" y="231853"/>
                      <a:pt x="147445" y="273128"/>
                      <a:pt x="204595" y="323928"/>
                    </a:cubicBezTo>
                    <a:cubicBezTo>
                      <a:pt x="261745" y="374728"/>
                      <a:pt x="444837" y="480032"/>
                      <a:pt x="436370" y="482678"/>
                    </a:cubicBezTo>
                    <a:cubicBezTo>
                      <a:pt x="427903" y="485324"/>
                      <a:pt x="224703" y="386899"/>
                      <a:pt x="153795" y="339803"/>
                    </a:cubicBezTo>
                    <a:cubicBezTo>
                      <a:pt x="82887" y="292707"/>
                      <a:pt x="32087" y="255136"/>
                      <a:pt x="10920" y="200103"/>
                    </a:cubicBezTo>
                    <a:cubicBezTo>
                      <a:pt x="-10247" y="145070"/>
                      <a:pt x="3512" y="3782"/>
                      <a:pt x="17270" y="78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AC80C0DE-6748-4FE5-A524-CBCAA3CDFE2A}"/>
                  </a:ext>
                </a:extLst>
              </p:cNvPr>
              <p:cNvSpPr/>
              <p:nvPr/>
            </p:nvSpPr>
            <p:spPr>
              <a:xfrm>
                <a:off x="7721590" y="1736090"/>
                <a:ext cx="171760" cy="406609"/>
              </a:xfrm>
              <a:custGeom>
                <a:avLst/>
                <a:gdLst>
                  <a:gd name="connsiteX0" fmla="*/ 3185 w 171760"/>
                  <a:gd name="connsiteY0" fmla="*/ 635 h 406609"/>
                  <a:gd name="connsiteX1" fmla="*/ 120660 w 171760"/>
                  <a:gd name="connsiteY1" fmla="*/ 146685 h 406609"/>
                  <a:gd name="connsiteX2" fmla="*/ 171460 w 171760"/>
                  <a:gd name="connsiteY2" fmla="*/ 400685 h 406609"/>
                  <a:gd name="connsiteX3" fmla="*/ 139710 w 171760"/>
                  <a:gd name="connsiteY3" fmla="*/ 318135 h 406609"/>
                  <a:gd name="connsiteX4" fmla="*/ 98435 w 171760"/>
                  <a:gd name="connsiteY4" fmla="*/ 229235 h 406609"/>
                  <a:gd name="connsiteX5" fmla="*/ 38110 w 171760"/>
                  <a:gd name="connsiteY5" fmla="*/ 200660 h 406609"/>
                  <a:gd name="connsiteX6" fmla="*/ 3185 w 171760"/>
                  <a:gd name="connsiteY6" fmla="*/ 635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60" h="406609">
                    <a:moveTo>
                      <a:pt x="3185" y="635"/>
                    </a:moveTo>
                    <a:cubicBezTo>
                      <a:pt x="16943" y="-8361"/>
                      <a:pt x="92614" y="80010"/>
                      <a:pt x="120660" y="146685"/>
                    </a:cubicBezTo>
                    <a:cubicBezTo>
                      <a:pt x="148706" y="213360"/>
                      <a:pt x="168285" y="372110"/>
                      <a:pt x="171460" y="400685"/>
                    </a:cubicBezTo>
                    <a:cubicBezTo>
                      <a:pt x="174635" y="429260"/>
                      <a:pt x="151881" y="346710"/>
                      <a:pt x="139710" y="318135"/>
                    </a:cubicBezTo>
                    <a:cubicBezTo>
                      <a:pt x="127539" y="289560"/>
                      <a:pt x="115368" y="248814"/>
                      <a:pt x="98435" y="229235"/>
                    </a:cubicBezTo>
                    <a:cubicBezTo>
                      <a:pt x="81502" y="209656"/>
                      <a:pt x="52398" y="234527"/>
                      <a:pt x="38110" y="200660"/>
                    </a:cubicBezTo>
                    <a:cubicBezTo>
                      <a:pt x="23822" y="166793"/>
                      <a:pt x="-10573" y="9631"/>
                      <a:pt x="3185" y="6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8EEA5A1-6195-4061-8098-9036C7545C22}"/>
                  </a:ext>
                </a:extLst>
              </p:cNvPr>
              <p:cNvSpPr/>
              <p:nvPr/>
            </p:nvSpPr>
            <p:spPr>
              <a:xfrm>
                <a:off x="4006824" y="2296453"/>
                <a:ext cx="49528" cy="250105"/>
              </a:xfrm>
              <a:custGeom>
                <a:avLst/>
                <a:gdLst>
                  <a:gd name="connsiteX0" fmla="*/ 27014 w 49528"/>
                  <a:gd name="connsiteY0" fmla="*/ 660 h 250105"/>
                  <a:gd name="connsiteX1" fmla="*/ 11139 w 49528"/>
                  <a:gd name="connsiteY1" fmla="*/ 56222 h 250105"/>
                  <a:gd name="connsiteX2" fmla="*/ 26 w 49528"/>
                  <a:gd name="connsiteY2" fmla="*/ 126072 h 250105"/>
                  <a:gd name="connsiteX3" fmla="*/ 9551 w 49528"/>
                  <a:gd name="connsiteY3" fmla="*/ 186397 h 250105"/>
                  <a:gd name="connsiteX4" fmla="*/ 49239 w 49528"/>
                  <a:gd name="connsiteY4" fmla="*/ 249897 h 250105"/>
                  <a:gd name="connsiteX5" fmla="*/ 27014 w 49528"/>
                  <a:gd name="connsiteY5" fmla="*/ 164172 h 250105"/>
                  <a:gd name="connsiteX6" fmla="*/ 17489 w 49528"/>
                  <a:gd name="connsiteY6" fmla="*/ 94322 h 250105"/>
                  <a:gd name="connsiteX7" fmla="*/ 27014 w 49528"/>
                  <a:gd name="connsiteY7" fmla="*/ 660 h 25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8" h="250105">
                    <a:moveTo>
                      <a:pt x="27014" y="660"/>
                    </a:moveTo>
                    <a:cubicBezTo>
                      <a:pt x="25956" y="-5690"/>
                      <a:pt x="15637" y="35320"/>
                      <a:pt x="11139" y="56222"/>
                    </a:cubicBezTo>
                    <a:cubicBezTo>
                      <a:pt x="6641" y="77124"/>
                      <a:pt x="291" y="104376"/>
                      <a:pt x="26" y="126072"/>
                    </a:cubicBezTo>
                    <a:cubicBezTo>
                      <a:pt x="-239" y="147768"/>
                      <a:pt x="1349" y="165760"/>
                      <a:pt x="9551" y="186397"/>
                    </a:cubicBezTo>
                    <a:cubicBezTo>
                      <a:pt x="17753" y="207035"/>
                      <a:pt x="46329" y="253601"/>
                      <a:pt x="49239" y="249897"/>
                    </a:cubicBezTo>
                    <a:cubicBezTo>
                      <a:pt x="52150" y="246193"/>
                      <a:pt x="32306" y="190101"/>
                      <a:pt x="27014" y="164172"/>
                    </a:cubicBezTo>
                    <a:cubicBezTo>
                      <a:pt x="21722" y="138243"/>
                      <a:pt x="18018" y="117870"/>
                      <a:pt x="17489" y="94322"/>
                    </a:cubicBezTo>
                    <a:cubicBezTo>
                      <a:pt x="16960" y="70774"/>
                      <a:pt x="28072" y="7010"/>
                      <a:pt x="27014" y="66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FD7306F-950D-471E-B7E6-5DC87B7F97DE}"/>
                  </a:ext>
                </a:extLst>
              </p:cNvPr>
              <p:cNvSpPr/>
              <p:nvPr/>
            </p:nvSpPr>
            <p:spPr>
              <a:xfrm>
                <a:off x="3997020" y="2847926"/>
                <a:ext cx="182874" cy="286016"/>
              </a:xfrm>
              <a:custGeom>
                <a:avLst/>
                <a:gdLst>
                  <a:gd name="connsiteX0" fmla="*/ 182868 w 182874"/>
                  <a:gd name="connsiteY0" fmla="*/ 49 h 286016"/>
                  <a:gd name="connsiteX1" fmla="*/ 136830 w 182874"/>
                  <a:gd name="connsiteY1" fmla="*/ 87362 h 286016"/>
                  <a:gd name="connsiteX2" fmla="*/ 84443 w 182874"/>
                  <a:gd name="connsiteY2" fmla="*/ 161974 h 286016"/>
                  <a:gd name="connsiteX3" fmla="*/ 305 w 182874"/>
                  <a:gd name="connsiteY3" fmla="*/ 285799 h 286016"/>
                  <a:gd name="connsiteX4" fmla="*/ 59043 w 182874"/>
                  <a:gd name="connsiteY4" fmla="*/ 188962 h 286016"/>
                  <a:gd name="connsiteX5" fmla="*/ 133655 w 182874"/>
                  <a:gd name="connsiteY5" fmla="*/ 76249 h 286016"/>
                  <a:gd name="connsiteX6" fmla="*/ 182868 w 182874"/>
                  <a:gd name="connsiteY6" fmla="*/ 49 h 28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74" h="286016">
                    <a:moveTo>
                      <a:pt x="182868" y="49"/>
                    </a:moveTo>
                    <a:cubicBezTo>
                      <a:pt x="183397" y="1901"/>
                      <a:pt x="153234" y="60375"/>
                      <a:pt x="136830" y="87362"/>
                    </a:cubicBezTo>
                    <a:cubicBezTo>
                      <a:pt x="120426" y="114349"/>
                      <a:pt x="107197" y="128901"/>
                      <a:pt x="84443" y="161974"/>
                    </a:cubicBezTo>
                    <a:cubicBezTo>
                      <a:pt x="61689" y="195047"/>
                      <a:pt x="4538" y="281301"/>
                      <a:pt x="305" y="285799"/>
                    </a:cubicBezTo>
                    <a:cubicBezTo>
                      <a:pt x="-3928" y="290297"/>
                      <a:pt x="36818" y="223887"/>
                      <a:pt x="59043" y="188962"/>
                    </a:cubicBezTo>
                    <a:cubicBezTo>
                      <a:pt x="81268" y="154037"/>
                      <a:pt x="114870" y="103766"/>
                      <a:pt x="133655" y="76249"/>
                    </a:cubicBezTo>
                    <a:cubicBezTo>
                      <a:pt x="152440" y="48732"/>
                      <a:pt x="182339" y="-1803"/>
                      <a:pt x="182868" y="4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3ADCF499-EF73-4817-AD45-5DF3B0600087}"/>
                  </a:ext>
                </a:extLst>
              </p:cNvPr>
              <p:cNvSpPr/>
              <p:nvPr/>
            </p:nvSpPr>
            <p:spPr>
              <a:xfrm>
                <a:off x="4109740" y="2721389"/>
                <a:ext cx="125982" cy="626665"/>
              </a:xfrm>
              <a:custGeom>
                <a:avLst/>
                <a:gdLst>
                  <a:gd name="connsiteX0" fmla="*/ 3473 w 125982"/>
                  <a:gd name="connsiteY0" fmla="*/ 2761 h 626665"/>
                  <a:gd name="connsiteX1" fmla="*/ 3473 w 125982"/>
                  <a:gd name="connsiteY1" fmla="*/ 145636 h 626665"/>
                  <a:gd name="connsiteX2" fmla="*/ 30460 w 125982"/>
                  <a:gd name="connsiteY2" fmla="*/ 245649 h 626665"/>
                  <a:gd name="connsiteX3" fmla="*/ 46335 w 125982"/>
                  <a:gd name="connsiteY3" fmla="*/ 332961 h 626665"/>
                  <a:gd name="connsiteX4" fmla="*/ 55860 w 125982"/>
                  <a:gd name="connsiteY4" fmla="*/ 423449 h 626665"/>
                  <a:gd name="connsiteX5" fmla="*/ 125710 w 125982"/>
                  <a:gd name="connsiteY5" fmla="*/ 626649 h 626665"/>
                  <a:gd name="connsiteX6" fmla="*/ 79673 w 125982"/>
                  <a:gd name="connsiteY6" fmla="*/ 412336 h 626665"/>
                  <a:gd name="connsiteX7" fmla="*/ 68560 w 125982"/>
                  <a:gd name="connsiteY7" fmla="*/ 294861 h 626665"/>
                  <a:gd name="connsiteX8" fmla="*/ 17760 w 125982"/>
                  <a:gd name="connsiteY8" fmla="*/ 153574 h 626665"/>
                  <a:gd name="connsiteX9" fmla="*/ 32048 w 125982"/>
                  <a:gd name="connsiteY9" fmla="*/ 58324 h 626665"/>
                  <a:gd name="connsiteX10" fmla="*/ 3473 w 125982"/>
                  <a:gd name="connsiteY10" fmla="*/ 2761 h 6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82" h="626665">
                    <a:moveTo>
                      <a:pt x="3473" y="2761"/>
                    </a:moveTo>
                    <a:cubicBezTo>
                      <a:pt x="-1290" y="17313"/>
                      <a:pt x="-1025" y="105155"/>
                      <a:pt x="3473" y="145636"/>
                    </a:cubicBezTo>
                    <a:cubicBezTo>
                      <a:pt x="7971" y="186117"/>
                      <a:pt x="23316" y="214428"/>
                      <a:pt x="30460" y="245649"/>
                    </a:cubicBezTo>
                    <a:cubicBezTo>
                      <a:pt x="37604" y="276870"/>
                      <a:pt x="42102" y="303328"/>
                      <a:pt x="46335" y="332961"/>
                    </a:cubicBezTo>
                    <a:cubicBezTo>
                      <a:pt x="50568" y="362594"/>
                      <a:pt x="42631" y="374501"/>
                      <a:pt x="55860" y="423449"/>
                    </a:cubicBezTo>
                    <a:cubicBezTo>
                      <a:pt x="69089" y="472397"/>
                      <a:pt x="121741" y="628501"/>
                      <a:pt x="125710" y="626649"/>
                    </a:cubicBezTo>
                    <a:cubicBezTo>
                      <a:pt x="129679" y="624797"/>
                      <a:pt x="89198" y="467634"/>
                      <a:pt x="79673" y="412336"/>
                    </a:cubicBezTo>
                    <a:cubicBezTo>
                      <a:pt x="70148" y="357038"/>
                      <a:pt x="78879" y="337988"/>
                      <a:pt x="68560" y="294861"/>
                    </a:cubicBezTo>
                    <a:cubicBezTo>
                      <a:pt x="58241" y="251734"/>
                      <a:pt x="23845" y="192997"/>
                      <a:pt x="17760" y="153574"/>
                    </a:cubicBezTo>
                    <a:cubicBezTo>
                      <a:pt x="11675" y="114151"/>
                      <a:pt x="32577" y="81872"/>
                      <a:pt x="32048" y="58324"/>
                    </a:cubicBezTo>
                    <a:cubicBezTo>
                      <a:pt x="31519" y="34776"/>
                      <a:pt x="8236" y="-11791"/>
                      <a:pt x="3473" y="276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600275D-22A9-4DDC-AA33-A83D0E605067}"/>
                  </a:ext>
                </a:extLst>
              </p:cNvPr>
              <p:cNvSpPr/>
              <p:nvPr/>
            </p:nvSpPr>
            <p:spPr>
              <a:xfrm>
                <a:off x="4374633" y="3073621"/>
                <a:ext cx="1028886" cy="1638929"/>
              </a:xfrm>
              <a:custGeom>
                <a:avLst/>
                <a:gdLst>
                  <a:gd name="connsiteX0" fmla="*/ 75447 w 1028886"/>
                  <a:gd name="connsiteY0" fmla="*/ 25179 h 1638929"/>
                  <a:gd name="connsiteX1" fmla="*/ 217687 w 1028886"/>
                  <a:gd name="connsiteY1" fmla="*/ 832899 h 1638929"/>
                  <a:gd name="connsiteX2" fmla="*/ 984767 w 1028886"/>
                  <a:gd name="connsiteY2" fmla="*/ 1584739 h 1638929"/>
                  <a:gd name="connsiteX3" fmla="*/ 903487 w 1028886"/>
                  <a:gd name="connsiteY3" fmla="*/ 1559339 h 1638929"/>
                  <a:gd name="connsiteX4" fmla="*/ 634247 w 1028886"/>
                  <a:gd name="connsiteY4" fmla="*/ 1396779 h 1638929"/>
                  <a:gd name="connsiteX5" fmla="*/ 212607 w 1028886"/>
                  <a:gd name="connsiteY5" fmla="*/ 975139 h 1638929"/>
                  <a:gd name="connsiteX6" fmla="*/ 4327 w 1028886"/>
                  <a:gd name="connsiteY6" fmla="*/ 274099 h 1638929"/>
                  <a:gd name="connsiteX7" fmla="*/ 75447 w 1028886"/>
                  <a:gd name="connsiteY7" fmla="*/ 25179 h 16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886" h="1638929">
                    <a:moveTo>
                      <a:pt x="75447" y="25179"/>
                    </a:moveTo>
                    <a:cubicBezTo>
                      <a:pt x="111007" y="118312"/>
                      <a:pt x="66134" y="572973"/>
                      <a:pt x="217687" y="832899"/>
                    </a:cubicBezTo>
                    <a:cubicBezTo>
                      <a:pt x="369240" y="1092825"/>
                      <a:pt x="870467" y="1463666"/>
                      <a:pt x="984767" y="1584739"/>
                    </a:cubicBezTo>
                    <a:cubicBezTo>
                      <a:pt x="1099067" y="1705812"/>
                      <a:pt x="961907" y="1590666"/>
                      <a:pt x="903487" y="1559339"/>
                    </a:cubicBezTo>
                    <a:cubicBezTo>
                      <a:pt x="845067" y="1528012"/>
                      <a:pt x="749394" y="1494146"/>
                      <a:pt x="634247" y="1396779"/>
                    </a:cubicBezTo>
                    <a:cubicBezTo>
                      <a:pt x="519100" y="1299412"/>
                      <a:pt x="317594" y="1162252"/>
                      <a:pt x="212607" y="975139"/>
                    </a:cubicBezTo>
                    <a:cubicBezTo>
                      <a:pt x="107620" y="788026"/>
                      <a:pt x="24647" y="432426"/>
                      <a:pt x="4327" y="274099"/>
                    </a:cubicBezTo>
                    <a:cubicBezTo>
                      <a:pt x="-15993" y="115772"/>
                      <a:pt x="39887" y="-67954"/>
                      <a:pt x="75447" y="2517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FB1F8A57-2B0B-424E-BFDB-48DB0F3A23F0}"/>
                  </a:ext>
                </a:extLst>
              </p:cNvPr>
              <p:cNvSpPr/>
              <p:nvPr/>
            </p:nvSpPr>
            <p:spPr>
              <a:xfrm>
                <a:off x="7858288" y="3291465"/>
                <a:ext cx="381989" cy="772993"/>
              </a:xfrm>
              <a:custGeom>
                <a:avLst/>
                <a:gdLst>
                  <a:gd name="connsiteX0" fmla="*/ 325592 w 381989"/>
                  <a:gd name="connsiteY0" fmla="*/ 20695 h 772993"/>
                  <a:gd name="connsiteX1" fmla="*/ 381472 w 381989"/>
                  <a:gd name="connsiteY1" fmla="*/ 274695 h 772993"/>
                  <a:gd name="connsiteX2" fmla="*/ 300192 w 381989"/>
                  <a:gd name="connsiteY2" fmla="*/ 503295 h 772993"/>
                  <a:gd name="connsiteX3" fmla="*/ 472 w 381989"/>
                  <a:gd name="connsiteY3" fmla="*/ 772535 h 772993"/>
                  <a:gd name="connsiteX4" fmla="*/ 229072 w 381989"/>
                  <a:gd name="connsiteY4" fmla="*/ 554095 h 772993"/>
                  <a:gd name="connsiteX5" fmla="*/ 152872 w 381989"/>
                  <a:gd name="connsiteY5" fmla="*/ 71495 h 772993"/>
                  <a:gd name="connsiteX6" fmla="*/ 325592 w 381989"/>
                  <a:gd name="connsiteY6" fmla="*/ 20695 h 77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989" h="772993">
                    <a:moveTo>
                      <a:pt x="325592" y="20695"/>
                    </a:moveTo>
                    <a:cubicBezTo>
                      <a:pt x="363692" y="54562"/>
                      <a:pt x="385705" y="194262"/>
                      <a:pt x="381472" y="274695"/>
                    </a:cubicBezTo>
                    <a:cubicBezTo>
                      <a:pt x="377239" y="355128"/>
                      <a:pt x="363692" y="420322"/>
                      <a:pt x="300192" y="503295"/>
                    </a:cubicBezTo>
                    <a:cubicBezTo>
                      <a:pt x="236692" y="586268"/>
                      <a:pt x="12325" y="764068"/>
                      <a:pt x="472" y="772535"/>
                    </a:cubicBezTo>
                    <a:cubicBezTo>
                      <a:pt x="-11381" y="781002"/>
                      <a:pt x="203672" y="670935"/>
                      <a:pt x="229072" y="554095"/>
                    </a:cubicBezTo>
                    <a:cubicBezTo>
                      <a:pt x="254472" y="437255"/>
                      <a:pt x="136785" y="154468"/>
                      <a:pt x="152872" y="71495"/>
                    </a:cubicBezTo>
                    <a:cubicBezTo>
                      <a:pt x="168959" y="-11478"/>
                      <a:pt x="287492" y="-13172"/>
                      <a:pt x="325592" y="2069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5B5DB127-77E7-4C5D-B9CE-1894DAAEAE6C}"/>
                  </a:ext>
                </a:extLst>
              </p:cNvPr>
              <p:cNvSpPr/>
              <p:nvPr/>
            </p:nvSpPr>
            <p:spPr>
              <a:xfrm>
                <a:off x="6784217" y="5143498"/>
                <a:ext cx="241464" cy="443789"/>
              </a:xfrm>
              <a:custGeom>
                <a:avLst/>
                <a:gdLst>
                  <a:gd name="connsiteX0" fmla="*/ 170303 w 241464"/>
                  <a:gd name="connsiteY0" fmla="*/ 2542 h 443789"/>
                  <a:gd name="connsiteX1" fmla="*/ 139823 w 241464"/>
                  <a:gd name="connsiteY1" fmla="*/ 124462 h 443789"/>
                  <a:gd name="connsiteX2" fmla="*/ 83943 w 241464"/>
                  <a:gd name="connsiteY2" fmla="*/ 266702 h 443789"/>
                  <a:gd name="connsiteX3" fmla="*/ 2663 w 241464"/>
                  <a:gd name="connsiteY3" fmla="*/ 398782 h 443789"/>
                  <a:gd name="connsiteX4" fmla="*/ 190623 w 241464"/>
                  <a:gd name="connsiteY4" fmla="*/ 434342 h 443789"/>
                  <a:gd name="connsiteX5" fmla="*/ 241423 w 241464"/>
                  <a:gd name="connsiteY5" fmla="*/ 241302 h 443789"/>
                  <a:gd name="connsiteX6" fmla="*/ 170303 w 241464"/>
                  <a:gd name="connsiteY6" fmla="*/ 2542 h 44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464" h="443789">
                    <a:moveTo>
                      <a:pt x="170303" y="2542"/>
                    </a:moveTo>
                    <a:cubicBezTo>
                      <a:pt x="153370" y="-16931"/>
                      <a:pt x="154216" y="80435"/>
                      <a:pt x="139823" y="124462"/>
                    </a:cubicBezTo>
                    <a:cubicBezTo>
                      <a:pt x="125430" y="168489"/>
                      <a:pt x="106803" y="220982"/>
                      <a:pt x="83943" y="266702"/>
                    </a:cubicBezTo>
                    <a:cubicBezTo>
                      <a:pt x="61083" y="312422"/>
                      <a:pt x="-15117" y="370842"/>
                      <a:pt x="2663" y="398782"/>
                    </a:cubicBezTo>
                    <a:cubicBezTo>
                      <a:pt x="20443" y="426722"/>
                      <a:pt x="150830" y="460589"/>
                      <a:pt x="190623" y="434342"/>
                    </a:cubicBezTo>
                    <a:cubicBezTo>
                      <a:pt x="230416" y="408095"/>
                      <a:pt x="242270" y="309882"/>
                      <a:pt x="241423" y="241302"/>
                    </a:cubicBezTo>
                    <a:cubicBezTo>
                      <a:pt x="240576" y="172722"/>
                      <a:pt x="187236" y="22015"/>
                      <a:pt x="170303" y="254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75C56402-9575-4CA1-99A7-03101D91CF16}"/>
                  </a:ext>
                </a:extLst>
              </p:cNvPr>
              <p:cNvSpPr/>
              <p:nvPr/>
            </p:nvSpPr>
            <p:spPr>
              <a:xfrm>
                <a:off x="6454026" y="5003376"/>
                <a:ext cx="147775" cy="544868"/>
              </a:xfrm>
              <a:custGeom>
                <a:avLst/>
                <a:gdLst>
                  <a:gd name="connsiteX0" fmla="*/ 146799 w 147775"/>
                  <a:gd name="connsiteY0" fmla="*/ 424 h 544868"/>
                  <a:gd name="connsiteX1" fmla="*/ 121399 w 147775"/>
                  <a:gd name="connsiteY1" fmla="*/ 190924 h 544868"/>
                  <a:gd name="connsiteX2" fmla="*/ 89649 w 147775"/>
                  <a:gd name="connsiteY2" fmla="*/ 340149 h 544868"/>
                  <a:gd name="connsiteX3" fmla="*/ 16624 w 147775"/>
                  <a:gd name="connsiteY3" fmla="*/ 540174 h 544868"/>
                  <a:gd name="connsiteX4" fmla="*/ 3924 w 147775"/>
                  <a:gd name="connsiteY4" fmla="*/ 467149 h 544868"/>
                  <a:gd name="connsiteX5" fmla="*/ 70599 w 147775"/>
                  <a:gd name="connsiteY5" fmla="*/ 305224 h 544868"/>
                  <a:gd name="connsiteX6" fmla="*/ 86474 w 147775"/>
                  <a:gd name="connsiteY6" fmla="*/ 143299 h 544868"/>
                  <a:gd name="connsiteX7" fmla="*/ 146799 w 147775"/>
                  <a:gd name="connsiteY7" fmla="*/ 424 h 54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75" h="544868">
                    <a:moveTo>
                      <a:pt x="146799" y="424"/>
                    </a:moveTo>
                    <a:cubicBezTo>
                      <a:pt x="152620" y="8361"/>
                      <a:pt x="130924" y="134303"/>
                      <a:pt x="121399" y="190924"/>
                    </a:cubicBezTo>
                    <a:cubicBezTo>
                      <a:pt x="111874" y="247545"/>
                      <a:pt x="107111" y="281941"/>
                      <a:pt x="89649" y="340149"/>
                    </a:cubicBezTo>
                    <a:cubicBezTo>
                      <a:pt x="72187" y="398357"/>
                      <a:pt x="30911" y="519007"/>
                      <a:pt x="16624" y="540174"/>
                    </a:cubicBezTo>
                    <a:cubicBezTo>
                      <a:pt x="2336" y="561341"/>
                      <a:pt x="-5072" y="506307"/>
                      <a:pt x="3924" y="467149"/>
                    </a:cubicBezTo>
                    <a:cubicBezTo>
                      <a:pt x="12920" y="427991"/>
                      <a:pt x="56841" y="359199"/>
                      <a:pt x="70599" y="305224"/>
                    </a:cubicBezTo>
                    <a:cubicBezTo>
                      <a:pt x="84357" y="251249"/>
                      <a:pt x="75891" y="188807"/>
                      <a:pt x="86474" y="143299"/>
                    </a:cubicBezTo>
                    <a:cubicBezTo>
                      <a:pt x="97057" y="97791"/>
                      <a:pt x="140978" y="-7513"/>
                      <a:pt x="146799" y="4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DA99957-CBA9-47FE-9E68-5B8EA38738ED}"/>
                  </a:ext>
                </a:extLst>
              </p:cNvPr>
              <p:cNvSpPr/>
              <p:nvPr/>
            </p:nvSpPr>
            <p:spPr>
              <a:xfrm>
                <a:off x="6293478" y="5000091"/>
                <a:ext cx="290764" cy="528916"/>
              </a:xfrm>
              <a:custGeom>
                <a:avLst/>
                <a:gdLst>
                  <a:gd name="connsiteX0" fmla="*/ 151772 w 290764"/>
                  <a:gd name="connsiteY0" fmla="*/ 19584 h 528916"/>
                  <a:gd name="connsiteX1" fmla="*/ 97797 w 290764"/>
                  <a:gd name="connsiteY1" fmla="*/ 143409 h 528916"/>
                  <a:gd name="connsiteX2" fmla="*/ 43822 w 290764"/>
                  <a:gd name="connsiteY2" fmla="*/ 330734 h 528916"/>
                  <a:gd name="connsiteX3" fmla="*/ 2547 w 290764"/>
                  <a:gd name="connsiteY3" fmla="*/ 464084 h 528916"/>
                  <a:gd name="connsiteX4" fmla="*/ 120022 w 290764"/>
                  <a:gd name="connsiteY4" fmla="*/ 511709 h 528916"/>
                  <a:gd name="connsiteX5" fmla="*/ 167647 w 290764"/>
                  <a:gd name="connsiteY5" fmla="*/ 521234 h 528916"/>
                  <a:gd name="connsiteX6" fmla="*/ 205747 w 290764"/>
                  <a:gd name="connsiteY6" fmla="*/ 403759 h 528916"/>
                  <a:gd name="connsiteX7" fmla="*/ 269247 w 290764"/>
                  <a:gd name="connsiteY7" fmla="*/ 181509 h 528916"/>
                  <a:gd name="connsiteX8" fmla="*/ 285122 w 290764"/>
                  <a:gd name="connsiteY8" fmla="*/ 83084 h 528916"/>
                  <a:gd name="connsiteX9" fmla="*/ 281947 w 290764"/>
                  <a:gd name="connsiteY9" fmla="*/ 6884 h 528916"/>
                  <a:gd name="connsiteX10" fmla="*/ 151772 w 290764"/>
                  <a:gd name="connsiteY10" fmla="*/ 19584 h 52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64" h="528916">
                    <a:moveTo>
                      <a:pt x="151772" y="19584"/>
                    </a:moveTo>
                    <a:cubicBezTo>
                      <a:pt x="121080" y="42338"/>
                      <a:pt x="115789" y="91551"/>
                      <a:pt x="97797" y="143409"/>
                    </a:cubicBezTo>
                    <a:cubicBezTo>
                      <a:pt x="79805" y="195267"/>
                      <a:pt x="59697" y="277288"/>
                      <a:pt x="43822" y="330734"/>
                    </a:cubicBezTo>
                    <a:cubicBezTo>
                      <a:pt x="27947" y="384180"/>
                      <a:pt x="-10153" y="433922"/>
                      <a:pt x="2547" y="464084"/>
                    </a:cubicBezTo>
                    <a:cubicBezTo>
                      <a:pt x="15247" y="494247"/>
                      <a:pt x="92505" y="502184"/>
                      <a:pt x="120022" y="511709"/>
                    </a:cubicBezTo>
                    <a:cubicBezTo>
                      <a:pt x="147539" y="521234"/>
                      <a:pt x="153359" y="539226"/>
                      <a:pt x="167647" y="521234"/>
                    </a:cubicBezTo>
                    <a:cubicBezTo>
                      <a:pt x="181935" y="503242"/>
                      <a:pt x="188814" y="460380"/>
                      <a:pt x="205747" y="403759"/>
                    </a:cubicBezTo>
                    <a:cubicBezTo>
                      <a:pt x="222680" y="347138"/>
                      <a:pt x="256018" y="234955"/>
                      <a:pt x="269247" y="181509"/>
                    </a:cubicBezTo>
                    <a:cubicBezTo>
                      <a:pt x="282476" y="128063"/>
                      <a:pt x="283005" y="112188"/>
                      <a:pt x="285122" y="83084"/>
                    </a:cubicBezTo>
                    <a:cubicBezTo>
                      <a:pt x="287239" y="53980"/>
                      <a:pt x="298351" y="17996"/>
                      <a:pt x="281947" y="6884"/>
                    </a:cubicBezTo>
                    <a:cubicBezTo>
                      <a:pt x="265543" y="-4228"/>
                      <a:pt x="182464" y="-3170"/>
                      <a:pt x="151772" y="19584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EDA9435B-C5B3-46FB-8B1F-A2F6315D0AF6}"/>
                  </a:ext>
                </a:extLst>
              </p:cNvPr>
              <p:cNvSpPr/>
              <p:nvPr/>
            </p:nvSpPr>
            <p:spPr>
              <a:xfrm>
                <a:off x="5318373" y="4866640"/>
                <a:ext cx="1859667" cy="746008"/>
              </a:xfrm>
              <a:custGeom>
                <a:avLst/>
                <a:gdLst>
                  <a:gd name="connsiteX0" fmla="*/ 387 w 1859667"/>
                  <a:gd name="connsiteY0" fmla="*/ 0 h 746008"/>
                  <a:gd name="connsiteX1" fmla="*/ 51187 w 1859667"/>
                  <a:gd name="connsiteY1" fmla="*/ 111760 h 746008"/>
                  <a:gd name="connsiteX2" fmla="*/ 320427 w 1859667"/>
                  <a:gd name="connsiteY2" fmla="*/ 325120 h 746008"/>
                  <a:gd name="connsiteX3" fmla="*/ 848747 w 1859667"/>
                  <a:gd name="connsiteY3" fmla="*/ 599440 h 746008"/>
                  <a:gd name="connsiteX4" fmla="*/ 1443107 w 1859667"/>
                  <a:gd name="connsiteY4" fmla="*/ 731520 h 746008"/>
                  <a:gd name="connsiteX5" fmla="*/ 1859667 w 1859667"/>
                  <a:gd name="connsiteY5" fmla="*/ 736600 h 74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9667" h="746008">
                    <a:moveTo>
                      <a:pt x="387" y="0"/>
                    </a:moveTo>
                    <a:cubicBezTo>
                      <a:pt x="-883" y="28786"/>
                      <a:pt x="-2153" y="57573"/>
                      <a:pt x="51187" y="111760"/>
                    </a:cubicBezTo>
                    <a:cubicBezTo>
                      <a:pt x="104527" y="165947"/>
                      <a:pt x="187500" y="243840"/>
                      <a:pt x="320427" y="325120"/>
                    </a:cubicBezTo>
                    <a:cubicBezTo>
                      <a:pt x="453354" y="406400"/>
                      <a:pt x="661634" y="531707"/>
                      <a:pt x="848747" y="599440"/>
                    </a:cubicBezTo>
                    <a:cubicBezTo>
                      <a:pt x="1035860" y="667173"/>
                      <a:pt x="1274620" y="708660"/>
                      <a:pt x="1443107" y="731520"/>
                    </a:cubicBezTo>
                    <a:cubicBezTo>
                      <a:pt x="1611594" y="754380"/>
                      <a:pt x="1735630" y="745490"/>
                      <a:pt x="1859667" y="73660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6668213A-0717-4F0D-9CFC-0E6CBA2BF7BA}"/>
                  </a:ext>
                </a:extLst>
              </p:cNvPr>
              <p:cNvSpPr/>
              <p:nvPr/>
            </p:nvSpPr>
            <p:spPr>
              <a:xfrm>
                <a:off x="4911725" y="4803775"/>
                <a:ext cx="403381" cy="356091"/>
              </a:xfrm>
              <a:custGeom>
                <a:avLst/>
                <a:gdLst>
                  <a:gd name="connsiteX0" fmla="*/ 381000 w 403381"/>
                  <a:gd name="connsiteY0" fmla="*/ 0 h 356091"/>
                  <a:gd name="connsiteX1" fmla="*/ 400050 w 403381"/>
                  <a:gd name="connsiteY1" fmla="*/ 76200 h 356091"/>
                  <a:gd name="connsiteX2" fmla="*/ 320675 w 403381"/>
                  <a:gd name="connsiteY2" fmla="*/ 114300 h 356091"/>
                  <a:gd name="connsiteX3" fmla="*/ 222250 w 403381"/>
                  <a:gd name="connsiteY3" fmla="*/ 231775 h 356091"/>
                  <a:gd name="connsiteX4" fmla="*/ 168275 w 403381"/>
                  <a:gd name="connsiteY4" fmla="*/ 314325 h 356091"/>
                  <a:gd name="connsiteX5" fmla="*/ 82550 w 403381"/>
                  <a:gd name="connsiteY5" fmla="*/ 352425 h 356091"/>
                  <a:gd name="connsiteX6" fmla="*/ 0 w 403381"/>
                  <a:gd name="connsiteY6" fmla="*/ 352425 h 35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81" h="356091">
                    <a:moveTo>
                      <a:pt x="381000" y="0"/>
                    </a:moveTo>
                    <a:cubicBezTo>
                      <a:pt x="395552" y="28575"/>
                      <a:pt x="410104" y="57150"/>
                      <a:pt x="400050" y="76200"/>
                    </a:cubicBezTo>
                    <a:cubicBezTo>
                      <a:pt x="389996" y="95250"/>
                      <a:pt x="350308" y="88371"/>
                      <a:pt x="320675" y="114300"/>
                    </a:cubicBezTo>
                    <a:cubicBezTo>
                      <a:pt x="291042" y="140229"/>
                      <a:pt x="247650" y="198438"/>
                      <a:pt x="222250" y="231775"/>
                    </a:cubicBezTo>
                    <a:cubicBezTo>
                      <a:pt x="196850" y="265112"/>
                      <a:pt x="191558" y="294217"/>
                      <a:pt x="168275" y="314325"/>
                    </a:cubicBezTo>
                    <a:cubicBezTo>
                      <a:pt x="144992" y="334433"/>
                      <a:pt x="110596" y="346075"/>
                      <a:pt x="82550" y="352425"/>
                    </a:cubicBezTo>
                    <a:cubicBezTo>
                      <a:pt x="54504" y="358775"/>
                      <a:pt x="27252" y="355600"/>
                      <a:pt x="0" y="352425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3FFAC15-D7C2-486C-8DA7-06B61BF8605A}"/>
                  </a:ext>
                </a:extLst>
              </p:cNvPr>
              <p:cNvSpPr/>
              <p:nvPr/>
            </p:nvSpPr>
            <p:spPr>
              <a:xfrm>
                <a:off x="8111692" y="2030170"/>
                <a:ext cx="320145" cy="783193"/>
              </a:xfrm>
              <a:custGeom>
                <a:avLst/>
                <a:gdLst>
                  <a:gd name="connsiteX0" fmla="*/ 433 w 320145"/>
                  <a:gd name="connsiteY0" fmla="*/ 5005 h 783193"/>
                  <a:gd name="connsiteX1" fmla="*/ 92508 w 320145"/>
                  <a:gd name="connsiteY1" fmla="*/ 201855 h 783193"/>
                  <a:gd name="connsiteX2" fmla="*/ 263958 w 320145"/>
                  <a:gd name="connsiteY2" fmla="*/ 455855 h 783193"/>
                  <a:gd name="connsiteX3" fmla="*/ 317933 w 320145"/>
                  <a:gd name="connsiteY3" fmla="*/ 776530 h 783193"/>
                  <a:gd name="connsiteX4" fmla="*/ 302058 w 320145"/>
                  <a:gd name="connsiteY4" fmla="*/ 662230 h 783193"/>
                  <a:gd name="connsiteX5" fmla="*/ 232208 w 320145"/>
                  <a:gd name="connsiteY5" fmla="*/ 532055 h 783193"/>
                  <a:gd name="connsiteX6" fmla="*/ 127433 w 320145"/>
                  <a:gd name="connsiteY6" fmla="*/ 411405 h 783193"/>
                  <a:gd name="connsiteX7" fmla="*/ 433 w 320145"/>
                  <a:gd name="connsiteY7" fmla="*/ 5005 h 78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145" h="783193">
                    <a:moveTo>
                      <a:pt x="433" y="5005"/>
                    </a:moveTo>
                    <a:cubicBezTo>
                      <a:pt x="-5388" y="-29920"/>
                      <a:pt x="48587" y="126713"/>
                      <a:pt x="92508" y="201855"/>
                    </a:cubicBezTo>
                    <a:cubicBezTo>
                      <a:pt x="136429" y="276997"/>
                      <a:pt x="226387" y="360076"/>
                      <a:pt x="263958" y="455855"/>
                    </a:cubicBezTo>
                    <a:cubicBezTo>
                      <a:pt x="301529" y="551634"/>
                      <a:pt x="311583" y="742134"/>
                      <a:pt x="317933" y="776530"/>
                    </a:cubicBezTo>
                    <a:cubicBezTo>
                      <a:pt x="324283" y="810926"/>
                      <a:pt x="316345" y="702976"/>
                      <a:pt x="302058" y="662230"/>
                    </a:cubicBezTo>
                    <a:cubicBezTo>
                      <a:pt x="287771" y="621484"/>
                      <a:pt x="261312" y="573859"/>
                      <a:pt x="232208" y="532055"/>
                    </a:cubicBezTo>
                    <a:cubicBezTo>
                      <a:pt x="203104" y="490251"/>
                      <a:pt x="163946" y="496601"/>
                      <a:pt x="127433" y="411405"/>
                    </a:cubicBezTo>
                    <a:cubicBezTo>
                      <a:pt x="90921" y="326209"/>
                      <a:pt x="6254" y="39930"/>
                      <a:pt x="433" y="500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B0037A55-7B12-4090-B04B-2BABCC8E0418}"/>
                  </a:ext>
                </a:extLst>
              </p:cNvPr>
              <p:cNvSpPr/>
              <p:nvPr/>
            </p:nvSpPr>
            <p:spPr>
              <a:xfrm>
                <a:off x="5151517" y="515530"/>
                <a:ext cx="501081" cy="246471"/>
              </a:xfrm>
              <a:custGeom>
                <a:avLst/>
                <a:gdLst>
                  <a:gd name="connsiteX0" fmla="*/ 499983 w 501081"/>
                  <a:gd name="connsiteY0" fmla="*/ 5170 h 246471"/>
                  <a:gd name="connsiteX1" fmla="*/ 322183 w 501081"/>
                  <a:gd name="connsiteY1" fmla="*/ 64437 h 246471"/>
                  <a:gd name="connsiteX2" fmla="*/ 178250 w 501081"/>
                  <a:gd name="connsiteY2" fmla="*/ 106770 h 246471"/>
                  <a:gd name="connsiteX3" fmla="*/ 450 w 501081"/>
                  <a:gd name="connsiteY3" fmla="*/ 238003 h 246471"/>
                  <a:gd name="connsiteX4" fmla="*/ 233283 w 501081"/>
                  <a:gd name="connsiteY4" fmla="*/ 208370 h 246471"/>
                  <a:gd name="connsiteX5" fmla="*/ 499983 w 501081"/>
                  <a:gd name="connsiteY5" fmla="*/ 5170 h 24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081" h="246471">
                    <a:moveTo>
                      <a:pt x="499983" y="5170"/>
                    </a:moveTo>
                    <a:cubicBezTo>
                      <a:pt x="514800" y="-18819"/>
                      <a:pt x="375805" y="47504"/>
                      <a:pt x="322183" y="64437"/>
                    </a:cubicBezTo>
                    <a:cubicBezTo>
                      <a:pt x="268561" y="81370"/>
                      <a:pt x="231872" y="77842"/>
                      <a:pt x="178250" y="106770"/>
                    </a:cubicBezTo>
                    <a:cubicBezTo>
                      <a:pt x="124628" y="135698"/>
                      <a:pt x="-8722" y="221070"/>
                      <a:pt x="450" y="238003"/>
                    </a:cubicBezTo>
                    <a:cubicBezTo>
                      <a:pt x="9622" y="254936"/>
                      <a:pt x="155672" y="247176"/>
                      <a:pt x="233283" y="208370"/>
                    </a:cubicBezTo>
                    <a:cubicBezTo>
                      <a:pt x="310894" y="169565"/>
                      <a:pt x="485166" y="29159"/>
                      <a:pt x="499983" y="5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C193D134-394E-454E-9E70-CDFBD6D9A99B}"/>
                  </a:ext>
                </a:extLst>
              </p:cNvPr>
              <p:cNvSpPr/>
              <p:nvPr/>
            </p:nvSpPr>
            <p:spPr>
              <a:xfrm>
                <a:off x="7167464" y="2259515"/>
                <a:ext cx="476305" cy="664713"/>
              </a:xfrm>
              <a:custGeom>
                <a:avLst/>
                <a:gdLst>
                  <a:gd name="connsiteX0" fmla="*/ 1686 w 476305"/>
                  <a:gd name="connsiteY0" fmla="*/ 1085 h 664713"/>
                  <a:gd name="connsiteX1" fmla="*/ 68361 w 476305"/>
                  <a:gd name="connsiteY1" fmla="*/ 118560 h 664713"/>
                  <a:gd name="connsiteX2" fmla="*/ 242986 w 476305"/>
                  <a:gd name="connsiteY2" fmla="*/ 286835 h 664713"/>
                  <a:gd name="connsiteX3" fmla="*/ 369986 w 476305"/>
                  <a:gd name="connsiteY3" fmla="*/ 417010 h 664713"/>
                  <a:gd name="connsiteX4" fmla="*/ 474761 w 476305"/>
                  <a:gd name="connsiteY4" fmla="*/ 664660 h 664713"/>
                  <a:gd name="connsiteX5" fmla="*/ 420786 w 476305"/>
                  <a:gd name="connsiteY5" fmla="*/ 394785 h 664713"/>
                  <a:gd name="connsiteX6" fmla="*/ 265211 w 476305"/>
                  <a:gd name="connsiteY6" fmla="*/ 166185 h 664713"/>
                  <a:gd name="connsiteX7" fmla="*/ 128686 w 476305"/>
                  <a:gd name="connsiteY7" fmla="*/ 64585 h 664713"/>
                  <a:gd name="connsiteX8" fmla="*/ 1686 w 476305"/>
                  <a:gd name="connsiteY8" fmla="*/ 1085 h 66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05" h="664713">
                    <a:moveTo>
                      <a:pt x="1686" y="1085"/>
                    </a:moveTo>
                    <a:cubicBezTo>
                      <a:pt x="-8368" y="10081"/>
                      <a:pt x="28144" y="70935"/>
                      <a:pt x="68361" y="118560"/>
                    </a:cubicBezTo>
                    <a:cubicBezTo>
                      <a:pt x="108578" y="166185"/>
                      <a:pt x="192715" y="237093"/>
                      <a:pt x="242986" y="286835"/>
                    </a:cubicBezTo>
                    <a:cubicBezTo>
                      <a:pt x="293257" y="336577"/>
                      <a:pt x="331357" y="354039"/>
                      <a:pt x="369986" y="417010"/>
                    </a:cubicBezTo>
                    <a:cubicBezTo>
                      <a:pt x="408615" y="479981"/>
                      <a:pt x="466294" y="668364"/>
                      <a:pt x="474761" y="664660"/>
                    </a:cubicBezTo>
                    <a:cubicBezTo>
                      <a:pt x="483228" y="660956"/>
                      <a:pt x="455711" y="477864"/>
                      <a:pt x="420786" y="394785"/>
                    </a:cubicBezTo>
                    <a:cubicBezTo>
                      <a:pt x="385861" y="311706"/>
                      <a:pt x="313894" y="221218"/>
                      <a:pt x="265211" y="166185"/>
                    </a:cubicBezTo>
                    <a:cubicBezTo>
                      <a:pt x="216528" y="111152"/>
                      <a:pt x="167844" y="87868"/>
                      <a:pt x="128686" y="64585"/>
                    </a:cubicBezTo>
                    <a:cubicBezTo>
                      <a:pt x="89528" y="41302"/>
                      <a:pt x="11740" y="-7911"/>
                      <a:pt x="1686" y="108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5E2DD750-42E0-49F1-9277-CA09DFFBAF90}"/>
                  </a:ext>
                </a:extLst>
              </p:cNvPr>
              <p:cNvSpPr/>
              <p:nvPr/>
            </p:nvSpPr>
            <p:spPr>
              <a:xfrm>
                <a:off x="5800398" y="1276315"/>
                <a:ext cx="444951" cy="727474"/>
              </a:xfrm>
              <a:custGeom>
                <a:avLst/>
                <a:gdLst>
                  <a:gd name="connsiteX0" fmla="*/ 19377 w 444951"/>
                  <a:gd name="connsiteY0" fmla="*/ 35 h 727474"/>
                  <a:gd name="connsiteX1" fmla="*/ 25727 w 444951"/>
                  <a:gd name="connsiteY1" fmla="*/ 69885 h 727474"/>
                  <a:gd name="connsiteX2" fmla="*/ 3502 w 444951"/>
                  <a:gd name="connsiteY2" fmla="*/ 114335 h 727474"/>
                  <a:gd name="connsiteX3" fmla="*/ 111452 w 444951"/>
                  <a:gd name="connsiteY3" fmla="*/ 177835 h 727474"/>
                  <a:gd name="connsiteX4" fmla="*/ 181302 w 444951"/>
                  <a:gd name="connsiteY4" fmla="*/ 279435 h 727474"/>
                  <a:gd name="connsiteX5" fmla="*/ 276552 w 444951"/>
                  <a:gd name="connsiteY5" fmla="*/ 384210 h 727474"/>
                  <a:gd name="connsiteX6" fmla="*/ 346402 w 444951"/>
                  <a:gd name="connsiteY6" fmla="*/ 511210 h 727474"/>
                  <a:gd name="connsiteX7" fmla="*/ 390852 w 444951"/>
                  <a:gd name="connsiteY7" fmla="*/ 619160 h 727474"/>
                  <a:gd name="connsiteX8" fmla="*/ 444827 w 444951"/>
                  <a:gd name="connsiteY8" fmla="*/ 727110 h 727474"/>
                  <a:gd name="connsiteX9" fmla="*/ 403552 w 444951"/>
                  <a:gd name="connsiteY9" fmla="*/ 581060 h 727474"/>
                  <a:gd name="connsiteX10" fmla="*/ 336877 w 444951"/>
                  <a:gd name="connsiteY10" fmla="*/ 406435 h 727474"/>
                  <a:gd name="connsiteX11" fmla="*/ 276552 w 444951"/>
                  <a:gd name="connsiteY11" fmla="*/ 279435 h 727474"/>
                  <a:gd name="connsiteX12" fmla="*/ 184477 w 444951"/>
                  <a:gd name="connsiteY12" fmla="*/ 196885 h 727474"/>
                  <a:gd name="connsiteX13" fmla="*/ 133677 w 444951"/>
                  <a:gd name="connsiteY13" fmla="*/ 79410 h 727474"/>
                  <a:gd name="connsiteX14" fmla="*/ 19377 w 444951"/>
                  <a:gd name="connsiteY14" fmla="*/ 35 h 72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4951" h="727474">
                    <a:moveTo>
                      <a:pt x="19377" y="35"/>
                    </a:moveTo>
                    <a:cubicBezTo>
                      <a:pt x="1385" y="-1553"/>
                      <a:pt x="28373" y="50835"/>
                      <a:pt x="25727" y="69885"/>
                    </a:cubicBezTo>
                    <a:cubicBezTo>
                      <a:pt x="23081" y="88935"/>
                      <a:pt x="-10786" y="96343"/>
                      <a:pt x="3502" y="114335"/>
                    </a:cubicBezTo>
                    <a:cubicBezTo>
                      <a:pt x="17790" y="132327"/>
                      <a:pt x="81819" y="150318"/>
                      <a:pt x="111452" y="177835"/>
                    </a:cubicBezTo>
                    <a:cubicBezTo>
                      <a:pt x="141085" y="205352"/>
                      <a:pt x="153785" y="245039"/>
                      <a:pt x="181302" y="279435"/>
                    </a:cubicBezTo>
                    <a:cubicBezTo>
                      <a:pt x="208819" y="313831"/>
                      <a:pt x="249035" y="345581"/>
                      <a:pt x="276552" y="384210"/>
                    </a:cubicBezTo>
                    <a:cubicBezTo>
                      <a:pt x="304069" y="422839"/>
                      <a:pt x="327352" y="472052"/>
                      <a:pt x="346402" y="511210"/>
                    </a:cubicBezTo>
                    <a:cubicBezTo>
                      <a:pt x="365452" y="550368"/>
                      <a:pt x="374448" y="583177"/>
                      <a:pt x="390852" y="619160"/>
                    </a:cubicBezTo>
                    <a:cubicBezTo>
                      <a:pt x="407256" y="655143"/>
                      <a:pt x="442710" y="733460"/>
                      <a:pt x="444827" y="727110"/>
                    </a:cubicBezTo>
                    <a:cubicBezTo>
                      <a:pt x="446944" y="720760"/>
                      <a:pt x="421544" y="634506"/>
                      <a:pt x="403552" y="581060"/>
                    </a:cubicBezTo>
                    <a:cubicBezTo>
                      <a:pt x="385560" y="527614"/>
                      <a:pt x="358044" y="456706"/>
                      <a:pt x="336877" y="406435"/>
                    </a:cubicBezTo>
                    <a:cubicBezTo>
                      <a:pt x="315710" y="356164"/>
                      <a:pt x="301952" y="314360"/>
                      <a:pt x="276552" y="279435"/>
                    </a:cubicBezTo>
                    <a:cubicBezTo>
                      <a:pt x="251152" y="244510"/>
                      <a:pt x="208289" y="230222"/>
                      <a:pt x="184477" y="196885"/>
                    </a:cubicBezTo>
                    <a:cubicBezTo>
                      <a:pt x="160665" y="163548"/>
                      <a:pt x="159077" y="113806"/>
                      <a:pt x="133677" y="79410"/>
                    </a:cubicBezTo>
                    <a:cubicBezTo>
                      <a:pt x="108277" y="45014"/>
                      <a:pt x="37369" y="1623"/>
                      <a:pt x="19377" y="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F2213C47-AF3D-43B1-8181-0996FC083AEB}"/>
                  </a:ext>
                </a:extLst>
              </p:cNvPr>
              <p:cNvSpPr/>
              <p:nvPr/>
            </p:nvSpPr>
            <p:spPr>
              <a:xfrm>
                <a:off x="4983323" y="2418623"/>
                <a:ext cx="249700" cy="372612"/>
              </a:xfrm>
              <a:custGeom>
                <a:avLst/>
                <a:gdLst>
                  <a:gd name="connsiteX0" fmla="*/ 204627 w 249700"/>
                  <a:gd name="connsiteY0" fmla="*/ 727 h 372612"/>
                  <a:gd name="connsiteX1" fmla="*/ 210977 w 249700"/>
                  <a:gd name="connsiteY1" fmla="*/ 80102 h 372612"/>
                  <a:gd name="connsiteX2" fmla="*/ 249077 w 249700"/>
                  <a:gd name="connsiteY2" fmla="*/ 162652 h 372612"/>
                  <a:gd name="connsiteX3" fmla="*/ 233202 w 249700"/>
                  <a:gd name="connsiteY3" fmla="*/ 181702 h 372612"/>
                  <a:gd name="connsiteX4" fmla="*/ 214152 w 249700"/>
                  <a:gd name="connsiteY4" fmla="*/ 216627 h 372612"/>
                  <a:gd name="connsiteX5" fmla="*/ 207802 w 249700"/>
                  <a:gd name="connsiteY5" fmla="*/ 270602 h 372612"/>
                  <a:gd name="connsiteX6" fmla="*/ 195102 w 249700"/>
                  <a:gd name="connsiteY6" fmla="*/ 330927 h 372612"/>
                  <a:gd name="connsiteX7" fmla="*/ 166527 w 249700"/>
                  <a:gd name="connsiteY7" fmla="*/ 292827 h 372612"/>
                  <a:gd name="connsiteX8" fmla="*/ 131602 w 249700"/>
                  <a:gd name="connsiteY8" fmla="*/ 286477 h 372612"/>
                  <a:gd name="connsiteX9" fmla="*/ 80802 w 249700"/>
                  <a:gd name="connsiteY9" fmla="*/ 327752 h 372612"/>
                  <a:gd name="connsiteX10" fmla="*/ 45877 w 249700"/>
                  <a:gd name="connsiteY10" fmla="*/ 372202 h 372612"/>
                  <a:gd name="connsiteX11" fmla="*/ 14127 w 249700"/>
                  <a:gd name="connsiteY11" fmla="*/ 346802 h 372612"/>
                  <a:gd name="connsiteX12" fmla="*/ 1427 w 249700"/>
                  <a:gd name="connsiteY12" fmla="*/ 296002 h 372612"/>
                  <a:gd name="connsiteX13" fmla="*/ 45877 w 249700"/>
                  <a:gd name="connsiteY13" fmla="*/ 181702 h 372612"/>
                  <a:gd name="connsiteX14" fmla="*/ 115727 w 249700"/>
                  <a:gd name="connsiteY14" fmla="*/ 48352 h 372612"/>
                  <a:gd name="connsiteX15" fmla="*/ 204627 w 249700"/>
                  <a:gd name="connsiteY15" fmla="*/ 727 h 37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9700" h="372612">
                    <a:moveTo>
                      <a:pt x="204627" y="727"/>
                    </a:moveTo>
                    <a:cubicBezTo>
                      <a:pt x="220502" y="6019"/>
                      <a:pt x="203569" y="53115"/>
                      <a:pt x="210977" y="80102"/>
                    </a:cubicBezTo>
                    <a:cubicBezTo>
                      <a:pt x="218385" y="107089"/>
                      <a:pt x="245373" y="145719"/>
                      <a:pt x="249077" y="162652"/>
                    </a:cubicBezTo>
                    <a:cubicBezTo>
                      <a:pt x="252781" y="179585"/>
                      <a:pt x="239023" y="172706"/>
                      <a:pt x="233202" y="181702"/>
                    </a:cubicBezTo>
                    <a:cubicBezTo>
                      <a:pt x="227381" y="190698"/>
                      <a:pt x="218385" y="201810"/>
                      <a:pt x="214152" y="216627"/>
                    </a:cubicBezTo>
                    <a:cubicBezTo>
                      <a:pt x="209919" y="231444"/>
                      <a:pt x="210977" y="251552"/>
                      <a:pt x="207802" y="270602"/>
                    </a:cubicBezTo>
                    <a:cubicBezTo>
                      <a:pt x="204627" y="289652"/>
                      <a:pt x="201981" y="327223"/>
                      <a:pt x="195102" y="330927"/>
                    </a:cubicBezTo>
                    <a:cubicBezTo>
                      <a:pt x="188223" y="334631"/>
                      <a:pt x="177110" y="300235"/>
                      <a:pt x="166527" y="292827"/>
                    </a:cubicBezTo>
                    <a:cubicBezTo>
                      <a:pt x="155944" y="285419"/>
                      <a:pt x="145889" y="280656"/>
                      <a:pt x="131602" y="286477"/>
                    </a:cubicBezTo>
                    <a:cubicBezTo>
                      <a:pt x="117315" y="292298"/>
                      <a:pt x="95089" y="313465"/>
                      <a:pt x="80802" y="327752"/>
                    </a:cubicBezTo>
                    <a:cubicBezTo>
                      <a:pt x="66515" y="342039"/>
                      <a:pt x="56990" y="369027"/>
                      <a:pt x="45877" y="372202"/>
                    </a:cubicBezTo>
                    <a:cubicBezTo>
                      <a:pt x="34764" y="375377"/>
                      <a:pt x="21535" y="359502"/>
                      <a:pt x="14127" y="346802"/>
                    </a:cubicBezTo>
                    <a:cubicBezTo>
                      <a:pt x="6719" y="334102"/>
                      <a:pt x="-3865" y="323519"/>
                      <a:pt x="1427" y="296002"/>
                    </a:cubicBezTo>
                    <a:cubicBezTo>
                      <a:pt x="6719" y="268485"/>
                      <a:pt x="26827" y="222977"/>
                      <a:pt x="45877" y="181702"/>
                    </a:cubicBezTo>
                    <a:cubicBezTo>
                      <a:pt x="64927" y="140427"/>
                      <a:pt x="90856" y="76927"/>
                      <a:pt x="115727" y="48352"/>
                    </a:cubicBezTo>
                    <a:cubicBezTo>
                      <a:pt x="140598" y="19777"/>
                      <a:pt x="188752" y="-4565"/>
                      <a:pt x="204627" y="72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69A139D0-5181-4B67-A093-AB0C57D5934B}"/>
                  </a:ext>
                </a:extLst>
              </p:cNvPr>
              <p:cNvSpPr/>
              <p:nvPr/>
            </p:nvSpPr>
            <p:spPr>
              <a:xfrm>
                <a:off x="4708472" y="5153025"/>
                <a:ext cx="200078" cy="1692275"/>
              </a:xfrm>
              <a:custGeom>
                <a:avLst/>
                <a:gdLst>
                  <a:gd name="connsiteX0" fmla="*/ 200078 w 200078"/>
                  <a:gd name="connsiteY0" fmla="*/ 0 h 1692275"/>
                  <a:gd name="connsiteX1" fmla="*/ 88953 w 200078"/>
                  <a:gd name="connsiteY1" fmla="*/ 447675 h 1692275"/>
                  <a:gd name="connsiteX2" fmla="*/ 28628 w 200078"/>
                  <a:gd name="connsiteY2" fmla="*/ 1190625 h 1692275"/>
                  <a:gd name="connsiteX3" fmla="*/ 53 w 200078"/>
                  <a:gd name="connsiteY3" fmla="*/ 1381125 h 1692275"/>
                  <a:gd name="connsiteX4" fmla="*/ 34978 w 200078"/>
                  <a:gd name="connsiteY4" fmla="*/ 1692275 h 16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78" h="1692275">
                    <a:moveTo>
                      <a:pt x="200078" y="0"/>
                    </a:moveTo>
                    <a:cubicBezTo>
                      <a:pt x="158803" y="124619"/>
                      <a:pt x="117528" y="249238"/>
                      <a:pt x="88953" y="447675"/>
                    </a:cubicBezTo>
                    <a:cubicBezTo>
                      <a:pt x="60378" y="646112"/>
                      <a:pt x="43445" y="1035050"/>
                      <a:pt x="28628" y="1190625"/>
                    </a:cubicBezTo>
                    <a:cubicBezTo>
                      <a:pt x="13811" y="1346200"/>
                      <a:pt x="-1005" y="1297517"/>
                      <a:pt x="53" y="1381125"/>
                    </a:cubicBezTo>
                    <a:cubicBezTo>
                      <a:pt x="1111" y="1464733"/>
                      <a:pt x="34978" y="1692275"/>
                      <a:pt x="34978" y="1692275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37A90320-BB9C-4043-9D77-9AE23FF4EF17}"/>
                  </a:ext>
                </a:extLst>
              </p:cNvPr>
              <p:cNvSpPr/>
              <p:nvPr/>
            </p:nvSpPr>
            <p:spPr>
              <a:xfrm>
                <a:off x="2613025" y="4451350"/>
                <a:ext cx="2117725" cy="1314450"/>
              </a:xfrm>
              <a:custGeom>
                <a:avLst/>
                <a:gdLst>
                  <a:gd name="connsiteX0" fmla="*/ 2117725 w 2117725"/>
                  <a:gd name="connsiteY0" fmla="*/ 0 h 1314450"/>
                  <a:gd name="connsiteX1" fmla="*/ 1924050 w 2117725"/>
                  <a:gd name="connsiteY1" fmla="*/ 190500 h 1314450"/>
                  <a:gd name="connsiteX2" fmla="*/ 1571625 w 2117725"/>
                  <a:gd name="connsiteY2" fmla="*/ 419100 h 1314450"/>
                  <a:gd name="connsiteX3" fmla="*/ 1044575 w 2117725"/>
                  <a:gd name="connsiteY3" fmla="*/ 660400 h 1314450"/>
                  <a:gd name="connsiteX4" fmla="*/ 450850 w 2117725"/>
                  <a:gd name="connsiteY4" fmla="*/ 977900 h 1314450"/>
                  <a:gd name="connsiteX5" fmla="*/ 142875 w 2117725"/>
                  <a:gd name="connsiteY5" fmla="*/ 1168400 h 1314450"/>
                  <a:gd name="connsiteX6" fmla="*/ 0 w 2117725"/>
                  <a:gd name="connsiteY6" fmla="*/ 131445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725" h="1314450">
                    <a:moveTo>
                      <a:pt x="2117725" y="0"/>
                    </a:moveTo>
                    <a:cubicBezTo>
                      <a:pt x="2066396" y="60325"/>
                      <a:pt x="2015067" y="120650"/>
                      <a:pt x="1924050" y="190500"/>
                    </a:cubicBezTo>
                    <a:cubicBezTo>
                      <a:pt x="1833033" y="260350"/>
                      <a:pt x="1718204" y="340783"/>
                      <a:pt x="1571625" y="419100"/>
                    </a:cubicBezTo>
                    <a:cubicBezTo>
                      <a:pt x="1425046" y="497417"/>
                      <a:pt x="1231371" y="567267"/>
                      <a:pt x="1044575" y="660400"/>
                    </a:cubicBezTo>
                    <a:cubicBezTo>
                      <a:pt x="857779" y="753533"/>
                      <a:pt x="601133" y="893233"/>
                      <a:pt x="450850" y="977900"/>
                    </a:cubicBezTo>
                    <a:cubicBezTo>
                      <a:pt x="300567" y="1062567"/>
                      <a:pt x="218017" y="1112308"/>
                      <a:pt x="142875" y="1168400"/>
                    </a:cubicBezTo>
                    <a:cubicBezTo>
                      <a:pt x="67733" y="1224492"/>
                      <a:pt x="13229" y="1294871"/>
                      <a:pt x="0" y="131445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3472D30-BD16-48F4-852A-8C3F5CE6F2DD}"/>
                  </a:ext>
                </a:extLst>
              </p:cNvPr>
              <p:cNvSpPr/>
              <p:nvPr/>
            </p:nvSpPr>
            <p:spPr>
              <a:xfrm>
                <a:off x="4906963" y="4648200"/>
                <a:ext cx="263009" cy="501650"/>
              </a:xfrm>
              <a:custGeom>
                <a:avLst/>
                <a:gdLst>
                  <a:gd name="connsiteX0" fmla="*/ 255587 w 263009"/>
                  <a:gd name="connsiteY0" fmla="*/ 0 h 501650"/>
                  <a:gd name="connsiteX1" fmla="*/ 244475 w 263009"/>
                  <a:gd name="connsiteY1" fmla="*/ 55563 h 501650"/>
                  <a:gd name="connsiteX2" fmla="*/ 95250 w 263009"/>
                  <a:gd name="connsiteY2" fmla="*/ 219075 h 501650"/>
                  <a:gd name="connsiteX3" fmla="*/ 52387 w 263009"/>
                  <a:gd name="connsiteY3" fmla="*/ 333375 h 501650"/>
                  <a:gd name="connsiteX4" fmla="*/ 0 w 263009"/>
                  <a:gd name="connsiteY4" fmla="*/ 5016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09" h="501650">
                    <a:moveTo>
                      <a:pt x="255587" y="0"/>
                    </a:moveTo>
                    <a:cubicBezTo>
                      <a:pt x="263392" y="9525"/>
                      <a:pt x="271198" y="19051"/>
                      <a:pt x="244475" y="55563"/>
                    </a:cubicBezTo>
                    <a:cubicBezTo>
                      <a:pt x="217752" y="92076"/>
                      <a:pt x="127265" y="172773"/>
                      <a:pt x="95250" y="219075"/>
                    </a:cubicBezTo>
                    <a:cubicBezTo>
                      <a:pt x="63235" y="265377"/>
                      <a:pt x="68262" y="286279"/>
                      <a:pt x="52387" y="333375"/>
                    </a:cubicBezTo>
                    <a:cubicBezTo>
                      <a:pt x="36512" y="380471"/>
                      <a:pt x="6879" y="478896"/>
                      <a:pt x="0" y="501650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530C866-3CED-4D8A-A44C-3FF76C4F446F}"/>
                  </a:ext>
                </a:extLst>
              </p:cNvPr>
              <p:cNvSpPr/>
              <p:nvPr/>
            </p:nvSpPr>
            <p:spPr>
              <a:xfrm>
                <a:off x="7243131" y="4639733"/>
                <a:ext cx="72069" cy="668867"/>
              </a:xfrm>
              <a:custGeom>
                <a:avLst/>
                <a:gdLst>
                  <a:gd name="connsiteX0" fmla="*/ 25502 w 72069"/>
                  <a:gd name="connsiteY0" fmla="*/ 0 h 668867"/>
                  <a:gd name="connsiteX1" fmla="*/ 102 w 72069"/>
                  <a:gd name="connsiteY1" fmla="*/ 114300 h 668867"/>
                  <a:gd name="connsiteX2" fmla="*/ 33969 w 72069"/>
                  <a:gd name="connsiteY2" fmla="*/ 575734 h 668867"/>
                  <a:gd name="connsiteX3" fmla="*/ 72069 w 72069"/>
                  <a:gd name="connsiteY3" fmla="*/ 668867 h 6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69" h="668867">
                    <a:moveTo>
                      <a:pt x="25502" y="0"/>
                    </a:moveTo>
                    <a:cubicBezTo>
                      <a:pt x="12096" y="9172"/>
                      <a:pt x="-1309" y="18344"/>
                      <a:pt x="102" y="114300"/>
                    </a:cubicBezTo>
                    <a:cubicBezTo>
                      <a:pt x="1513" y="210256"/>
                      <a:pt x="21975" y="483306"/>
                      <a:pt x="33969" y="575734"/>
                    </a:cubicBezTo>
                    <a:cubicBezTo>
                      <a:pt x="45963" y="668162"/>
                      <a:pt x="61486" y="649112"/>
                      <a:pt x="72069" y="668867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B62A5701-2932-41AD-9E97-657FA4521CC9}"/>
                  </a:ext>
                </a:extLst>
              </p:cNvPr>
              <p:cNvSpPr/>
              <p:nvPr/>
            </p:nvSpPr>
            <p:spPr>
              <a:xfrm>
                <a:off x="7476067" y="4559300"/>
                <a:ext cx="2112433" cy="1621367"/>
              </a:xfrm>
              <a:custGeom>
                <a:avLst/>
                <a:gdLst>
                  <a:gd name="connsiteX0" fmla="*/ 0 w 2112433"/>
                  <a:gd name="connsiteY0" fmla="*/ 0 h 1621367"/>
                  <a:gd name="connsiteX1" fmla="*/ 287866 w 2112433"/>
                  <a:gd name="connsiteY1" fmla="*/ 186267 h 1621367"/>
                  <a:gd name="connsiteX2" fmla="*/ 774700 w 2112433"/>
                  <a:gd name="connsiteY2" fmla="*/ 685800 h 1621367"/>
                  <a:gd name="connsiteX3" fmla="*/ 1248833 w 2112433"/>
                  <a:gd name="connsiteY3" fmla="*/ 884767 h 1621367"/>
                  <a:gd name="connsiteX4" fmla="*/ 1418166 w 2112433"/>
                  <a:gd name="connsiteY4" fmla="*/ 1062567 h 1621367"/>
                  <a:gd name="connsiteX5" fmla="*/ 1612900 w 2112433"/>
                  <a:gd name="connsiteY5" fmla="*/ 1286933 h 1621367"/>
                  <a:gd name="connsiteX6" fmla="*/ 1875366 w 2112433"/>
                  <a:gd name="connsiteY6" fmla="*/ 1494367 h 1621367"/>
                  <a:gd name="connsiteX7" fmla="*/ 2112433 w 2112433"/>
                  <a:gd name="connsiteY7" fmla="*/ 1621367 h 162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2433" h="1621367">
                    <a:moveTo>
                      <a:pt x="0" y="0"/>
                    </a:moveTo>
                    <a:cubicBezTo>
                      <a:pt x="79374" y="35983"/>
                      <a:pt x="158749" y="71967"/>
                      <a:pt x="287866" y="186267"/>
                    </a:cubicBezTo>
                    <a:cubicBezTo>
                      <a:pt x="416983" y="300567"/>
                      <a:pt x="614539" y="569383"/>
                      <a:pt x="774700" y="685800"/>
                    </a:cubicBezTo>
                    <a:cubicBezTo>
                      <a:pt x="934861" y="802217"/>
                      <a:pt x="1141589" y="821973"/>
                      <a:pt x="1248833" y="884767"/>
                    </a:cubicBezTo>
                    <a:cubicBezTo>
                      <a:pt x="1356077" y="947561"/>
                      <a:pt x="1357488" y="995539"/>
                      <a:pt x="1418166" y="1062567"/>
                    </a:cubicBezTo>
                    <a:cubicBezTo>
                      <a:pt x="1478844" y="1129595"/>
                      <a:pt x="1536700" y="1214966"/>
                      <a:pt x="1612900" y="1286933"/>
                    </a:cubicBezTo>
                    <a:cubicBezTo>
                      <a:pt x="1689100" y="1358900"/>
                      <a:pt x="1792111" y="1438628"/>
                      <a:pt x="1875366" y="1494367"/>
                    </a:cubicBezTo>
                    <a:cubicBezTo>
                      <a:pt x="1958622" y="1550106"/>
                      <a:pt x="2035527" y="1585736"/>
                      <a:pt x="2112433" y="1621367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38380519-B6F4-417D-ACD8-E1F06A3D134F}"/>
                  </a:ext>
                </a:extLst>
              </p:cNvPr>
              <p:cNvSpPr/>
              <p:nvPr/>
            </p:nvSpPr>
            <p:spPr>
              <a:xfrm>
                <a:off x="4970151" y="319988"/>
                <a:ext cx="938239" cy="386132"/>
              </a:xfrm>
              <a:custGeom>
                <a:avLst/>
                <a:gdLst>
                  <a:gd name="connsiteX0" fmla="*/ 876929 w 938239"/>
                  <a:gd name="connsiteY0" fmla="*/ 52 h 386132"/>
                  <a:gd name="connsiteX1" fmla="*/ 876929 w 938239"/>
                  <a:gd name="connsiteY1" fmla="*/ 91492 h 386132"/>
                  <a:gd name="connsiteX2" fmla="*/ 409569 w 938239"/>
                  <a:gd name="connsiteY2" fmla="*/ 121972 h 386132"/>
                  <a:gd name="connsiteX3" fmla="*/ 180969 w 938239"/>
                  <a:gd name="connsiteY3" fmla="*/ 238812 h 386132"/>
                  <a:gd name="connsiteX4" fmla="*/ 3169 w 938239"/>
                  <a:gd name="connsiteY4" fmla="*/ 386132 h 386132"/>
                  <a:gd name="connsiteX5" fmla="*/ 89529 w 938239"/>
                  <a:gd name="connsiteY5" fmla="*/ 238812 h 386132"/>
                  <a:gd name="connsiteX6" fmla="*/ 363849 w 938239"/>
                  <a:gd name="connsiteY6" fmla="*/ 81332 h 386132"/>
                  <a:gd name="connsiteX7" fmla="*/ 876929 w 938239"/>
                  <a:gd name="connsiteY7" fmla="*/ 52 h 3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239" h="386132">
                    <a:moveTo>
                      <a:pt x="876929" y="52"/>
                    </a:moveTo>
                    <a:cubicBezTo>
                      <a:pt x="962442" y="1745"/>
                      <a:pt x="954822" y="71172"/>
                      <a:pt x="876929" y="91492"/>
                    </a:cubicBezTo>
                    <a:cubicBezTo>
                      <a:pt x="799036" y="111812"/>
                      <a:pt x="525562" y="97419"/>
                      <a:pt x="409569" y="121972"/>
                    </a:cubicBezTo>
                    <a:cubicBezTo>
                      <a:pt x="293576" y="146525"/>
                      <a:pt x="248702" y="194785"/>
                      <a:pt x="180969" y="238812"/>
                    </a:cubicBezTo>
                    <a:cubicBezTo>
                      <a:pt x="113236" y="282839"/>
                      <a:pt x="18409" y="386132"/>
                      <a:pt x="3169" y="386132"/>
                    </a:cubicBezTo>
                    <a:cubicBezTo>
                      <a:pt x="-12071" y="386132"/>
                      <a:pt x="29416" y="289612"/>
                      <a:pt x="89529" y="238812"/>
                    </a:cubicBezTo>
                    <a:cubicBezTo>
                      <a:pt x="149642" y="188012"/>
                      <a:pt x="234309" y="124512"/>
                      <a:pt x="363849" y="81332"/>
                    </a:cubicBezTo>
                    <a:cubicBezTo>
                      <a:pt x="493389" y="38152"/>
                      <a:pt x="791416" y="-1641"/>
                      <a:pt x="87692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D8F21FF2-F895-4348-B519-D26E5BE6C498}"/>
                  </a:ext>
                </a:extLst>
              </p:cNvPr>
              <p:cNvSpPr/>
              <p:nvPr/>
            </p:nvSpPr>
            <p:spPr>
              <a:xfrm>
                <a:off x="4335136" y="999797"/>
                <a:ext cx="246020" cy="534977"/>
              </a:xfrm>
              <a:custGeom>
                <a:avLst/>
                <a:gdLst>
                  <a:gd name="connsiteX0" fmla="*/ 236864 w 246020"/>
                  <a:gd name="connsiteY0" fmla="*/ 963 h 534977"/>
                  <a:gd name="connsiteX1" fmla="*/ 18424 w 246020"/>
                  <a:gd name="connsiteY1" fmla="*/ 199083 h 534977"/>
                  <a:gd name="connsiteX2" fmla="*/ 13344 w 246020"/>
                  <a:gd name="connsiteY2" fmla="*/ 529283 h 534977"/>
                  <a:gd name="connsiteX3" fmla="*/ 28584 w 246020"/>
                  <a:gd name="connsiteY3" fmla="*/ 397203 h 534977"/>
                  <a:gd name="connsiteX4" fmla="*/ 38744 w 246020"/>
                  <a:gd name="connsiteY4" fmla="*/ 254963 h 534977"/>
                  <a:gd name="connsiteX5" fmla="*/ 186064 w 246020"/>
                  <a:gd name="connsiteY5" fmla="*/ 127963 h 534977"/>
                  <a:gd name="connsiteX6" fmla="*/ 236864 w 246020"/>
                  <a:gd name="connsiteY6" fmla="*/ 963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020" h="534977">
                    <a:moveTo>
                      <a:pt x="236864" y="963"/>
                    </a:moveTo>
                    <a:cubicBezTo>
                      <a:pt x="208924" y="12816"/>
                      <a:pt x="55677" y="111030"/>
                      <a:pt x="18424" y="199083"/>
                    </a:cubicBezTo>
                    <a:cubicBezTo>
                      <a:pt x="-18829" y="287136"/>
                      <a:pt x="11651" y="496263"/>
                      <a:pt x="13344" y="529283"/>
                    </a:cubicBezTo>
                    <a:cubicBezTo>
                      <a:pt x="15037" y="562303"/>
                      <a:pt x="24351" y="442923"/>
                      <a:pt x="28584" y="397203"/>
                    </a:cubicBezTo>
                    <a:cubicBezTo>
                      <a:pt x="32817" y="351483"/>
                      <a:pt x="12497" y="299836"/>
                      <a:pt x="38744" y="254963"/>
                    </a:cubicBezTo>
                    <a:cubicBezTo>
                      <a:pt x="64991" y="210090"/>
                      <a:pt x="148811" y="166063"/>
                      <a:pt x="186064" y="127963"/>
                    </a:cubicBezTo>
                    <a:cubicBezTo>
                      <a:pt x="223317" y="89863"/>
                      <a:pt x="264804" y="-10890"/>
                      <a:pt x="236864" y="96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EDBCC009-50FA-4CF3-93E1-0F814E6A6705}"/>
                  </a:ext>
                </a:extLst>
              </p:cNvPr>
              <p:cNvSpPr/>
              <p:nvPr/>
            </p:nvSpPr>
            <p:spPr>
              <a:xfrm>
                <a:off x="4119561" y="1482802"/>
                <a:ext cx="193684" cy="493336"/>
              </a:xfrm>
              <a:custGeom>
                <a:avLst/>
                <a:gdLst>
                  <a:gd name="connsiteX0" fmla="*/ 193359 w 193684"/>
                  <a:gd name="connsiteY0" fmla="*/ 558 h 493336"/>
                  <a:gd name="connsiteX1" fmla="*/ 96839 w 193684"/>
                  <a:gd name="connsiteY1" fmla="*/ 117398 h 493336"/>
                  <a:gd name="connsiteX2" fmla="*/ 51119 w 193684"/>
                  <a:gd name="connsiteY2" fmla="*/ 315518 h 493336"/>
                  <a:gd name="connsiteX3" fmla="*/ 319 w 193684"/>
                  <a:gd name="connsiteY3" fmla="*/ 493318 h 493336"/>
                  <a:gd name="connsiteX4" fmla="*/ 76519 w 193684"/>
                  <a:gd name="connsiteY4" fmla="*/ 325678 h 493336"/>
                  <a:gd name="connsiteX5" fmla="*/ 127319 w 193684"/>
                  <a:gd name="connsiteY5" fmla="*/ 163118 h 493336"/>
                  <a:gd name="connsiteX6" fmla="*/ 193359 w 193684"/>
                  <a:gd name="connsiteY6" fmla="*/ 558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684" h="493336">
                    <a:moveTo>
                      <a:pt x="193359" y="558"/>
                    </a:moveTo>
                    <a:cubicBezTo>
                      <a:pt x="188279" y="-7062"/>
                      <a:pt x="120546" y="64905"/>
                      <a:pt x="96839" y="117398"/>
                    </a:cubicBezTo>
                    <a:cubicBezTo>
                      <a:pt x="73132" y="169891"/>
                      <a:pt x="67206" y="252865"/>
                      <a:pt x="51119" y="315518"/>
                    </a:cubicBezTo>
                    <a:cubicBezTo>
                      <a:pt x="35032" y="378171"/>
                      <a:pt x="-3914" y="491625"/>
                      <a:pt x="319" y="493318"/>
                    </a:cubicBezTo>
                    <a:cubicBezTo>
                      <a:pt x="4552" y="495011"/>
                      <a:pt x="55352" y="380711"/>
                      <a:pt x="76519" y="325678"/>
                    </a:cubicBezTo>
                    <a:cubicBezTo>
                      <a:pt x="97686" y="270645"/>
                      <a:pt x="112079" y="212225"/>
                      <a:pt x="127319" y="163118"/>
                    </a:cubicBezTo>
                    <a:cubicBezTo>
                      <a:pt x="142559" y="114011"/>
                      <a:pt x="198439" y="8178"/>
                      <a:pt x="193359" y="55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B4E87BFE-7C20-414B-836E-141DD50DE190}"/>
                  </a:ext>
                </a:extLst>
              </p:cNvPr>
              <p:cNvSpPr/>
              <p:nvPr/>
            </p:nvSpPr>
            <p:spPr>
              <a:xfrm>
                <a:off x="4030786" y="1910626"/>
                <a:ext cx="252973" cy="1100161"/>
              </a:xfrm>
              <a:custGeom>
                <a:avLst/>
                <a:gdLst>
                  <a:gd name="connsiteX0" fmla="*/ 73854 w 252973"/>
                  <a:gd name="connsiteY0" fmla="*/ 14694 h 1100161"/>
                  <a:gd name="connsiteX1" fmla="*/ 12894 w 252973"/>
                  <a:gd name="connsiteY1" fmla="*/ 253454 h 1100161"/>
                  <a:gd name="connsiteX2" fmla="*/ 23054 w 252973"/>
                  <a:gd name="connsiteY2" fmla="*/ 548094 h 1100161"/>
                  <a:gd name="connsiteX3" fmla="*/ 246574 w 252973"/>
                  <a:gd name="connsiteY3" fmla="*/ 1096734 h 1100161"/>
                  <a:gd name="connsiteX4" fmla="*/ 180534 w 252973"/>
                  <a:gd name="connsiteY4" fmla="*/ 766534 h 1100161"/>
                  <a:gd name="connsiteX5" fmla="*/ 58614 w 252973"/>
                  <a:gd name="connsiteY5" fmla="*/ 476974 h 1100161"/>
                  <a:gd name="connsiteX6" fmla="*/ 114494 w 252973"/>
                  <a:gd name="connsiteY6" fmla="*/ 75654 h 1100161"/>
                  <a:gd name="connsiteX7" fmla="*/ 73854 w 252973"/>
                  <a:gd name="connsiteY7" fmla="*/ 14694 h 110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73" h="1100161">
                    <a:moveTo>
                      <a:pt x="73854" y="14694"/>
                    </a:moveTo>
                    <a:cubicBezTo>
                      <a:pt x="56921" y="44327"/>
                      <a:pt x="21361" y="164554"/>
                      <a:pt x="12894" y="253454"/>
                    </a:cubicBezTo>
                    <a:cubicBezTo>
                      <a:pt x="4427" y="342354"/>
                      <a:pt x="-15893" y="407547"/>
                      <a:pt x="23054" y="548094"/>
                    </a:cubicBezTo>
                    <a:cubicBezTo>
                      <a:pt x="62001" y="688641"/>
                      <a:pt x="220327" y="1060327"/>
                      <a:pt x="246574" y="1096734"/>
                    </a:cubicBezTo>
                    <a:cubicBezTo>
                      <a:pt x="272821" y="1133141"/>
                      <a:pt x="211861" y="869827"/>
                      <a:pt x="180534" y="766534"/>
                    </a:cubicBezTo>
                    <a:cubicBezTo>
                      <a:pt x="149207" y="663241"/>
                      <a:pt x="69621" y="592121"/>
                      <a:pt x="58614" y="476974"/>
                    </a:cubicBezTo>
                    <a:cubicBezTo>
                      <a:pt x="47607" y="361827"/>
                      <a:pt x="106874" y="153547"/>
                      <a:pt x="114494" y="75654"/>
                    </a:cubicBezTo>
                    <a:cubicBezTo>
                      <a:pt x="122114" y="-2239"/>
                      <a:pt x="90787" y="-14939"/>
                      <a:pt x="73854" y="1469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903C7369-6B6F-4AC1-B43E-0DB70E8CD0A6}"/>
                  </a:ext>
                </a:extLst>
              </p:cNvPr>
              <p:cNvSpPr/>
              <p:nvPr/>
            </p:nvSpPr>
            <p:spPr>
              <a:xfrm>
                <a:off x="4109450" y="2695706"/>
                <a:ext cx="269566" cy="904187"/>
              </a:xfrm>
              <a:custGeom>
                <a:avLst/>
                <a:gdLst>
                  <a:gd name="connsiteX0" fmla="*/ 270 w 269566"/>
                  <a:gd name="connsiteY0" fmla="*/ 1774 h 904187"/>
                  <a:gd name="connsiteX1" fmla="*/ 66310 w 269566"/>
                  <a:gd name="connsiteY1" fmla="*/ 367534 h 904187"/>
                  <a:gd name="connsiteX2" fmla="*/ 142510 w 269566"/>
                  <a:gd name="connsiteY2" fmla="*/ 616454 h 904187"/>
                  <a:gd name="connsiteX3" fmla="*/ 264430 w 269566"/>
                  <a:gd name="connsiteY3" fmla="*/ 900934 h 904187"/>
                  <a:gd name="connsiteX4" fmla="*/ 239030 w 269566"/>
                  <a:gd name="connsiteY4" fmla="*/ 748534 h 904187"/>
                  <a:gd name="connsiteX5" fmla="*/ 167910 w 269566"/>
                  <a:gd name="connsiteY5" fmla="*/ 418334 h 904187"/>
                  <a:gd name="connsiteX6" fmla="*/ 91710 w 269566"/>
                  <a:gd name="connsiteY6" fmla="*/ 235454 h 904187"/>
                  <a:gd name="connsiteX7" fmla="*/ 270 w 269566"/>
                  <a:gd name="connsiteY7" fmla="*/ 1774 h 90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566" h="904187">
                    <a:moveTo>
                      <a:pt x="270" y="1774"/>
                    </a:moveTo>
                    <a:cubicBezTo>
                      <a:pt x="-3963" y="23787"/>
                      <a:pt x="42603" y="265087"/>
                      <a:pt x="66310" y="367534"/>
                    </a:cubicBezTo>
                    <a:cubicBezTo>
                      <a:pt x="90017" y="469981"/>
                      <a:pt x="109490" y="527554"/>
                      <a:pt x="142510" y="616454"/>
                    </a:cubicBezTo>
                    <a:cubicBezTo>
                      <a:pt x="175530" y="705354"/>
                      <a:pt x="248343" y="878921"/>
                      <a:pt x="264430" y="900934"/>
                    </a:cubicBezTo>
                    <a:cubicBezTo>
                      <a:pt x="280517" y="922947"/>
                      <a:pt x="255117" y="828967"/>
                      <a:pt x="239030" y="748534"/>
                    </a:cubicBezTo>
                    <a:cubicBezTo>
                      <a:pt x="222943" y="668101"/>
                      <a:pt x="192463" y="503847"/>
                      <a:pt x="167910" y="418334"/>
                    </a:cubicBezTo>
                    <a:cubicBezTo>
                      <a:pt x="143357" y="332821"/>
                      <a:pt x="116263" y="302341"/>
                      <a:pt x="91710" y="235454"/>
                    </a:cubicBezTo>
                    <a:cubicBezTo>
                      <a:pt x="67157" y="168567"/>
                      <a:pt x="4503" y="-20239"/>
                      <a:pt x="270" y="17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FEB5E3B5-1787-46C6-B640-E8B50D5B27D6}"/>
                  </a:ext>
                </a:extLst>
              </p:cNvPr>
              <p:cNvSpPr/>
              <p:nvPr/>
            </p:nvSpPr>
            <p:spPr>
              <a:xfrm>
                <a:off x="4239912" y="3378174"/>
                <a:ext cx="342847" cy="645962"/>
              </a:xfrm>
              <a:custGeom>
                <a:avLst/>
                <a:gdLst>
                  <a:gd name="connsiteX0" fmla="*/ 1888 w 342847"/>
                  <a:gd name="connsiteY0" fmla="*/ 26 h 645962"/>
                  <a:gd name="connsiteX1" fmla="*/ 47608 w 342847"/>
                  <a:gd name="connsiteY1" fmla="*/ 213386 h 645962"/>
                  <a:gd name="connsiteX2" fmla="*/ 62848 w 342847"/>
                  <a:gd name="connsiteY2" fmla="*/ 223546 h 645962"/>
                  <a:gd name="connsiteX3" fmla="*/ 200008 w 342847"/>
                  <a:gd name="connsiteY3" fmla="*/ 508026 h 645962"/>
                  <a:gd name="connsiteX4" fmla="*/ 342248 w 342847"/>
                  <a:gd name="connsiteY4" fmla="*/ 645186 h 645962"/>
                  <a:gd name="connsiteX5" fmla="*/ 245728 w 342847"/>
                  <a:gd name="connsiteY5" fmla="*/ 452146 h 645962"/>
                  <a:gd name="connsiteX6" fmla="*/ 118728 w 342847"/>
                  <a:gd name="connsiteY6" fmla="*/ 228626 h 645962"/>
                  <a:gd name="connsiteX7" fmla="*/ 1888 w 342847"/>
                  <a:gd name="connsiteY7" fmla="*/ 26 h 64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847" h="645962">
                    <a:moveTo>
                      <a:pt x="1888" y="26"/>
                    </a:moveTo>
                    <a:cubicBezTo>
                      <a:pt x="-9965" y="-2514"/>
                      <a:pt x="37448" y="176133"/>
                      <a:pt x="47608" y="213386"/>
                    </a:cubicBezTo>
                    <a:cubicBezTo>
                      <a:pt x="57768" y="250639"/>
                      <a:pt x="37448" y="174439"/>
                      <a:pt x="62848" y="223546"/>
                    </a:cubicBezTo>
                    <a:cubicBezTo>
                      <a:pt x="88248" y="272653"/>
                      <a:pt x="153441" y="437753"/>
                      <a:pt x="200008" y="508026"/>
                    </a:cubicBezTo>
                    <a:cubicBezTo>
                      <a:pt x="246575" y="578299"/>
                      <a:pt x="334628" y="654499"/>
                      <a:pt x="342248" y="645186"/>
                    </a:cubicBezTo>
                    <a:cubicBezTo>
                      <a:pt x="349868" y="635873"/>
                      <a:pt x="282981" y="521573"/>
                      <a:pt x="245728" y="452146"/>
                    </a:cubicBezTo>
                    <a:cubicBezTo>
                      <a:pt x="208475" y="382719"/>
                      <a:pt x="160215" y="303133"/>
                      <a:pt x="118728" y="228626"/>
                    </a:cubicBezTo>
                    <a:cubicBezTo>
                      <a:pt x="77241" y="154119"/>
                      <a:pt x="13741" y="2566"/>
                      <a:pt x="1888" y="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B94F66EB-1B73-4673-ADAC-584ADE9FF28E}"/>
                  </a:ext>
                </a:extLst>
              </p:cNvPr>
              <p:cNvSpPr/>
              <p:nvPr/>
            </p:nvSpPr>
            <p:spPr>
              <a:xfrm>
                <a:off x="4521029" y="4008988"/>
                <a:ext cx="233890" cy="453402"/>
              </a:xfrm>
              <a:custGeom>
                <a:avLst/>
                <a:gdLst>
                  <a:gd name="connsiteX0" fmla="*/ 171 w 233890"/>
                  <a:gd name="connsiteY0" fmla="*/ 4212 h 453402"/>
                  <a:gd name="connsiteX1" fmla="*/ 96691 w 233890"/>
                  <a:gd name="connsiteY1" fmla="*/ 242972 h 453402"/>
                  <a:gd name="connsiteX2" fmla="*/ 152571 w 233890"/>
                  <a:gd name="connsiteY2" fmla="*/ 314092 h 453402"/>
                  <a:gd name="connsiteX3" fmla="*/ 198291 w 233890"/>
                  <a:gd name="connsiteY3" fmla="*/ 451252 h 453402"/>
                  <a:gd name="connsiteX4" fmla="*/ 233851 w 233890"/>
                  <a:gd name="connsiteY4" fmla="*/ 390292 h 453402"/>
                  <a:gd name="connsiteX5" fmla="*/ 203371 w 233890"/>
                  <a:gd name="connsiteY5" fmla="*/ 288692 h 453402"/>
                  <a:gd name="connsiteX6" fmla="*/ 122091 w 233890"/>
                  <a:gd name="connsiteY6" fmla="*/ 105812 h 453402"/>
                  <a:gd name="connsiteX7" fmla="*/ 171 w 233890"/>
                  <a:gd name="connsiteY7" fmla="*/ 4212 h 45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890" h="453402">
                    <a:moveTo>
                      <a:pt x="171" y="4212"/>
                    </a:moveTo>
                    <a:cubicBezTo>
                      <a:pt x="-4062" y="27072"/>
                      <a:pt x="71291" y="191325"/>
                      <a:pt x="96691" y="242972"/>
                    </a:cubicBezTo>
                    <a:cubicBezTo>
                      <a:pt x="122091" y="294619"/>
                      <a:pt x="135638" y="279379"/>
                      <a:pt x="152571" y="314092"/>
                    </a:cubicBezTo>
                    <a:cubicBezTo>
                      <a:pt x="169504" y="348805"/>
                      <a:pt x="184744" y="438552"/>
                      <a:pt x="198291" y="451252"/>
                    </a:cubicBezTo>
                    <a:cubicBezTo>
                      <a:pt x="211838" y="463952"/>
                      <a:pt x="233004" y="417385"/>
                      <a:pt x="233851" y="390292"/>
                    </a:cubicBezTo>
                    <a:cubicBezTo>
                      <a:pt x="234698" y="363199"/>
                      <a:pt x="221998" y="336105"/>
                      <a:pt x="203371" y="288692"/>
                    </a:cubicBezTo>
                    <a:cubicBezTo>
                      <a:pt x="184744" y="241279"/>
                      <a:pt x="150031" y="154919"/>
                      <a:pt x="122091" y="105812"/>
                    </a:cubicBezTo>
                    <a:cubicBezTo>
                      <a:pt x="94151" y="56705"/>
                      <a:pt x="4404" y="-18648"/>
                      <a:pt x="171" y="42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EE42603C-0364-4690-A4EB-F66E98DBC3AE}"/>
                  </a:ext>
                </a:extLst>
              </p:cNvPr>
              <p:cNvSpPr/>
              <p:nvPr/>
            </p:nvSpPr>
            <p:spPr>
              <a:xfrm>
                <a:off x="4728512" y="4368174"/>
                <a:ext cx="628049" cy="320721"/>
              </a:xfrm>
              <a:custGeom>
                <a:avLst/>
                <a:gdLst>
                  <a:gd name="connsiteX0" fmla="*/ 968 w 628049"/>
                  <a:gd name="connsiteY0" fmla="*/ 626 h 320721"/>
                  <a:gd name="connsiteX1" fmla="*/ 97488 w 628049"/>
                  <a:gd name="connsiteY1" fmla="*/ 107306 h 320721"/>
                  <a:gd name="connsiteX2" fmla="*/ 341328 w 628049"/>
                  <a:gd name="connsiteY2" fmla="*/ 213986 h 320721"/>
                  <a:gd name="connsiteX3" fmla="*/ 620728 w 628049"/>
                  <a:gd name="connsiteY3" fmla="*/ 295266 h 320721"/>
                  <a:gd name="connsiteX4" fmla="*/ 534368 w 628049"/>
                  <a:gd name="connsiteY4" fmla="*/ 305426 h 320721"/>
                  <a:gd name="connsiteX5" fmla="*/ 402288 w 628049"/>
                  <a:gd name="connsiteY5" fmla="*/ 310506 h 320721"/>
                  <a:gd name="connsiteX6" fmla="*/ 148288 w 628049"/>
                  <a:gd name="connsiteY6" fmla="*/ 158106 h 320721"/>
                  <a:gd name="connsiteX7" fmla="*/ 968 w 628049"/>
                  <a:gd name="connsiteY7" fmla="*/ 626 h 3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049" h="320721">
                    <a:moveTo>
                      <a:pt x="968" y="626"/>
                    </a:moveTo>
                    <a:cubicBezTo>
                      <a:pt x="-7499" y="-7841"/>
                      <a:pt x="40761" y="71746"/>
                      <a:pt x="97488" y="107306"/>
                    </a:cubicBezTo>
                    <a:cubicBezTo>
                      <a:pt x="154215" y="142866"/>
                      <a:pt x="254121" y="182659"/>
                      <a:pt x="341328" y="213986"/>
                    </a:cubicBezTo>
                    <a:cubicBezTo>
                      <a:pt x="428535" y="245313"/>
                      <a:pt x="588555" y="280026"/>
                      <a:pt x="620728" y="295266"/>
                    </a:cubicBezTo>
                    <a:cubicBezTo>
                      <a:pt x="652901" y="310506"/>
                      <a:pt x="570775" y="302886"/>
                      <a:pt x="534368" y="305426"/>
                    </a:cubicBezTo>
                    <a:cubicBezTo>
                      <a:pt x="497961" y="307966"/>
                      <a:pt x="466635" y="335059"/>
                      <a:pt x="402288" y="310506"/>
                    </a:cubicBezTo>
                    <a:cubicBezTo>
                      <a:pt x="337941" y="285953"/>
                      <a:pt x="215175" y="203826"/>
                      <a:pt x="148288" y="158106"/>
                    </a:cubicBezTo>
                    <a:cubicBezTo>
                      <a:pt x="81401" y="112386"/>
                      <a:pt x="9435" y="9093"/>
                      <a:pt x="968" y="6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C0222ED5-1E2E-4B8B-AC45-1624C6D4CF25}"/>
                  </a:ext>
                </a:extLst>
              </p:cNvPr>
              <p:cNvSpPr/>
              <p:nvPr/>
            </p:nvSpPr>
            <p:spPr>
              <a:xfrm>
                <a:off x="4259779" y="660519"/>
                <a:ext cx="779581" cy="992650"/>
              </a:xfrm>
              <a:custGeom>
                <a:avLst/>
                <a:gdLst>
                  <a:gd name="connsiteX0" fmla="*/ 779581 w 779581"/>
                  <a:gd name="connsiteY0" fmla="*/ 4961 h 992650"/>
                  <a:gd name="connsiteX1" fmla="*/ 479861 w 779581"/>
                  <a:gd name="connsiteY1" fmla="*/ 243721 h 992650"/>
                  <a:gd name="connsiteX2" fmla="*/ 210621 w 779581"/>
                  <a:gd name="connsiteY2" fmla="*/ 568841 h 992650"/>
                  <a:gd name="connsiteX3" fmla="*/ 7421 w 779581"/>
                  <a:gd name="connsiteY3" fmla="*/ 990481 h 992650"/>
                  <a:gd name="connsiteX4" fmla="*/ 73461 w 779581"/>
                  <a:gd name="connsiteY4" fmla="*/ 716161 h 992650"/>
                  <a:gd name="connsiteX5" fmla="*/ 347781 w 779581"/>
                  <a:gd name="connsiteY5" fmla="*/ 335161 h 992650"/>
                  <a:gd name="connsiteX6" fmla="*/ 479861 w 779581"/>
                  <a:gd name="connsiteY6" fmla="*/ 101481 h 992650"/>
                  <a:gd name="connsiteX7" fmla="*/ 779581 w 779581"/>
                  <a:gd name="connsiteY7" fmla="*/ 4961 h 99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581" h="992650">
                    <a:moveTo>
                      <a:pt x="779581" y="4961"/>
                    </a:moveTo>
                    <a:cubicBezTo>
                      <a:pt x="779581" y="28668"/>
                      <a:pt x="574688" y="149741"/>
                      <a:pt x="479861" y="243721"/>
                    </a:cubicBezTo>
                    <a:cubicBezTo>
                      <a:pt x="385034" y="337701"/>
                      <a:pt x="289361" y="444381"/>
                      <a:pt x="210621" y="568841"/>
                    </a:cubicBezTo>
                    <a:cubicBezTo>
                      <a:pt x="131881" y="693301"/>
                      <a:pt x="30281" y="965928"/>
                      <a:pt x="7421" y="990481"/>
                    </a:cubicBezTo>
                    <a:cubicBezTo>
                      <a:pt x="-15439" y="1015034"/>
                      <a:pt x="16734" y="825381"/>
                      <a:pt x="73461" y="716161"/>
                    </a:cubicBezTo>
                    <a:cubicBezTo>
                      <a:pt x="130188" y="606941"/>
                      <a:pt x="280048" y="437608"/>
                      <a:pt x="347781" y="335161"/>
                    </a:cubicBezTo>
                    <a:cubicBezTo>
                      <a:pt x="415514" y="232714"/>
                      <a:pt x="410434" y="155668"/>
                      <a:pt x="479861" y="101481"/>
                    </a:cubicBezTo>
                    <a:cubicBezTo>
                      <a:pt x="549288" y="47294"/>
                      <a:pt x="779581" y="-18746"/>
                      <a:pt x="779581" y="496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A6254A1E-0B68-44A9-8DBF-B641B9BFEC4A}"/>
                  </a:ext>
                </a:extLst>
              </p:cNvPr>
              <p:cNvSpPr/>
              <p:nvPr/>
            </p:nvSpPr>
            <p:spPr>
              <a:xfrm>
                <a:off x="5610550" y="276515"/>
                <a:ext cx="310521" cy="82541"/>
              </a:xfrm>
              <a:custGeom>
                <a:avLst/>
                <a:gdLst>
                  <a:gd name="connsiteX0" fmla="*/ 307650 w 310521"/>
                  <a:gd name="connsiteY0" fmla="*/ 7965 h 82541"/>
                  <a:gd name="connsiteX1" fmla="*/ 206050 w 310521"/>
                  <a:gd name="connsiteY1" fmla="*/ 7965 h 82541"/>
                  <a:gd name="connsiteX2" fmla="*/ 2850 w 310521"/>
                  <a:gd name="connsiteY2" fmla="*/ 79085 h 82541"/>
                  <a:gd name="connsiteX3" fmla="*/ 99370 w 310521"/>
                  <a:gd name="connsiteY3" fmla="*/ 63845 h 82541"/>
                  <a:gd name="connsiteX4" fmla="*/ 307650 w 310521"/>
                  <a:gd name="connsiteY4" fmla="*/ 7965 h 8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521" h="82541">
                    <a:moveTo>
                      <a:pt x="307650" y="7965"/>
                    </a:moveTo>
                    <a:cubicBezTo>
                      <a:pt x="325430" y="-1348"/>
                      <a:pt x="256850" y="-3888"/>
                      <a:pt x="206050" y="7965"/>
                    </a:cubicBezTo>
                    <a:cubicBezTo>
                      <a:pt x="155250" y="19818"/>
                      <a:pt x="20630" y="69772"/>
                      <a:pt x="2850" y="79085"/>
                    </a:cubicBezTo>
                    <a:cubicBezTo>
                      <a:pt x="-14930" y="88398"/>
                      <a:pt x="54497" y="77392"/>
                      <a:pt x="99370" y="63845"/>
                    </a:cubicBezTo>
                    <a:cubicBezTo>
                      <a:pt x="144243" y="50298"/>
                      <a:pt x="289870" y="17278"/>
                      <a:pt x="307650" y="79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9638AD89-663B-468B-B7DB-DDF678D78E65}"/>
                  </a:ext>
                </a:extLst>
              </p:cNvPr>
              <p:cNvSpPr/>
              <p:nvPr/>
            </p:nvSpPr>
            <p:spPr>
              <a:xfrm>
                <a:off x="5842190" y="101316"/>
                <a:ext cx="993144" cy="176149"/>
              </a:xfrm>
              <a:custGeom>
                <a:avLst/>
                <a:gdLst>
                  <a:gd name="connsiteX0" fmla="*/ 4890 w 993144"/>
                  <a:gd name="connsiteY0" fmla="*/ 173004 h 176149"/>
                  <a:gd name="connsiteX1" fmla="*/ 208090 w 993144"/>
                  <a:gd name="connsiteY1" fmla="*/ 157764 h 176149"/>
                  <a:gd name="connsiteX2" fmla="*/ 304610 w 993144"/>
                  <a:gd name="connsiteY2" fmla="*/ 46004 h 176149"/>
                  <a:gd name="connsiteX3" fmla="*/ 451930 w 993144"/>
                  <a:gd name="connsiteY3" fmla="*/ 5364 h 176149"/>
                  <a:gd name="connsiteX4" fmla="*/ 990410 w 993144"/>
                  <a:gd name="connsiteY4" fmla="*/ 157764 h 176149"/>
                  <a:gd name="connsiteX5" fmla="*/ 655130 w 993144"/>
                  <a:gd name="connsiteY5" fmla="*/ 101884 h 176149"/>
                  <a:gd name="connsiteX6" fmla="*/ 517970 w 993144"/>
                  <a:gd name="connsiteY6" fmla="*/ 66324 h 176149"/>
                  <a:gd name="connsiteX7" fmla="*/ 390970 w 993144"/>
                  <a:gd name="connsiteY7" fmla="*/ 76484 h 176149"/>
                  <a:gd name="connsiteX8" fmla="*/ 304610 w 993144"/>
                  <a:gd name="connsiteY8" fmla="*/ 173004 h 176149"/>
                  <a:gd name="connsiteX9" fmla="*/ 81090 w 993144"/>
                  <a:gd name="connsiteY9" fmla="*/ 152684 h 176149"/>
                  <a:gd name="connsiteX10" fmla="*/ 4890 w 993144"/>
                  <a:gd name="connsiteY10" fmla="*/ 173004 h 17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144" h="176149">
                    <a:moveTo>
                      <a:pt x="4890" y="173004"/>
                    </a:moveTo>
                    <a:cubicBezTo>
                      <a:pt x="26057" y="173851"/>
                      <a:pt x="158137" y="178931"/>
                      <a:pt x="208090" y="157764"/>
                    </a:cubicBezTo>
                    <a:cubicBezTo>
                      <a:pt x="258043" y="136597"/>
                      <a:pt x="263970" y="71404"/>
                      <a:pt x="304610" y="46004"/>
                    </a:cubicBezTo>
                    <a:cubicBezTo>
                      <a:pt x="345250" y="20604"/>
                      <a:pt x="337630" y="-13263"/>
                      <a:pt x="451930" y="5364"/>
                    </a:cubicBezTo>
                    <a:cubicBezTo>
                      <a:pt x="566230" y="23991"/>
                      <a:pt x="956543" y="141677"/>
                      <a:pt x="990410" y="157764"/>
                    </a:cubicBezTo>
                    <a:cubicBezTo>
                      <a:pt x="1024277" y="173851"/>
                      <a:pt x="733870" y="117124"/>
                      <a:pt x="655130" y="101884"/>
                    </a:cubicBezTo>
                    <a:cubicBezTo>
                      <a:pt x="576390" y="86644"/>
                      <a:pt x="561997" y="70557"/>
                      <a:pt x="517970" y="66324"/>
                    </a:cubicBezTo>
                    <a:cubicBezTo>
                      <a:pt x="473943" y="62091"/>
                      <a:pt x="426530" y="58704"/>
                      <a:pt x="390970" y="76484"/>
                    </a:cubicBezTo>
                    <a:cubicBezTo>
                      <a:pt x="355410" y="94264"/>
                      <a:pt x="356257" y="160304"/>
                      <a:pt x="304610" y="173004"/>
                    </a:cubicBezTo>
                    <a:cubicBezTo>
                      <a:pt x="252963" y="185704"/>
                      <a:pt x="126810" y="156071"/>
                      <a:pt x="81090" y="152684"/>
                    </a:cubicBezTo>
                    <a:cubicBezTo>
                      <a:pt x="35370" y="149297"/>
                      <a:pt x="-16277" y="172157"/>
                      <a:pt x="4890" y="17300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BD2C843C-884A-4316-A59D-A9F8F78F431E}"/>
                  </a:ext>
                </a:extLst>
              </p:cNvPr>
              <p:cNvSpPr/>
              <p:nvPr/>
            </p:nvSpPr>
            <p:spPr>
              <a:xfrm>
                <a:off x="6786880" y="208280"/>
                <a:ext cx="1468262" cy="945294"/>
              </a:xfrm>
              <a:custGeom>
                <a:avLst/>
                <a:gdLst>
                  <a:gd name="connsiteX0" fmla="*/ 0 w 1468262"/>
                  <a:gd name="connsiteY0" fmla="*/ 0 h 945294"/>
                  <a:gd name="connsiteX1" fmla="*/ 355600 w 1468262"/>
                  <a:gd name="connsiteY1" fmla="*/ 40640 h 945294"/>
                  <a:gd name="connsiteX2" fmla="*/ 609600 w 1468262"/>
                  <a:gd name="connsiteY2" fmla="*/ 142240 h 945294"/>
                  <a:gd name="connsiteX3" fmla="*/ 1076960 w 1468262"/>
                  <a:gd name="connsiteY3" fmla="*/ 426720 h 945294"/>
                  <a:gd name="connsiteX4" fmla="*/ 1391920 w 1468262"/>
                  <a:gd name="connsiteY4" fmla="*/ 792480 h 945294"/>
                  <a:gd name="connsiteX5" fmla="*/ 1468120 w 1468262"/>
                  <a:gd name="connsiteY5" fmla="*/ 944880 h 945294"/>
                  <a:gd name="connsiteX6" fmla="*/ 1381760 w 1468262"/>
                  <a:gd name="connsiteY6" fmla="*/ 833120 h 945294"/>
                  <a:gd name="connsiteX7" fmla="*/ 1219200 w 1468262"/>
                  <a:gd name="connsiteY7" fmla="*/ 701040 h 945294"/>
                  <a:gd name="connsiteX8" fmla="*/ 817880 w 1468262"/>
                  <a:gd name="connsiteY8" fmla="*/ 335280 h 945294"/>
                  <a:gd name="connsiteX9" fmla="*/ 467360 w 1468262"/>
                  <a:gd name="connsiteY9" fmla="*/ 127000 h 945294"/>
                  <a:gd name="connsiteX10" fmla="*/ 208280 w 1468262"/>
                  <a:gd name="connsiteY10" fmla="*/ 60960 h 945294"/>
                  <a:gd name="connsiteX11" fmla="*/ 0 w 1468262"/>
                  <a:gd name="connsiteY11" fmla="*/ 0 h 9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262" h="945294">
                    <a:moveTo>
                      <a:pt x="0" y="0"/>
                    </a:moveTo>
                    <a:cubicBezTo>
                      <a:pt x="127000" y="8466"/>
                      <a:pt x="254000" y="16933"/>
                      <a:pt x="355600" y="40640"/>
                    </a:cubicBezTo>
                    <a:cubicBezTo>
                      <a:pt x="457200" y="64347"/>
                      <a:pt x="489373" y="77893"/>
                      <a:pt x="609600" y="142240"/>
                    </a:cubicBezTo>
                    <a:cubicBezTo>
                      <a:pt x="729827" y="206587"/>
                      <a:pt x="946573" y="318347"/>
                      <a:pt x="1076960" y="426720"/>
                    </a:cubicBezTo>
                    <a:cubicBezTo>
                      <a:pt x="1207347" y="535093"/>
                      <a:pt x="1326727" y="706120"/>
                      <a:pt x="1391920" y="792480"/>
                    </a:cubicBezTo>
                    <a:cubicBezTo>
                      <a:pt x="1457113" y="878840"/>
                      <a:pt x="1469813" y="938107"/>
                      <a:pt x="1468120" y="944880"/>
                    </a:cubicBezTo>
                    <a:cubicBezTo>
                      <a:pt x="1466427" y="951653"/>
                      <a:pt x="1423247" y="873760"/>
                      <a:pt x="1381760" y="833120"/>
                    </a:cubicBezTo>
                    <a:cubicBezTo>
                      <a:pt x="1340273" y="792480"/>
                      <a:pt x="1313180" y="784013"/>
                      <a:pt x="1219200" y="701040"/>
                    </a:cubicBezTo>
                    <a:cubicBezTo>
                      <a:pt x="1125220" y="618067"/>
                      <a:pt x="943187" y="430953"/>
                      <a:pt x="817880" y="335280"/>
                    </a:cubicBezTo>
                    <a:cubicBezTo>
                      <a:pt x="692573" y="239607"/>
                      <a:pt x="568960" y="172720"/>
                      <a:pt x="467360" y="127000"/>
                    </a:cubicBezTo>
                    <a:cubicBezTo>
                      <a:pt x="365760" y="81280"/>
                      <a:pt x="208280" y="60960"/>
                      <a:pt x="208280" y="609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CE7123E4-622F-46E1-86C5-ABC6B508B87D}"/>
                  </a:ext>
                </a:extLst>
              </p:cNvPr>
              <p:cNvSpPr/>
              <p:nvPr/>
            </p:nvSpPr>
            <p:spPr>
              <a:xfrm>
                <a:off x="8144912" y="1023866"/>
                <a:ext cx="355454" cy="1079791"/>
              </a:xfrm>
              <a:custGeom>
                <a:avLst/>
                <a:gdLst>
                  <a:gd name="connsiteX0" fmla="*/ 21 w 355454"/>
                  <a:gd name="connsiteY0" fmla="*/ 9067 h 1079791"/>
                  <a:gd name="connsiteX1" fmla="*/ 93155 w 355454"/>
                  <a:gd name="connsiteY1" fmla="*/ 258834 h 1079791"/>
                  <a:gd name="connsiteX2" fmla="*/ 152421 w 355454"/>
                  <a:gd name="connsiteY2" fmla="*/ 470501 h 1079791"/>
                  <a:gd name="connsiteX3" fmla="*/ 207455 w 355454"/>
                  <a:gd name="connsiteY3" fmla="*/ 826101 h 1079791"/>
                  <a:gd name="connsiteX4" fmla="*/ 351388 w 355454"/>
                  <a:gd name="connsiteY4" fmla="*/ 1075867 h 1079791"/>
                  <a:gd name="connsiteX5" fmla="*/ 309055 w 355454"/>
                  <a:gd name="connsiteY5" fmla="*/ 961567 h 1079791"/>
                  <a:gd name="connsiteX6" fmla="*/ 237088 w 355454"/>
                  <a:gd name="connsiteY6" fmla="*/ 732967 h 1079791"/>
                  <a:gd name="connsiteX7" fmla="*/ 177821 w 355454"/>
                  <a:gd name="connsiteY7" fmla="*/ 330801 h 1079791"/>
                  <a:gd name="connsiteX8" fmla="*/ 101621 w 355454"/>
                  <a:gd name="connsiteY8" fmla="*/ 81034 h 1079791"/>
                  <a:gd name="connsiteX9" fmla="*/ 21 w 355454"/>
                  <a:gd name="connsiteY9" fmla="*/ 9067 h 107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454" h="1079791">
                    <a:moveTo>
                      <a:pt x="21" y="9067"/>
                    </a:moveTo>
                    <a:cubicBezTo>
                      <a:pt x="-1390" y="38700"/>
                      <a:pt x="67755" y="181928"/>
                      <a:pt x="93155" y="258834"/>
                    </a:cubicBezTo>
                    <a:cubicBezTo>
                      <a:pt x="118555" y="335740"/>
                      <a:pt x="133371" y="375957"/>
                      <a:pt x="152421" y="470501"/>
                    </a:cubicBezTo>
                    <a:cubicBezTo>
                      <a:pt x="171471" y="565045"/>
                      <a:pt x="174294" y="725207"/>
                      <a:pt x="207455" y="826101"/>
                    </a:cubicBezTo>
                    <a:cubicBezTo>
                      <a:pt x="240616" y="926995"/>
                      <a:pt x="334455" y="1053289"/>
                      <a:pt x="351388" y="1075867"/>
                    </a:cubicBezTo>
                    <a:cubicBezTo>
                      <a:pt x="368321" y="1098445"/>
                      <a:pt x="328105" y="1018717"/>
                      <a:pt x="309055" y="961567"/>
                    </a:cubicBezTo>
                    <a:cubicBezTo>
                      <a:pt x="290005" y="904417"/>
                      <a:pt x="258960" y="838095"/>
                      <a:pt x="237088" y="732967"/>
                    </a:cubicBezTo>
                    <a:cubicBezTo>
                      <a:pt x="215216" y="627839"/>
                      <a:pt x="200399" y="439456"/>
                      <a:pt x="177821" y="330801"/>
                    </a:cubicBezTo>
                    <a:cubicBezTo>
                      <a:pt x="155243" y="222146"/>
                      <a:pt x="127021" y="134656"/>
                      <a:pt x="101621" y="81034"/>
                    </a:cubicBezTo>
                    <a:cubicBezTo>
                      <a:pt x="76221" y="27412"/>
                      <a:pt x="1432" y="-20566"/>
                      <a:pt x="21" y="906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4D9DE1D0-D235-499B-8937-7EE3C1AB64AE}"/>
                  </a:ext>
                </a:extLst>
              </p:cNvPr>
              <p:cNvSpPr/>
              <p:nvPr/>
            </p:nvSpPr>
            <p:spPr>
              <a:xfrm>
                <a:off x="8391483" y="1997712"/>
                <a:ext cx="126303" cy="562343"/>
              </a:xfrm>
              <a:custGeom>
                <a:avLst/>
                <a:gdLst>
                  <a:gd name="connsiteX0" fmla="*/ 3217 w 126303"/>
                  <a:gd name="connsiteY0" fmla="*/ 421 h 562343"/>
                  <a:gd name="connsiteX1" fmla="*/ 92117 w 126303"/>
                  <a:gd name="connsiteY1" fmla="*/ 123188 h 562343"/>
                  <a:gd name="connsiteX2" fmla="*/ 125984 w 126303"/>
                  <a:gd name="connsiteY2" fmla="*/ 258655 h 562343"/>
                  <a:gd name="connsiteX3" fmla="*/ 75184 w 126303"/>
                  <a:gd name="connsiteY3" fmla="*/ 559221 h 562343"/>
                  <a:gd name="connsiteX4" fmla="*/ 100584 w 126303"/>
                  <a:gd name="connsiteY4" fmla="*/ 406821 h 562343"/>
                  <a:gd name="connsiteX5" fmla="*/ 70950 w 126303"/>
                  <a:gd name="connsiteY5" fmla="*/ 267121 h 562343"/>
                  <a:gd name="connsiteX6" fmla="*/ 24384 w 126303"/>
                  <a:gd name="connsiteY6" fmla="*/ 89321 h 562343"/>
                  <a:gd name="connsiteX7" fmla="*/ 3217 w 126303"/>
                  <a:gd name="connsiteY7" fmla="*/ 421 h 56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03" h="562343">
                    <a:moveTo>
                      <a:pt x="3217" y="421"/>
                    </a:moveTo>
                    <a:cubicBezTo>
                      <a:pt x="14506" y="6065"/>
                      <a:pt x="71656" y="80149"/>
                      <a:pt x="92117" y="123188"/>
                    </a:cubicBezTo>
                    <a:cubicBezTo>
                      <a:pt x="112578" y="166227"/>
                      <a:pt x="128806" y="185983"/>
                      <a:pt x="125984" y="258655"/>
                    </a:cubicBezTo>
                    <a:cubicBezTo>
                      <a:pt x="123162" y="331327"/>
                      <a:pt x="79417" y="534527"/>
                      <a:pt x="75184" y="559221"/>
                    </a:cubicBezTo>
                    <a:cubicBezTo>
                      <a:pt x="70951" y="583915"/>
                      <a:pt x="101290" y="455504"/>
                      <a:pt x="100584" y="406821"/>
                    </a:cubicBezTo>
                    <a:cubicBezTo>
                      <a:pt x="99878" y="358138"/>
                      <a:pt x="83650" y="320038"/>
                      <a:pt x="70950" y="267121"/>
                    </a:cubicBezTo>
                    <a:cubicBezTo>
                      <a:pt x="58250" y="214204"/>
                      <a:pt x="35673" y="131654"/>
                      <a:pt x="24384" y="89321"/>
                    </a:cubicBezTo>
                    <a:cubicBezTo>
                      <a:pt x="13095" y="46988"/>
                      <a:pt x="-8072" y="-5223"/>
                      <a:pt x="3217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D2BD3BDF-6BEF-41AE-9A38-3BF96FF9F003}"/>
                  </a:ext>
                </a:extLst>
              </p:cNvPr>
              <p:cNvSpPr/>
              <p:nvPr/>
            </p:nvSpPr>
            <p:spPr>
              <a:xfrm>
                <a:off x="8448559" y="2429883"/>
                <a:ext cx="153975" cy="855614"/>
              </a:xfrm>
              <a:custGeom>
                <a:avLst/>
                <a:gdLst>
                  <a:gd name="connsiteX0" fmla="*/ 35041 w 153975"/>
                  <a:gd name="connsiteY0" fmla="*/ 50 h 855614"/>
                  <a:gd name="connsiteX1" fmla="*/ 56208 w 153975"/>
                  <a:gd name="connsiteY1" fmla="*/ 173617 h 855614"/>
                  <a:gd name="connsiteX2" fmla="*/ 77374 w 153975"/>
                  <a:gd name="connsiteY2" fmla="*/ 414917 h 855614"/>
                  <a:gd name="connsiteX3" fmla="*/ 136641 w 153975"/>
                  <a:gd name="connsiteY3" fmla="*/ 588484 h 855614"/>
                  <a:gd name="connsiteX4" fmla="*/ 153574 w 153975"/>
                  <a:gd name="connsiteY4" fmla="*/ 808617 h 855614"/>
                  <a:gd name="connsiteX5" fmla="*/ 123941 w 153975"/>
                  <a:gd name="connsiteY5" fmla="*/ 855184 h 855614"/>
                  <a:gd name="connsiteX6" fmla="*/ 136641 w 153975"/>
                  <a:gd name="connsiteY6" fmla="*/ 795917 h 855614"/>
                  <a:gd name="connsiteX7" fmla="*/ 102774 w 153975"/>
                  <a:gd name="connsiteY7" fmla="*/ 694317 h 855614"/>
                  <a:gd name="connsiteX8" fmla="*/ 39274 w 153975"/>
                  <a:gd name="connsiteY8" fmla="*/ 503817 h 855614"/>
                  <a:gd name="connsiteX9" fmla="*/ 22341 w 153975"/>
                  <a:gd name="connsiteY9" fmla="*/ 283684 h 855614"/>
                  <a:gd name="connsiteX10" fmla="*/ 1174 w 153975"/>
                  <a:gd name="connsiteY10" fmla="*/ 156684 h 855614"/>
                  <a:gd name="connsiteX11" fmla="*/ 35041 w 153975"/>
                  <a:gd name="connsiteY11" fmla="*/ 50 h 85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75" h="855614">
                    <a:moveTo>
                      <a:pt x="35041" y="50"/>
                    </a:moveTo>
                    <a:cubicBezTo>
                      <a:pt x="44213" y="2872"/>
                      <a:pt x="49153" y="104473"/>
                      <a:pt x="56208" y="173617"/>
                    </a:cubicBezTo>
                    <a:cubicBezTo>
                      <a:pt x="63263" y="242761"/>
                      <a:pt x="63969" y="345773"/>
                      <a:pt x="77374" y="414917"/>
                    </a:cubicBezTo>
                    <a:cubicBezTo>
                      <a:pt x="90779" y="484061"/>
                      <a:pt x="123941" y="522867"/>
                      <a:pt x="136641" y="588484"/>
                    </a:cubicBezTo>
                    <a:cubicBezTo>
                      <a:pt x="149341" y="654101"/>
                      <a:pt x="155691" y="764167"/>
                      <a:pt x="153574" y="808617"/>
                    </a:cubicBezTo>
                    <a:cubicBezTo>
                      <a:pt x="151457" y="853067"/>
                      <a:pt x="126763" y="857301"/>
                      <a:pt x="123941" y="855184"/>
                    </a:cubicBezTo>
                    <a:cubicBezTo>
                      <a:pt x="121119" y="853067"/>
                      <a:pt x="140169" y="822728"/>
                      <a:pt x="136641" y="795917"/>
                    </a:cubicBezTo>
                    <a:cubicBezTo>
                      <a:pt x="133113" y="769106"/>
                      <a:pt x="102774" y="694317"/>
                      <a:pt x="102774" y="694317"/>
                    </a:cubicBezTo>
                    <a:cubicBezTo>
                      <a:pt x="86546" y="645634"/>
                      <a:pt x="52679" y="572256"/>
                      <a:pt x="39274" y="503817"/>
                    </a:cubicBezTo>
                    <a:cubicBezTo>
                      <a:pt x="25869" y="435378"/>
                      <a:pt x="28691" y="341540"/>
                      <a:pt x="22341" y="283684"/>
                    </a:cubicBezTo>
                    <a:cubicBezTo>
                      <a:pt x="15991" y="225829"/>
                      <a:pt x="-5176" y="200428"/>
                      <a:pt x="1174" y="156684"/>
                    </a:cubicBezTo>
                    <a:cubicBezTo>
                      <a:pt x="7524" y="112940"/>
                      <a:pt x="25869" y="-2772"/>
                      <a:pt x="35041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F2C81A42-8F50-4F58-BF92-DE6218D9BBF3}"/>
                  </a:ext>
                </a:extLst>
              </p:cNvPr>
              <p:cNvSpPr/>
              <p:nvPr/>
            </p:nvSpPr>
            <p:spPr>
              <a:xfrm>
                <a:off x="8241148" y="3255433"/>
                <a:ext cx="352519" cy="893947"/>
              </a:xfrm>
              <a:custGeom>
                <a:avLst/>
                <a:gdLst>
                  <a:gd name="connsiteX0" fmla="*/ 352519 w 352519"/>
                  <a:gd name="connsiteY0" fmla="*/ 0 h 893947"/>
                  <a:gd name="connsiteX1" fmla="*/ 327119 w 352519"/>
                  <a:gd name="connsiteY1" fmla="*/ 270934 h 893947"/>
                  <a:gd name="connsiteX2" fmla="*/ 305952 w 352519"/>
                  <a:gd name="connsiteY2" fmla="*/ 389467 h 893947"/>
                  <a:gd name="connsiteX3" fmla="*/ 250919 w 352519"/>
                  <a:gd name="connsiteY3" fmla="*/ 520700 h 893947"/>
                  <a:gd name="connsiteX4" fmla="*/ 187419 w 352519"/>
                  <a:gd name="connsiteY4" fmla="*/ 664634 h 893947"/>
                  <a:gd name="connsiteX5" fmla="*/ 1152 w 352519"/>
                  <a:gd name="connsiteY5" fmla="*/ 893234 h 893947"/>
                  <a:gd name="connsiteX6" fmla="*/ 115452 w 352519"/>
                  <a:gd name="connsiteY6" fmla="*/ 723900 h 893947"/>
                  <a:gd name="connsiteX7" fmla="*/ 250919 w 352519"/>
                  <a:gd name="connsiteY7" fmla="*/ 385234 h 893947"/>
                  <a:gd name="connsiteX8" fmla="*/ 284785 w 352519"/>
                  <a:gd name="connsiteY8" fmla="*/ 241300 h 893947"/>
                  <a:gd name="connsiteX9" fmla="*/ 352519 w 352519"/>
                  <a:gd name="connsiteY9" fmla="*/ 0 h 89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519" h="893947">
                    <a:moveTo>
                      <a:pt x="352519" y="0"/>
                    </a:moveTo>
                    <a:cubicBezTo>
                      <a:pt x="343699" y="103011"/>
                      <a:pt x="334880" y="206023"/>
                      <a:pt x="327119" y="270934"/>
                    </a:cubicBezTo>
                    <a:cubicBezTo>
                      <a:pt x="319358" y="335845"/>
                      <a:pt x="318652" y="347839"/>
                      <a:pt x="305952" y="389467"/>
                    </a:cubicBezTo>
                    <a:cubicBezTo>
                      <a:pt x="293252" y="431095"/>
                      <a:pt x="270674" y="474839"/>
                      <a:pt x="250919" y="520700"/>
                    </a:cubicBezTo>
                    <a:cubicBezTo>
                      <a:pt x="231164" y="566561"/>
                      <a:pt x="229047" y="602545"/>
                      <a:pt x="187419" y="664634"/>
                    </a:cubicBezTo>
                    <a:cubicBezTo>
                      <a:pt x="145791" y="726723"/>
                      <a:pt x="13146" y="883356"/>
                      <a:pt x="1152" y="893234"/>
                    </a:cubicBezTo>
                    <a:cubicBezTo>
                      <a:pt x="-10843" y="903112"/>
                      <a:pt x="73824" y="808567"/>
                      <a:pt x="115452" y="723900"/>
                    </a:cubicBezTo>
                    <a:cubicBezTo>
                      <a:pt x="157080" y="639233"/>
                      <a:pt x="222697" y="465667"/>
                      <a:pt x="250919" y="385234"/>
                    </a:cubicBezTo>
                    <a:cubicBezTo>
                      <a:pt x="279141" y="304801"/>
                      <a:pt x="284785" y="241300"/>
                      <a:pt x="284785" y="241300"/>
                    </a:cubicBezTo>
                    <a:lnTo>
                      <a:pt x="352519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B05EE1D5-20FD-482C-BD0A-6918C73E7CE6}"/>
                  </a:ext>
                </a:extLst>
              </p:cNvPr>
              <p:cNvSpPr/>
              <p:nvPr/>
            </p:nvSpPr>
            <p:spPr>
              <a:xfrm>
                <a:off x="8169667" y="3654300"/>
                <a:ext cx="163585" cy="517925"/>
              </a:xfrm>
              <a:custGeom>
                <a:avLst/>
                <a:gdLst>
                  <a:gd name="connsiteX0" fmla="*/ 125021 w 163585"/>
                  <a:gd name="connsiteY0" fmla="*/ 1713 h 517925"/>
                  <a:gd name="connsiteX1" fmla="*/ 156771 w 163585"/>
                  <a:gd name="connsiteY1" fmla="*/ 50925 h 517925"/>
                  <a:gd name="connsiteX2" fmla="*/ 163121 w 163585"/>
                  <a:gd name="connsiteY2" fmla="*/ 138238 h 517925"/>
                  <a:gd name="connsiteX3" fmla="*/ 148833 w 163585"/>
                  <a:gd name="connsiteY3" fmla="*/ 241425 h 517925"/>
                  <a:gd name="connsiteX4" fmla="*/ 96446 w 163585"/>
                  <a:gd name="connsiteY4" fmla="*/ 408113 h 517925"/>
                  <a:gd name="connsiteX5" fmla="*/ 1196 w 163585"/>
                  <a:gd name="connsiteY5" fmla="*/ 516063 h 517925"/>
                  <a:gd name="connsiteX6" fmla="*/ 47233 w 163585"/>
                  <a:gd name="connsiteY6" fmla="*/ 458913 h 517925"/>
                  <a:gd name="connsiteX7" fmla="*/ 110733 w 163585"/>
                  <a:gd name="connsiteY7" fmla="*/ 246188 h 517925"/>
                  <a:gd name="connsiteX8" fmla="*/ 131371 w 163585"/>
                  <a:gd name="connsiteY8" fmla="*/ 111250 h 517925"/>
                  <a:gd name="connsiteX9" fmla="*/ 125021 w 163585"/>
                  <a:gd name="connsiteY9" fmla="*/ 1713 h 51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585" h="517925">
                    <a:moveTo>
                      <a:pt x="125021" y="1713"/>
                    </a:moveTo>
                    <a:cubicBezTo>
                      <a:pt x="129254" y="-8341"/>
                      <a:pt x="150421" y="28171"/>
                      <a:pt x="156771" y="50925"/>
                    </a:cubicBezTo>
                    <a:cubicBezTo>
                      <a:pt x="163121" y="73679"/>
                      <a:pt x="164444" y="106488"/>
                      <a:pt x="163121" y="138238"/>
                    </a:cubicBezTo>
                    <a:cubicBezTo>
                      <a:pt x="161798" y="169988"/>
                      <a:pt x="159945" y="196446"/>
                      <a:pt x="148833" y="241425"/>
                    </a:cubicBezTo>
                    <a:cubicBezTo>
                      <a:pt x="137721" y="286404"/>
                      <a:pt x="121052" y="362340"/>
                      <a:pt x="96446" y="408113"/>
                    </a:cubicBezTo>
                    <a:cubicBezTo>
                      <a:pt x="71840" y="453886"/>
                      <a:pt x="9398" y="507596"/>
                      <a:pt x="1196" y="516063"/>
                    </a:cubicBezTo>
                    <a:cubicBezTo>
                      <a:pt x="-7006" y="524530"/>
                      <a:pt x="28977" y="503892"/>
                      <a:pt x="47233" y="458913"/>
                    </a:cubicBezTo>
                    <a:cubicBezTo>
                      <a:pt x="65489" y="413934"/>
                      <a:pt x="96710" y="304132"/>
                      <a:pt x="110733" y="246188"/>
                    </a:cubicBezTo>
                    <a:cubicBezTo>
                      <a:pt x="124756" y="188244"/>
                      <a:pt x="126344" y="148292"/>
                      <a:pt x="131371" y="111250"/>
                    </a:cubicBezTo>
                    <a:cubicBezTo>
                      <a:pt x="136398" y="74208"/>
                      <a:pt x="120788" y="11767"/>
                      <a:pt x="125021" y="17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9C86AA2-A0B6-4FB4-B8D9-C3C35F8D7ED6}"/>
                  </a:ext>
                </a:extLst>
              </p:cNvPr>
              <p:cNvSpPr/>
              <p:nvPr/>
            </p:nvSpPr>
            <p:spPr>
              <a:xfrm>
                <a:off x="7845743" y="3620814"/>
                <a:ext cx="483954" cy="510280"/>
              </a:xfrm>
              <a:custGeom>
                <a:avLst/>
                <a:gdLst>
                  <a:gd name="connsiteX0" fmla="*/ 483870 w 483954"/>
                  <a:gd name="connsiteY0" fmla="*/ 274 h 510280"/>
                  <a:gd name="connsiteX1" fmla="*/ 437832 w 483954"/>
                  <a:gd name="connsiteY1" fmla="*/ 135211 h 510280"/>
                  <a:gd name="connsiteX2" fmla="*/ 323532 w 483954"/>
                  <a:gd name="connsiteY2" fmla="*/ 265386 h 510280"/>
                  <a:gd name="connsiteX3" fmla="*/ 169545 w 483954"/>
                  <a:gd name="connsiteY3" fmla="*/ 436836 h 510280"/>
                  <a:gd name="connsiteX4" fmla="*/ 1270 w 483954"/>
                  <a:gd name="connsiteY4" fmla="*/ 509861 h 510280"/>
                  <a:gd name="connsiteX5" fmla="*/ 99695 w 483954"/>
                  <a:gd name="connsiteY5" fmla="*/ 459061 h 510280"/>
                  <a:gd name="connsiteX6" fmla="*/ 234632 w 483954"/>
                  <a:gd name="connsiteY6" fmla="*/ 309836 h 510280"/>
                  <a:gd name="connsiteX7" fmla="*/ 352107 w 483954"/>
                  <a:gd name="connsiteY7" fmla="*/ 181249 h 510280"/>
                  <a:gd name="connsiteX8" fmla="*/ 428307 w 483954"/>
                  <a:gd name="connsiteY8" fmla="*/ 101874 h 510280"/>
                  <a:gd name="connsiteX9" fmla="*/ 483870 w 483954"/>
                  <a:gd name="connsiteY9" fmla="*/ 274 h 51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54" h="510280">
                    <a:moveTo>
                      <a:pt x="483870" y="274"/>
                    </a:moveTo>
                    <a:cubicBezTo>
                      <a:pt x="485457" y="5830"/>
                      <a:pt x="464555" y="91026"/>
                      <a:pt x="437832" y="135211"/>
                    </a:cubicBezTo>
                    <a:cubicBezTo>
                      <a:pt x="411109" y="179396"/>
                      <a:pt x="368246" y="215115"/>
                      <a:pt x="323532" y="265386"/>
                    </a:cubicBezTo>
                    <a:cubicBezTo>
                      <a:pt x="278818" y="315657"/>
                      <a:pt x="223255" y="396090"/>
                      <a:pt x="169545" y="436836"/>
                    </a:cubicBezTo>
                    <a:cubicBezTo>
                      <a:pt x="115835" y="477582"/>
                      <a:pt x="12912" y="506157"/>
                      <a:pt x="1270" y="509861"/>
                    </a:cubicBezTo>
                    <a:cubicBezTo>
                      <a:pt x="-10372" y="513565"/>
                      <a:pt x="60801" y="492398"/>
                      <a:pt x="99695" y="459061"/>
                    </a:cubicBezTo>
                    <a:cubicBezTo>
                      <a:pt x="138589" y="425724"/>
                      <a:pt x="234632" y="309836"/>
                      <a:pt x="234632" y="309836"/>
                    </a:cubicBezTo>
                    <a:lnTo>
                      <a:pt x="352107" y="181249"/>
                    </a:lnTo>
                    <a:cubicBezTo>
                      <a:pt x="384386" y="146589"/>
                      <a:pt x="408992" y="128862"/>
                      <a:pt x="428307" y="101874"/>
                    </a:cubicBezTo>
                    <a:cubicBezTo>
                      <a:pt x="447622" y="74887"/>
                      <a:pt x="482283" y="-5282"/>
                      <a:pt x="483870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44C4989D-934E-4211-B24F-86B350F27DD6}"/>
                  </a:ext>
                </a:extLst>
              </p:cNvPr>
              <p:cNvSpPr/>
              <p:nvPr/>
            </p:nvSpPr>
            <p:spPr>
              <a:xfrm>
                <a:off x="7639444" y="4029013"/>
                <a:ext cx="327770" cy="488716"/>
              </a:xfrm>
              <a:custGeom>
                <a:avLst/>
                <a:gdLst>
                  <a:gd name="connsiteX0" fmla="*/ 323456 w 327770"/>
                  <a:gd name="connsiteY0" fmla="*/ 62 h 488716"/>
                  <a:gd name="connsiteX1" fmla="*/ 301231 w 327770"/>
                  <a:gd name="connsiteY1" fmla="*/ 93725 h 488716"/>
                  <a:gd name="connsiteX2" fmla="*/ 236144 w 327770"/>
                  <a:gd name="connsiteY2" fmla="*/ 176275 h 488716"/>
                  <a:gd name="connsiteX3" fmla="*/ 166294 w 327770"/>
                  <a:gd name="connsiteY3" fmla="*/ 273112 h 488716"/>
                  <a:gd name="connsiteX4" fmla="*/ 136131 w 327770"/>
                  <a:gd name="connsiteY4" fmla="*/ 347725 h 488716"/>
                  <a:gd name="connsiteX5" fmla="*/ 4369 w 327770"/>
                  <a:gd name="connsiteY5" fmla="*/ 485837 h 488716"/>
                  <a:gd name="connsiteX6" fmla="*/ 32944 w 327770"/>
                  <a:gd name="connsiteY6" fmla="*/ 436625 h 488716"/>
                  <a:gd name="connsiteX7" fmla="*/ 47231 w 327770"/>
                  <a:gd name="connsiteY7" fmla="*/ 379475 h 488716"/>
                  <a:gd name="connsiteX8" fmla="*/ 129781 w 327770"/>
                  <a:gd name="connsiteY8" fmla="*/ 257237 h 488716"/>
                  <a:gd name="connsiteX9" fmla="*/ 220269 w 327770"/>
                  <a:gd name="connsiteY9" fmla="*/ 108012 h 488716"/>
                  <a:gd name="connsiteX10" fmla="*/ 323456 w 327770"/>
                  <a:gd name="connsiteY10" fmla="*/ 62 h 48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0" h="488716">
                    <a:moveTo>
                      <a:pt x="323456" y="62"/>
                    </a:moveTo>
                    <a:cubicBezTo>
                      <a:pt x="336950" y="-2319"/>
                      <a:pt x="315783" y="64356"/>
                      <a:pt x="301231" y="93725"/>
                    </a:cubicBezTo>
                    <a:cubicBezTo>
                      <a:pt x="286679" y="123094"/>
                      <a:pt x="258633" y="146377"/>
                      <a:pt x="236144" y="176275"/>
                    </a:cubicBezTo>
                    <a:cubicBezTo>
                      <a:pt x="213655" y="206173"/>
                      <a:pt x="182963" y="244537"/>
                      <a:pt x="166294" y="273112"/>
                    </a:cubicBezTo>
                    <a:cubicBezTo>
                      <a:pt x="149625" y="301687"/>
                      <a:pt x="163118" y="312271"/>
                      <a:pt x="136131" y="347725"/>
                    </a:cubicBezTo>
                    <a:cubicBezTo>
                      <a:pt x="109143" y="383179"/>
                      <a:pt x="21567" y="471020"/>
                      <a:pt x="4369" y="485837"/>
                    </a:cubicBezTo>
                    <a:cubicBezTo>
                      <a:pt x="-12829" y="500654"/>
                      <a:pt x="25800" y="454352"/>
                      <a:pt x="32944" y="436625"/>
                    </a:cubicBezTo>
                    <a:cubicBezTo>
                      <a:pt x="40088" y="418898"/>
                      <a:pt x="31092" y="409373"/>
                      <a:pt x="47231" y="379475"/>
                    </a:cubicBezTo>
                    <a:cubicBezTo>
                      <a:pt x="63370" y="349577"/>
                      <a:pt x="100941" y="302481"/>
                      <a:pt x="129781" y="257237"/>
                    </a:cubicBezTo>
                    <a:cubicBezTo>
                      <a:pt x="158621" y="211993"/>
                      <a:pt x="191959" y="148229"/>
                      <a:pt x="220269" y="108012"/>
                    </a:cubicBezTo>
                    <a:cubicBezTo>
                      <a:pt x="248579" y="67795"/>
                      <a:pt x="309962" y="2443"/>
                      <a:pt x="323456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F318F5F7-9307-4C57-937B-97C0ECAD9B05}"/>
                  </a:ext>
                </a:extLst>
              </p:cNvPr>
              <p:cNvSpPr/>
              <p:nvPr/>
            </p:nvSpPr>
            <p:spPr>
              <a:xfrm>
                <a:off x="7182098" y="4436031"/>
                <a:ext cx="544314" cy="199700"/>
              </a:xfrm>
              <a:custGeom>
                <a:avLst/>
                <a:gdLst>
                  <a:gd name="connsiteX0" fmla="*/ 544265 w 544314"/>
                  <a:gd name="connsiteY0" fmla="*/ 2619 h 199700"/>
                  <a:gd name="connsiteX1" fmla="*/ 461715 w 544314"/>
                  <a:gd name="connsiteY1" fmla="*/ 77232 h 199700"/>
                  <a:gd name="connsiteX2" fmla="*/ 341065 w 544314"/>
                  <a:gd name="connsiteY2" fmla="*/ 126444 h 199700"/>
                  <a:gd name="connsiteX3" fmla="*/ 191840 w 544314"/>
                  <a:gd name="connsiteY3" fmla="*/ 191532 h 199700"/>
                  <a:gd name="connsiteX4" fmla="*/ 53727 w 544314"/>
                  <a:gd name="connsiteY4" fmla="*/ 197882 h 199700"/>
                  <a:gd name="connsiteX5" fmla="*/ 1340 w 544314"/>
                  <a:gd name="connsiteY5" fmla="*/ 183594 h 199700"/>
                  <a:gd name="connsiteX6" fmla="*/ 101352 w 544314"/>
                  <a:gd name="connsiteY6" fmla="*/ 162957 h 199700"/>
                  <a:gd name="connsiteX7" fmla="*/ 271215 w 544314"/>
                  <a:gd name="connsiteY7" fmla="*/ 101044 h 199700"/>
                  <a:gd name="connsiteX8" fmla="*/ 382340 w 544314"/>
                  <a:gd name="connsiteY8" fmla="*/ 24844 h 199700"/>
                  <a:gd name="connsiteX9" fmla="*/ 450602 w 544314"/>
                  <a:gd name="connsiteY9" fmla="*/ 16907 h 199700"/>
                  <a:gd name="connsiteX10" fmla="*/ 544265 w 544314"/>
                  <a:gd name="connsiteY10" fmla="*/ 2619 h 19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314" h="199700">
                    <a:moveTo>
                      <a:pt x="544265" y="2619"/>
                    </a:moveTo>
                    <a:cubicBezTo>
                      <a:pt x="546117" y="12673"/>
                      <a:pt x="495582" y="56595"/>
                      <a:pt x="461715" y="77232"/>
                    </a:cubicBezTo>
                    <a:cubicBezTo>
                      <a:pt x="427848" y="97870"/>
                      <a:pt x="386044" y="107394"/>
                      <a:pt x="341065" y="126444"/>
                    </a:cubicBezTo>
                    <a:cubicBezTo>
                      <a:pt x="296086" y="145494"/>
                      <a:pt x="239730" y="179626"/>
                      <a:pt x="191840" y="191532"/>
                    </a:cubicBezTo>
                    <a:cubicBezTo>
                      <a:pt x="143950" y="203438"/>
                      <a:pt x="85477" y="199205"/>
                      <a:pt x="53727" y="197882"/>
                    </a:cubicBezTo>
                    <a:cubicBezTo>
                      <a:pt x="21977" y="196559"/>
                      <a:pt x="-6597" y="189415"/>
                      <a:pt x="1340" y="183594"/>
                    </a:cubicBezTo>
                    <a:cubicBezTo>
                      <a:pt x="9277" y="177773"/>
                      <a:pt x="56373" y="176715"/>
                      <a:pt x="101352" y="162957"/>
                    </a:cubicBezTo>
                    <a:cubicBezTo>
                      <a:pt x="146331" y="149199"/>
                      <a:pt x="224384" y="124063"/>
                      <a:pt x="271215" y="101044"/>
                    </a:cubicBezTo>
                    <a:cubicBezTo>
                      <a:pt x="318046" y="78025"/>
                      <a:pt x="352442" y="38867"/>
                      <a:pt x="382340" y="24844"/>
                    </a:cubicBezTo>
                    <a:cubicBezTo>
                      <a:pt x="412238" y="10821"/>
                      <a:pt x="427583" y="19288"/>
                      <a:pt x="450602" y="16907"/>
                    </a:cubicBezTo>
                    <a:cubicBezTo>
                      <a:pt x="473621" y="14526"/>
                      <a:pt x="542413" y="-7435"/>
                      <a:pt x="544265" y="261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A4DBF718-B149-40F7-AEBE-54858FB2EEAD}"/>
                  </a:ext>
                </a:extLst>
              </p:cNvPr>
              <p:cNvSpPr/>
              <p:nvPr/>
            </p:nvSpPr>
            <p:spPr>
              <a:xfrm>
                <a:off x="8273739" y="1180607"/>
                <a:ext cx="430304" cy="1240047"/>
              </a:xfrm>
              <a:custGeom>
                <a:avLst/>
                <a:gdLst>
                  <a:gd name="connsiteX0" fmla="*/ 2428 w 430304"/>
                  <a:gd name="connsiteY0" fmla="*/ 8960 h 1240047"/>
                  <a:gd name="connsiteX1" fmla="*/ 133661 w 430304"/>
                  <a:gd name="connsiteY1" fmla="*/ 224860 h 1240047"/>
                  <a:gd name="connsiteX2" fmla="*/ 286061 w 430304"/>
                  <a:gd name="connsiteY2" fmla="*/ 525426 h 1240047"/>
                  <a:gd name="connsiteX3" fmla="*/ 374961 w 430304"/>
                  <a:gd name="connsiteY3" fmla="*/ 741326 h 1240047"/>
                  <a:gd name="connsiteX4" fmla="*/ 429994 w 430304"/>
                  <a:gd name="connsiteY4" fmla="*/ 944526 h 1240047"/>
                  <a:gd name="connsiteX5" fmla="*/ 396128 w 430304"/>
                  <a:gd name="connsiteY5" fmla="*/ 1202760 h 1240047"/>
                  <a:gd name="connsiteX6" fmla="*/ 370728 w 430304"/>
                  <a:gd name="connsiteY6" fmla="*/ 1232393 h 1240047"/>
                  <a:gd name="connsiteX7" fmla="*/ 370728 w 430304"/>
                  <a:gd name="connsiteY7" fmla="*/ 1143493 h 1240047"/>
                  <a:gd name="connsiteX8" fmla="*/ 362261 w 430304"/>
                  <a:gd name="connsiteY8" fmla="*/ 910660 h 1240047"/>
                  <a:gd name="connsiteX9" fmla="*/ 239494 w 430304"/>
                  <a:gd name="connsiteY9" fmla="*/ 597393 h 1240047"/>
                  <a:gd name="connsiteX10" fmla="*/ 95561 w 430304"/>
                  <a:gd name="connsiteY10" fmla="*/ 322226 h 1240047"/>
                  <a:gd name="connsiteX11" fmla="*/ 61694 w 430304"/>
                  <a:gd name="connsiteY11" fmla="*/ 229093 h 1240047"/>
                  <a:gd name="connsiteX12" fmla="*/ 40528 w 430304"/>
                  <a:gd name="connsiteY12" fmla="*/ 72460 h 1240047"/>
                  <a:gd name="connsiteX13" fmla="*/ 44761 w 430304"/>
                  <a:gd name="connsiteY13" fmla="*/ 42826 h 1240047"/>
                  <a:gd name="connsiteX14" fmla="*/ 2428 w 430304"/>
                  <a:gd name="connsiteY14" fmla="*/ 8960 h 124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0304" h="1240047">
                    <a:moveTo>
                      <a:pt x="2428" y="8960"/>
                    </a:moveTo>
                    <a:cubicBezTo>
                      <a:pt x="17245" y="39299"/>
                      <a:pt x="86389" y="138782"/>
                      <a:pt x="133661" y="224860"/>
                    </a:cubicBezTo>
                    <a:cubicBezTo>
                      <a:pt x="180933" y="310938"/>
                      <a:pt x="245844" y="439348"/>
                      <a:pt x="286061" y="525426"/>
                    </a:cubicBezTo>
                    <a:cubicBezTo>
                      <a:pt x="326278" y="611504"/>
                      <a:pt x="350972" y="671476"/>
                      <a:pt x="374961" y="741326"/>
                    </a:cubicBezTo>
                    <a:cubicBezTo>
                      <a:pt x="398950" y="811176"/>
                      <a:pt x="426466" y="867620"/>
                      <a:pt x="429994" y="944526"/>
                    </a:cubicBezTo>
                    <a:cubicBezTo>
                      <a:pt x="433522" y="1021432"/>
                      <a:pt x="406006" y="1154782"/>
                      <a:pt x="396128" y="1202760"/>
                    </a:cubicBezTo>
                    <a:cubicBezTo>
                      <a:pt x="386250" y="1250738"/>
                      <a:pt x="374961" y="1242271"/>
                      <a:pt x="370728" y="1232393"/>
                    </a:cubicBezTo>
                    <a:cubicBezTo>
                      <a:pt x="366495" y="1222515"/>
                      <a:pt x="372139" y="1197115"/>
                      <a:pt x="370728" y="1143493"/>
                    </a:cubicBezTo>
                    <a:cubicBezTo>
                      <a:pt x="369317" y="1089871"/>
                      <a:pt x="384133" y="1001677"/>
                      <a:pt x="362261" y="910660"/>
                    </a:cubicBezTo>
                    <a:cubicBezTo>
                      <a:pt x="340389" y="819643"/>
                      <a:pt x="283944" y="695465"/>
                      <a:pt x="239494" y="597393"/>
                    </a:cubicBezTo>
                    <a:cubicBezTo>
                      <a:pt x="195044" y="499321"/>
                      <a:pt x="125194" y="383609"/>
                      <a:pt x="95561" y="322226"/>
                    </a:cubicBezTo>
                    <a:cubicBezTo>
                      <a:pt x="65928" y="260843"/>
                      <a:pt x="70866" y="270721"/>
                      <a:pt x="61694" y="229093"/>
                    </a:cubicBezTo>
                    <a:cubicBezTo>
                      <a:pt x="52522" y="187465"/>
                      <a:pt x="43350" y="103504"/>
                      <a:pt x="40528" y="72460"/>
                    </a:cubicBezTo>
                    <a:cubicBezTo>
                      <a:pt x="37706" y="41416"/>
                      <a:pt x="44055" y="51293"/>
                      <a:pt x="44761" y="42826"/>
                    </a:cubicBezTo>
                    <a:cubicBezTo>
                      <a:pt x="45467" y="34359"/>
                      <a:pt x="-12389" y="-21379"/>
                      <a:pt x="2428" y="89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87F4F512-8C65-43E3-858E-5C4670B584E9}"/>
                  </a:ext>
                </a:extLst>
              </p:cNvPr>
              <p:cNvSpPr/>
              <p:nvPr/>
            </p:nvSpPr>
            <p:spPr>
              <a:xfrm>
                <a:off x="8501405" y="2535300"/>
                <a:ext cx="154675" cy="851380"/>
              </a:xfrm>
              <a:custGeom>
                <a:avLst/>
                <a:gdLst>
                  <a:gd name="connsiteX0" fmla="*/ 3362 w 154675"/>
                  <a:gd name="connsiteY0" fmla="*/ 467 h 851380"/>
                  <a:gd name="connsiteX1" fmla="*/ 83795 w 154675"/>
                  <a:gd name="connsiteY1" fmla="*/ 157100 h 851380"/>
                  <a:gd name="connsiteX2" fmla="*/ 134595 w 154675"/>
                  <a:gd name="connsiteY2" fmla="*/ 394167 h 851380"/>
                  <a:gd name="connsiteX3" fmla="*/ 151528 w 154675"/>
                  <a:gd name="connsiteY3" fmla="*/ 665100 h 851380"/>
                  <a:gd name="connsiteX4" fmla="*/ 75328 w 154675"/>
                  <a:gd name="connsiteY4" fmla="*/ 851367 h 851380"/>
                  <a:gd name="connsiteX5" fmla="*/ 96495 w 154675"/>
                  <a:gd name="connsiteY5" fmla="*/ 673567 h 851380"/>
                  <a:gd name="connsiteX6" fmla="*/ 96495 w 154675"/>
                  <a:gd name="connsiteY6" fmla="*/ 423800 h 851380"/>
                  <a:gd name="connsiteX7" fmla="*/ 37228 w 154675"/>
                  <a:gd name="connsiteY7" fmla="*/ 190967 h 851380"/>
                  <a:gd name="connsiteX8" fmla="*/ 16062 w 154675"/>
                  <a:gd name="connsiteY8" fmla="*/ 110533 h 851380"/>
                  <a:gd name="connsiteX9" fmla="*/ 3362 w 154675"/>
                  <a:gd name="connsiteY9" fmla="*/ 467 h 85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75" h="851380">
                    <a:moveTo>
                      <a:pt x="3362" y="467"/>
                    </a:moveTo>
                    <a:cubicBezTo>
                      <a:pt x="14651" y="8228"/>
                      <a:pt x="61923" y="91483"/>
                      <a:pt x="83795" y="157100"/>
                    </a:cubicBezTo>
                    <a:cubicBezTo>
                      <a:pt x="105667" y="222717"/>
                      <a:pt x="123306" y="309500"/>
                      <a:pt x="134595" y="394167"/>
                    </a:cubicBezTo>
                    <a:cubicBezTo>
                      <a:pt x="145884" y="478834"/>
                      <a:pt x="161406" y="588900"/>
                      <a:pt x="151528" y="665100"/>
                    </a:cubicBezTo>
                    <a:cubicBezTo>
                      <a:pt x="141650" y="741300"/>
                      <a:pt x="84500" y="849956"/>
                      <a:pt x="75328" y="851367"/>
                    </a:cubicBezTo>
                    <a:cubicBezTo>
                      <a:pt x="66156" y="852778"/>
                      <a:pt x="92967" y="744828"/>
                      <a:pt x="96495" y="673567"/>
                    </a:cubicBezTo>
                    <a:cubicBezTo>
                      <a:pt x="100023" y="602306"/>
                      <a:pt x="106373" y="504233"/>
                      <a:pt x="96495" y="423800"/>
                    </a:cubicBezTo>
                    <a:cubicBezTo>
                      <a:pt x="86617" y="343367"/>
                      <a:pt x="50633" y="243178"/>
                      <a:pt x="37228" y="190967"/>
                    </a:cubicBezTo>
                    <a:cubicBezTo>
                      <a:pt x="23823" y="138756"/>
                      <a:pt x="19590" y="137344"/>
                      <a:pt x="16062" y="110533"/>
                    </a:cubicBezTo>
                    <a:cubicBezTo>
                      <a:pt x="12534" y="83722"/>
                      <a:pt x="-7927" y="-7294"/>
                      <a:pt x="3362" y="46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8C37F4D2-22B9-448E-B0C3-658B7E740C5D}"/>
                  </a:ext>
                </a:extLst>
              </p:cNvPr>
              <p:cNvSpPr/>
              <p:nvPr/>
            </p:nvSpPr>
            <p:spPr>
              <a:xfrm>
                <a:off x="8274706" y="3416108"/>
                <a:ext cx="311470" cy="723431"/>
              </a:xfrm>
              <a:custGeom>
                <a:avLst/>
                <a:gdLst>
                  <a:gd name="connsiteX0" fmla="*/ 310494 w 311470"/>
                  <a:gd name="connsiteY0" fmla="*/ 192 h 723431"/>
                  <a:gd name="connsiteX1" fmla="*/ 272394 w 311470"/>
                  <a:gd name="connsiteY1" fmla="*/ 241492 h 723431"/>
                  <a:gd name="connsiteX2" fmla="*/ 280861 w 311470"/>
                  <a:gd name="connsiteY2" fmla="*/ 355792 h 723431"/>
                  <a:gd name="connsiteX3" fmla="*/ 242761 w 311470"/>
                  <a:gd name="connsiteY3" fmla="*/ 503959 h 723431"/>
                  <a:gd name="connsiteX4" fmla="*/ 1461 w 311470"/>
                  <a:gd name="connsiteY4" fmla="*/ 719859 h 723431"/>
                  <a:gd name="connsiteX5" fmla="*/ 145394 w 311470"/>
                  <a:gd name="connsiteY5" fmla="*/ 622492 h 723431"/>
                  <a:gd name="connsiteX6" fmla="*/ 221594 w 311470"/>
                  <a:gd name="connsiteY6" fmla="*/ 415059 h 723431"/>
                  <a:gd name="connsiteX7" fmla="*/ 225827 w 311470"/>
                  <a:gd name="connsiteY7" fmla="*/ 283825 h 723431"/>
                  <a:gd name="connsiteX8" fmla="*/ 310494 w 311470"/>
                  <a:gd name="connsiteY8" fmla="*/ 192 h 72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70" h="723431">
                    <a:moveTo>
                      <a:pt x="310494" y="192"/>
                    </a:moveTo>
                    <a:cubicBezTo>
                      <a:pt x="318255" y="-6864"/>
                      <a:pt x="277333" y="182225"/>
                      <a:pt x="272394" y="241492"/>
                    </a:cubicBezTo>
                    <a:cubicBezTo>
                      <a:pt x="267455" y="300759"/>
                      <a:pt x="285800" y="312048"/>
                      <a:pt x="280861" y="355792"/>
                    </a:cubicBezTo>
                    <a:cubicBezTo>
                      <a:pt x="275922" y="399537"/>
                      <a:pt x="289328" y="443281"/>
                      <a:pt x="242761" y="503959"/>
                    </a:cubicBezTo>
                    <a:cubicBezTo>
                      <a:pt x="196194" y="564637"/>
                      <a:pt x="17689" y="700104"/>
                      <a:pt x="1461" y="719859"/>
                    </a:cubicBezTo>
                    <a:cubicBezTo>
                      <a:pt x="-14767" y="739615"/>
                      <a:pt x="108705" y="673292"/>
                      <a:pt x="145394" y="622492"/>
                    </a:cubicBezTo>
                    <a:cubicBezTo>
                      <a:pt x="182083" y="571692"/>
                      <a:pt x="208189" y="471503"/>
                      <a:pt x="221594" y="415059"/>
                    </a:cubicBezTo>
                    <a:cubicBezTo>
                      <a:pt x="234999" y="358615"/>
                      <a:pt x="208894" y="352264"/>
                      <a:pt x="225827" y="283825"/>
                    </a:cubicBezTo>
                    <a:cubicBezTo>
                      <a:pt x="242760" y="215386"/>
                      <a:pt x="302733" y="7248"/>
                      <a:pt x="310494" y="19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DFCF89C6-44F8-424E-8E72-67AF5B25F778}"/>
                  </a:ext>
                </a:extLst>
              </p:cNvPr>
              <p:cNvSpPr/>
              <p:nvPr/>
            </p:nvSpPr>
            <p:spPr>
              <a:xfrm>
                <a:off x="5253574" y="1356664"/>
                <a:ext cx="308928" cy="733784"/>
              </a:xfrm>
              <a:custGeom>
                <a:avLst/>
                <a:gdLst>
                  <a:gd name="connsiteX0" fmla="*/ 302676 w 308928"/>
                  <a:gd name="connsiteY0" fmla="*/ 2236 h 733784"/>
                  <a:gd name="connsiteX1" fmla="*/ 226476 w 308928"/>
                  <a:gd name="connsiteY1" fmla="*/ 97486 h 733784"/>
                  <a:gd name="connsiteX2" fmla="*/ 172501 w 308928"/>
                  <a:gd name="connsiteY2" fmla="*/ 234011 h 733784"/>
                  <a:gd name="connsiteX3" fmla="*/ 86776 w 308928"/>
                  <a:gd name="connsiteY3" fmla="*/ 430861 h 733784"/>
                  <a:gd name="connsiteX4" fmla="*/ 20101 w 308928"/>
                  <a:gd name="connsiteY4" fmla="*/ 729311 h 733784"/>
                  <a:gd name="connsiteX5" fmla="*/ 1051 w 308928"/>
                  <a:gd name="connsiteY5" fmla="*/ 599136 h 733784"/>
                  <a:gd name="connsiteX6" fmla="*/ 45501 w 308928"/>
                  <a:gd name="connsiteY6" fmla="*/ 446736 h 733784"/>
                  <a:gd name="connsiteX7" fmla="*/ 48676 w 308928"/>
                  <a:gd name="connsiteY7" fmla="*/ 192736 h 733784"/>
                  <a:gd name="connsiteX8" fmla="*/ 302676 w 308928"/>
                  <a:gd name="connsiteY8" fmla="*/ 2236 h 73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928" h="733784">
                    <a:moveTo>
                      <a:pt x="302676" y="2236"/>
                    </a:moveTo>
                    <a:cubicBezTo>
                      <a:pt x="332309" y="-13639"/>
                      <a:pt x="248172" y="58857"/>
                      <a:pt x="226476" y="97486"/>
                    </a:cubicBezTo>
                    <a:cubicBezTo>
                      <a:pt x="204780" y="136115"/>
                      <a:pt x="195784" y="178449"/>
                      <a:pt x="172501" y="234011"/>
                    </a:cubicBezTo>
                    <a:cubicBezTo>
                      <a:pt x="149218" y="289574"/>
                      <a:pt x="112176" y="348311"/>
                      <a:pt x="86776" y="430861"/>
                    </a:cubicBezTo>
                    <a:cubicBezTo>
                      <a:pt x="61376" y="513411"/>
                      <a:pt x="34388" y="701265"/>
                      <a:pt x="20101" y="729311"/>
                    </a:cubicBezTo>
                    <a:cubicBezTo>
                      <a:pt x="5813" y="757357"/>
                      <a:pt x="-3182" y="646232"/>
                      <a:pt x="1051" y="599136"/>
                    </a:cubicBezTo>
                    <a:cubicBezTo>
                      <a:pt x="5284" y="552040"/>
                      <a:pt x="37564" y="514469"/>
                      <a:pt x="45501" y="446736"/>
                    </a:cubicBezTo>
                    <a:cubicBezTo>
                      <a:pt x="53438" y="379003"/>
                      <a:pt x="9518" y="259940"/>
                      <a:pt x="48676" y="192736"/>
                    </a:cubicBezTo>
                    <a:cubicBezTo>
                      <a:pt x="87834" y="125532"/>
                      <a:pt x="273043" y="18111"/>
                      <a:pt x="302676" y="223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AD1C2FA8-8D2E-419D-B29C-A4892203C68A}"/>
                  </a:ext>
                </a:extLst>
              </p:cNvPr>
              <p:cNvSpPr/>
              <p:nvPr/>
            </p:nvSpPr>
            <p:spPr>
              <a:xfrm>
                <a:off x="5377836" y="4477614"/>
                <a:ext cx="985580" cy="701839"/>
              </a:xfrm>
              <a:custGeom>
                <a:avLst/>
                <a:gdLst>
                  <a:gd name="connsiteX0" fmla="*/ 13314 w 985580"/>
                  <a:gd name="connsiteY0" fmla="*/ 724 h 701839"/>
                  <a:gd name="connsiteX1" fmla="*/ 99039 w 985580"/>
                  <a:gd name="connsiteY1" fmla="*/ 103911 h 701839"/>
                  <a:gd name="connsiteX2" fmla="*/ 343514 w 985580"/>
                  <a:gd name="connsiteY2" fmla="*/ 337274 h 701839"/>
                  <a:gd name="connsiteX3" fmla="*/ 497502 w 985580"/>
                  <a:gd name="connsiteY3" fmla="*/ 446811 h 701839"/>
                  <a:gd name="connsiteX4" fmla="*/ 778489 w 985580"/>
                  <a:gd name="connsiteY4" fmla="*/ 530949 h 701839"/>
                  <a:gd name="connsiteX5" fmla="*/ 984864 w 985580"/>
                  <a:gd name="connsiteY5" fmla="*/ 561111 h 701839"/>
                  <a:gd name="connsiteX6" fmla="*/ 838814 w 985580"/>
                  <a:gd name="connsiteY6" fmla="*/ 616674 h 701839"/>
                  <a:gd name="connsiteX7" fmla="*/ 637202 w 985580"/>
                  <a:gd name="connsiteY7" fmla="*/ 662711 h 701839"/>
                  <a:gd name="connsiteX8" fmla="*/ 348277 w 985580"/>
                  <a:gd name="connsiteY8" fmla="*/ 684936 h 701839"/>
                  <a:gd name="connsiteX9" fmla="*/ 268902 w 985580"/>
                  <a:gd name="connsiteY9" fmla="*/ 697636 h 701839"/>
                  <a:gd name="connsiteX10" fmla="*/ 132377 w 985580"/>
                  <a:gd name="connsiteY10" fmla="*/ 608736 h 701839"/>
                  <a:gd name="connsiteX11" fmla="*/ 18077 w 985580"/>
                  <a:gd name="connsiteY11" fmla="*/ 484911 h 701839"/>
                  <a:gd name="connsiteX12" fmla="*/ 614 w 985580"/>
                  <a:gd name="connsiteY12" fmla="*/ 422999 h 701839"/>
                  <a:gd name="connsiteX13" fmla="*/ 3789 w 985580"/>
                  <a:gd name="connsiteY13" fmla="*/ 242024 h 701839"/>
                  <a:gd name="connsiteX14" fmla="*/ 2202 w 985580"/>
                  <a:gd name="connsiteY14" fmla="*/ 65811 h 701839"/>
                  <a:gd name="connsiteX15" fmla="*/ 13314 w 985580"/>
                  <a:gd name="connsiteY15" fmla="*/ 724 h 7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5580" h="701839">
                    <a:moveTo>
                      <a:pt x="13314" y="724"/>
                    </a:moveTo>
                    <a:cubicBezTo>
                      <a:pt x="29453" y="7074"/>
                      <a:pt x="44006" y="47820"/>
                      <a:pt x="99039" y="103911"/>
                    </a:cubicBezTo>
                    <a:cubicBezTo>
                      <a:pt x="154072" y="160002"/>
                      <a:pt x="277104" y="280124"/>
                      <a:pt x="343514" y="337274"/>
                    </a:cubicBezTo>
                    <a:cubicBezTo>
                      <a:pt x="409925" y="394424"/>
                      <a:pt x="425006" y="414532"/>
                      <a:pt x="497502" y="446811"/>
                    </a:cubicBezTo>
                    <a:cubicBezTo>
                      <a:pt x="569998" y="479090"/>
                      <a:pt x="697262" y="511899"/>
                      <a:pt x="778489" y="530949"/>
                    </a:cubicBezTo>
                    <a:cubicBezTo>
                      <a:pt x="859716" y="549999"/>
                      <a:pt x="974810" y="546824"/>
                      <a:pt x="984864" y="561111"/>
                    </a:cubicBezTo>
                    <a:cubicBezTo>
                      <a:pt x="994918" y="575398"/>
                      <a:pt x="896758" y="599741"/>
                      <a:pt x="838814" y="616674"/>
                    </a:cubicBezTo>
                    <a:cubicBezTo>
                      <a:pt x="780870" y="633607"/>
                      <a:pt x="718958" y="651334"/>
                      <a:pt x="637202" y="662711"/>
                    </a:cubicBezTo>
                    <a:cubicBezTo>
                      <a:pt x="555446" y="674088"/>
                      <a:pt x="409660" y="679115"/>
                      <a:pt x="348277" y="684936"/>
                    </a:cubicBezTo>
                    <a:cubicBezTo>
                      <a:pt x="286894" y="690757"/>
                      <a:pt x="304885" y="710336"/>
                      <a:pt x="268902" y="697636"/>
                    </a:cubicBezTo>
                    <a:cubicBezTo>
                      <a:pt x="232919" y="684936"/>
                      <a:pt x="174181" y="644190"/>
                      <a:pt x="132377" y="608736"/>
                    </a:cubicBezTo>
                    <a:cubicBezTo>
                      <a:pt x="90573" y="573282"/>
                      <a:pt x="40038" y="515867"/>
                      <a:pt x="18077" y="484911"/>
                    </a:cubicBezTo>
                    <a:cubicBezTo>
                      <a:pt x="-3884" y="453955"/>
                      <a:pt x="2995" y="463480"/>
                      <a:pt x="614" y="422999"/>
                    </a:cubicBezTo>
                    <a:cubicBezTo>
                      <a:pt x="-1767" y="382518"/>
                      <a:pt x="3524" y="301555"/>
                      <a:pt x="3789" y="242024"/>
                    </a:cubicBezTo>
                    <a:cubicBezTo>
                      <a:pt x="4054" y="182493"/>
                      <a:pt x="1937" y="100736"/>
                      <a:pt x="2202" y="65811"/>
                    </a:cubicBezTo>
                    <a:cubicBezTo>
                      <a:pt x="2467" y="30886"/>
                      <a:pt x="-2825" y="-5626"/>
                      <a:pt x="13314" y="7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97DEFB3A-BA78-4729-998E-569F2098CC75}"/>
                  </a:ext>
                </a:extLst>
              </p:cNvPr>
              <p:cNvSpPr/>
              <p:nvPr/>
            </p:nvSpPr>
            <p:spPr>
              <a:xfrm rot="10800000">
                <a:off x="6341363" y="4244957"/>
                <a:ext cx="338411" cy="153852"/>
              </a:xfrm>
              <a:custGeom>
                <a:avLst/>
                <a:gdLst>
                  <a:gd name="connsiteX0" fmla="*/ 169 w 237420"/>
                  <a:gd name="connsiteY0" fmla="*/ 97366 h 97742"/>
                  <a:gd name="connsiteX1" fmla="*/ 152569 w 237420"/>
                  <a:gd name="connsiteY1" fmla="*/ 16933 h 97742"/>
                  <a:gd name="connsiteX2" fmla="*/ 237236 w 237420"/>
                  <a:gd name="connsiteY2" fmla="*/ 0 h 97742"/>
                  <a:gd name="connsiteX3" fmla="*/ 173736 w 237420"/>
                  <a:gd name="connsiteY3" fmla="*/ 16933 h 97742"/>
                  <a:gd name="connsiteX4" fmla="*/ 122936 w 237420"/>
                  <a:gd name="connsiteY4" fmla="*/ 46566 h 97742"/>
                  <a:gd name="connsiteX5" fmla="*/ 169 w 237420"/>
                  <a:gd name="connsiteY5" fmla="*/ 97366 h 9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420" h="97742">
                    <a:moveTo>
                      <a:pt x="169" y="97366"/>
                    </a:moveTo>
                    <a:cubicBezTo>
                      <a:pt x="5108" y="92427"/>
                      <a:pt x="113058" y="33161"/>
                      <a:pt x="152569" y="16933"/>
                    </a:cubicBezTo>
                    <a:cubicBezTo>
                      <a:pt x="192080" y="705"/>
                      <a:pt x="233708" y="0"/>
                      <a:pt x="237236" y="0"/>
                    </a:cubicBezTo>
                    <a:cubicBezTo>
                      <a:pt x="240764" y="0"/>
                      <a:pt x="192786" y="9172"/>
                      <a:pt x="173736" y="16933"/>
                    </a:cubicBezTo>
                    <a:cubicBezTo>
                      <a:pt x="154686" y="24694"/>
                      <a:pt x="146219" y="35983"/>
                      <a:pt x="122936" y="46566"/>
                    </a:cubicBezTo>
                    <a:cubicBezTo>
                      <a:pt x="99653" y="57149"/>
                      <a:pt x="-4770" y="102305"/>
                      <a:pt x="169" y="97366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C6978656-1863-4264-B531-0B282A5F09F6}"/>
                </a:ext>
              </a:extLst>
            </p:cNvPr>
            <p:cNvGrpSpPr/>
            <p:nvPr/>
          </p:nvGrpSpPr>
          <p:grpSpPr>
            <a:xfrm>
              <a:off x="4991533" y="5727878"/>
              <a:ext cx="3276956" cy="1082023"/>
              <a:chOff x="4991533" y="5413382"/>
              <a:chExt cx="3276956" cy="1082023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1CD94760-9659-445D-8E08-BCE76116A51E}"/>
                  </a:ext>
                </a:extLst>
              </p:cNvPr>
              <p:cNvGrpSpPr/>
              <p:nvPr/>
            </p:nvGrpSpPr>
            <p:grpSpPr>
              <a:xfrm>
                <a:off x="4991533" y="5413382"/>
                <a:ext cx="605085" cy="599571"/>
                <a:chOff x="4991533" y="5108575"/>
                <a:chExt cx="605085" cy="599571"/>
              </a:xfrm>
            </p:grpSpPr>
            <p:sp>
              <p:nvSpPr>
                <p:cNvPr id="180" name="フリーフォーム: 図形 179">
                  <a:extLst>
                    <a:ext uri="{FF2B5EF4-FFF2-40B4-BE49-F238E27FC236}">
                      <a16:creationId xmlns:a16="http://schemas.microsoft.com/office/drawing/2014/main" id="{9462A990-8621-4ADD-8544-C2B6D2642B9C}"/>
                    </a:ext>
                  </a:extLst>
                </p:cNvPr>
                <p:cNvSpPr/>
                <p:nvPr/>
              </p:nvSpPr>
              <p:spPr>
                <a:xfrm>
                  <a:off x="5148263" y="5111750"/>
                  <a:ext cx="41275" cy="65088"/>
                </a:xfrm>
                <a:custGeom>
                  <a:avLst/>
                  <a:gdLst>
                    <a:gd name="connsiteX0" fmla="*/ 41275 w 41275"/>
                    <a:gd name="connsiteY0" fmla="*/ 0 h 65088"/>
                    <a:gd name="connsiteX1" fmla="*/ 0 w 41275"/>
                    <a:gd name="connsiteY1" fmla="*/ 65088 h 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275" h="65088">
                      <a:moveTo>
                        <a:pt x="41275" y="0"/>
                      </a:moveTo>
                      <a:lnTo>
                        <a:pt x="0" y="65088"/>
                      </a:ln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97" name="グループ化 196">
                  <a:extLst>
                    <a:ext uri="{FF2B5EF4-FFF2-40B4-BE49-F238E27FC236}">
                      <a16:creationId xmlns:a16="http://schemas.microsoft.com/office/drawing/2014/main" id="{EAD9BDCD-6BEA-4E66-88C0-0B386BF3DDD7}"/>
                    </a:ext>
                  </a:extLst>
                </p:cNvPr>
                <p:cNvGrpSpPr/>
                <p:nvPr/>
              </p:nvGrpSpPr>
              <p:grpSpPr>
                <a:xfrm>
                  <a:off x="4991533" y="5108575"/>
                  <a:ext cx="605085" cy="599571"/>
                  <a:chOff x="4991533" y="5108575"/>
                  <a:chExt cx="605085" cy="599571"/>
                </a:xfrm>
              </p:grpSpPr>
              <p:sp>
                <p:nvSpPr>
                  <p:cNvPr id="181" name="フリーフォーム: 図形 180">
                    <a:extLst>
                      <a:ext uri="{FF2B5EF4-FFF2-40B4-BE49-F238E27FC236}">
                        <a16:creationId xmlns:a16="http://schemas.microsoft.com/office/drawing/2014/main" id="{5886D840-0525-40AC-9C70-FFD2C7617477}"/>
                      </a:ext>
                    </a:extLst>
                  </p:cNvPr>
                  <p:cNvSpPr/>
                  <p:nvPr/>
                </p:nvSpPr>
                <p:spPr>
                  <a:xfrm>
                    <a:off x="4991533" y="5108575"/>
                    <a:ext cx="605085" cy="599571"/>
                  </a:xfrm>
                  <a:custGeom>
                    <a:avLst/>
                    <a:gdLst>
                      <a:gd name="connsiteX0" fmla="*/ 198005 w 605085"/>
                      <a:gd name="connsiteY0" fmla="*/ 0 h 599571"/>
                      <a:gd name="connsiteX1" fmla="*/ 328180 w 605085"/>
                      <a:gd name="connsiteY1" fmla="*/ 47625 h 599571"/>
                      <a:gd name="connsiteX2" fmla="*/ 339292 w 605085"/>
                      <a:gd name="connsiteY2" fmla="*/ 34925 h 599571"/>
                      <a:gd name="connsiteX3" fmla="*/ 366280 w 605085"/>
                      <a:gd name="connsiteY3" fmla="*/ 3175 h 599571"/>
                      <a:gd name="connsiteX4" fmla="*/ 378980 w 605085"/>
                      <a:gd name="connsiteY4" fmla="*/ 11113 h 599571"/>
                      <a:gd name="connsiteX5" fmla="*/ 423430 w 605085"/>
                      <a:gd name="connsiteY5" fmla="*/ 31750 h 599571"/>
                      <a:gd name="connsiteX6" fmla="*/ 440892 w 605085"/>
                      <a:gd name="connsiteY6" fmla="*/ 39688 h 599571"/>
                      <a:gd name="connsiteX7" fmla="*/ 426605 w 605085"/>
                      <a:gd name="connsiteY7" fmla="*/ 63500 h 599571"/>
                      <a:gd name="connsiteX8" fmla="*/ 418667 w 605085"/>
                      <a:gd name="connsiteY8" fmla="*/ 82550 h 599571"/>
                      <a:gd name="connsiteX9" fmla="*/ 469467 w 605085"/>
                      <a:gd name="connsiteY9" fmla="*/ 106363 h 599571"/>
                      <a:gd name="connsiteX10" fmla="*/ 550430 w 605085"/>
                      <a:gd name="connsiteY10" fmla="*/ 146050 h 599571"/>
                      <a:gd name="connsiteX11" fmla="*/ 604405 w 605085"/>
                      <a:gd name="connsiteY11" fmla="*/ 171450 h 599571"/>
                      <a:gd name="connsiteX12" fmla="*/ 580592 w 605085"/>
                      <a:gd name="connsiteY12" fmla="*/ 223838 h 599571"/>
                      <a:gd name="connsiteX13" fmla="*/ 577417 w 605085"/>
                      <a:gd name="connsiteY13" fmla="*/ 231775 h 599571"/>
                      <a:gd name="connsiteX14" fmla="*/ 553605 w 605085"/>
                      <a:gd name="connsiteY14" fmla="*/ 228600 h 599571"/>
                      <a:gd name="connsiteX15" fmla="*/ 537730 w 605085"/>
                      <a:gd name="connsiteY15" fmla="*/ 212725 h 599571"/>
                      <a:gd name="connsiteX16" fmla="*/ 466292 w 605085"/>
                      <a:gd name="connsiteY16" fmla="*/ 192088 h 599571"/>
                      <a:gd name="connsiteX17" fmla="*/ 417080 w 605085"/>
                      <a:gd name="connsiteY17" fmla="*/ 169863 h 599571"/>
                      <a:gd name="connsiteX18" fmla="*/ 377392 w 605085"/>
                      <a:gd name="connsiteY18" fmla="*/ 153988 h 599571"/>
                      <a:gd name="connsiteX19" fmla="*/ 366280 w 605085"/>
                      <a:gd name="connsiteY19" fmla="*/ 171450 h 599571"/>
                      <a:gd name="connsiteX20" fmla="*/ 388505 w 605085"/>
                      <a:gd name="connsiteY20" fmla="*/ 190500 h 599571"/>
                      <a:gd name="connsiteX21" fmla="*/ 444067 w 605085"/>
                      <a:gd name="connsiteY21" fmla="*/ 231775 h 599571"/>
                      <a:gd name="connsiteX22" fmla="*/ 490105 w 605085"/>
                      <a:gd name="connsiteY22" fmla="*/ 268288 h 599571"/>
                      <a:gd name="connsiteX23" fmla="*/ 528205 w 605085"/>
                      <a:gd name="connsiteY23" fmla="*/ 344488 h 599571"/>
                      <a:gd name="connsiteX24" fmla="*/ 523442 w 605085"/>
                      <a:gd name="connsiteY24" fmla="*/ 430213 h 599571"/>
                      <a:gd name="connsiteX25" fmla="*/ 505980 w 605085"/>
                      <a:gd name="connsiteY25" fmla="*/ 492125 h 599571"/>
                      <a:gd name="connsiteX26" fmla="*/ 464705 w 605085"/>
                      <a:gd name="connsiteY26" fmla="*/ 560388 h 599571"/>
                      <a:gd name="connsiteX27" fmla="*/ 417080 w 605085"/>
                      <a:gd name="connsiteY27" fmla="*/ 598488 h 599571"/>
                      <a:gd name="connsiteX28" fmla="*/ 399617 w 605085"/>
                      <a:gd name="connsiteY28" fmla="*/ 585788 h 599571"/>
                      <a:gd name="connsiteX29" fmla="*/ 339292 w 605085"/>
                      <a:gd name="connsiteY29" fmla="*/ 550863 h 599571"/>
                      <a:gd name="connsiteX30" fmla="*/ 367867 w 605085"/>
                      <a:gd name="connsiteY30" fmla="*/ 528638 h 599571"/>
                      <a:gd name="connsiteX31" fmla="*/ 440892 w 605085"/>
                      <a:gd name="connsiteY31" fmla="*/ 401638 h 599571"/>
                      <a:gd name="connsiteX32" fmla="*/ 361517 w 605085"/>
                      <a:gd name="connsiteY32" fmla="*/ 433388 h 599571"/>
                      <a:gd name="connsiteX33" fmla="*/ 234517 w 605085"/>
                      <a:gd name="connsiteY33" fmla="*/ 461963 h 599571"/>
                      <a:gd name="connsiteX34" fmla="*/ 139267 w 605085"/>
                      <a:gd name="connsiteY34" fmla="*/ 463550 h 599571"/>
                      <a:gd name="connsiteX35" fmla="*/ 24967 w 605085"/>
                      <a:gd name="connsiteY35" fmla="*/ 407988 h 599571"/>
                      <a:gd name="connsiteX36" fmla="*/ 1155 w 605085"/>
                      <a:gd name="connsiteY36" fmla="*/ 333375 h 599571"/>
                      <a:gd name="connsiteX37" fmla="*/ 47192 w 605085"/>
                      <a:gd name="connsiteY37" fmla="*/ 234950 h 599571"/>
                      <a:gd name="connsiteX38" fmla="*/ 161492 w 605085"/>
                      <a:gd name="connsiteY38" fmla="*/ 157163 h 599571"/>
                      <a:gd name="connsiteX39" fmla="*/ 264680 w 605085"/>
                      <a:gd name="connsiteY39" fmla="*/ 149225 h 599571"/>
                      <a:gd name="connsiteX40" fmla="*/ 282142 w 605085"/>
                      <a:gd name="connsiteY40" fmla="*/ 128588 h 599571"/>
                      <a:gd name="connsiteX41" fmla="*/ 290080 w 605085"/>
                      <a:gd name="connsiteY41" fmla="*/ 117475 h 599571"/>
                      <a:gd name="connsiteX42" fmla="*/ 256742 w 605085"/>
                      <a:gd name="connsiteY42" fmla="*/ 107950 h 599571"/>
                      <a:gd name="connsiteX43" fmla="*/ 161492 w 605085"/>
                      <a:gd name="connsiteY43" fmla="*/ 77788 h 599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605085" h="599571">
                        <a:moveTo>
                          <a:pt x="198005" y="0"/>
                        </a:moveTo>
                        <a:cubicBezTo>
                          <a:pt x="251318" y="20902"/>
                          <a:pt x="304632" y="41804"/>
                          <a:pt x="328180" y="47625"/>
                        </a:cubicBezTo>
                        <a:cubicBezTo>
                          <a:pt x="351728" y="53446"/>
                          <a:pt x="339292" y="34925"/>
                          <a:pt x="339292" y="34925"/>
                        </a:cubicBezTo>
                        <a:cubicBezTo>
                          <a:pt x="345642" y="27517"/>
                          <a:pt x="359665" y="7144"/>
                          <a:pt x="366280" y="3175"/>
                        </a:cubicBezTo>
                        <a:cubicBezTo>
                          <a:pt x="372895" y="-794"/>
                          <a:pt x="369455" y="6350"/>
                          <a:pt x="378980" y="11113"/>
                        </a:cubicBezTo>
                        <a:cubicBezTo>
                          <a:pt x="388505" y="15876"/>
                          <a:pt x="423430" y="31750"/>
                          <a:pt x="423430" y="31750"/>
                        </a:cubicBezTo>
                        <a:cubicBezTo>
                          <a:pt x="433749" y="36512"/>
                          <a:pt x="440363" y="34396"/>
                          <a:pt x="440892" y="39688"/>
                        </a:cubicBezTo>
                        <a:cubicBezTo>
                          <a:pt x="441421" y="44980"/>
                          <a:pt x="430309" y="56356"/>
                          <a:pt x="426605" y="63500"/>
                        </a:cubicBezTo>
                        <a:cubicBezTo>
                          <a:pt x="422901" y="70644"/>
                          <a:pt x="411523" y="75406"/>
                          <a:pt x="418667" y="82550"/>
                        </a:cubicBezTo>
                        <a:cubicBezTo>
                          <a:pt x="425811" y="89694"/>
                          <a:pt x="469467" y="106363"/>
                          <a:pt x="469467" y="106363"/>
                        </a:cubicBezTo>
                        <a:lnTo>
                          <a:pt x="550430" y="146050"/>
                        </a:lnTo>
                        <a:cubicBezTo>
                          <a:pt x="572920" y="156898"/>
                          <a:pt x="599378" y="158485"/>
                          <a:pt x="604405" y="171450"/>
                        </a:cubicBezTo>
                        <a:cubicBezTo>
                          <a:pt x="609432" y="184415"/>
                          <a:pt x="585090" y="213784"/>
                          <a:pt x="580592" y="223838"/>
                        </a:cubicBezTo>
                        <a:cubicBezTo>
                          <a:pt x="576094" y="233892"/>
                          <a:pt x="581915" y="230981"/>
                          <a:pt x="577417" y="231775"/>
                        </a:cubicBezTo>
                        <a:cubicBezTo>
                          <a:pt x="572919" y="232569"/>
                          <a:pt x="560220" y="231775"/>
                          <a:pt x="553605" y="228600"/>
                        </a:cubicBezTo>
                        <a:cubicBezTo>
                          <a:pt x="546990" y="225425"/>
                          <a:pt x="552282" y="218810"/>
                          <a:pt x="537730" y="212725"/>
                        </a:cubicBezTo>
                        <a:cubicBezTo>
                          <a:pt x="523178" y="206640"/>
                          <a:pt x="486400" y="199232"/>
                          <a:pt x="466292" y="192088"/>
                        </a:cubicBezTo>
                        <a:cubicBezTo>
                          <a:pt x="446184" y="184944"/>
                          <a:pt x="431897" y="176213"/>
                          <a:pt x="417080" y="169863"/>
                        </a:cubicBezTo>
                        <a:cubicBezTo>
                          <a:pt x="402263" y="163513"/>
                          <a:pt x="385859" y="153724"/>
                          <a:pt x="377392" y="153988"/>
                        </a:cubicBezTo>
                        <a:cubicBezTo>
                          <a:pt x="368925" y="154253"/>
                          <a:pt x="364428" y="165365"/>
                          <a:pt x="366280" y="171450"/>
                        </a:cubicBezTo>
                        <a:cubicBezTo>
                          <a:pt x="368132" y="177535"/>
                          <a:pt x="375541" y="180446"/>
                          <a:pt x="388505" y="190500"/>
                        </a:cubicBezTo>
                        <a:cubicBezTo>
                          <a:pt x="401470" y="200554"/>
                          <a:pt x="427134" y="218810"/>
                          <a:pt x="444067" y="231775"/>
                        </a:cubicBezTo>
                        <a:cubicBezTo>
                          <a:pt x="461000" y="244740"/>
                          <a:pt x="476082" y="249503"/>
                          <a:pt x="490105" y="268288"/>
                        </a:cubicBezTo>
                        <a:cubicBezTo>
                          <a:pt x="504128" y="287073"/>
                          <a:pt x="522649" y="317501"/>
                          <a:pt x="528205" y="344488"/>
                        </a:cubicBezTo>
                        <a:cubicBezTo>
                          <a:pt x="533761" y="371475"/>
                          <a:pt x="527146" y="405607"/>
                          <a:pt x="523442" y="430213"/>
                        </a:cubicBezTo>
                        <a:cubicBezTo>
                          <a:pt x="519738" y="454819"/>
                          <a:pt x="515769" y="470429"/>
                          <a:pt x="505980" y="492125"/>
                        </a:cubicBezTo>
                        <a:cubicBezTo>
                          <a:pt x="496191" y="513821"/>
                          <a:pt x="479522" y="542661"/>
                          <a:pt x="464705" y="560388"/>
                        </a:cubicBezTo>
                        <a:cubicBezTo>
                          <a:pt x="449888" y="578115"/>
                          <a:pt x="427928" y="594255"/>
                          <a:pt x="417080" y="598488"/>
                        </a:cubicBezTo>
                        <a:cubicBezTo>
                          <a:pt x="406232" y="602721"/>
                          <a:pt x="412582" y="593726"/>
                          <a:pt x="399617" y="585788"/>
                        </a:cubicBezTo>
                        <a:cubicBezTo>
                          <a:pt x="386652" y="577851"/>
                          <a:pt x="344584" y="560388"/>
                          <a:pt x="339292" y="550863"/>
                        </a:cubicBezTo>
                        <a:cubicBezTo>
                          <a:pt x="334000" y="541338"/>
                          <a:pt x="350934" y="553509"/>
                          <a:pt x="367867" y="528638"/>
                        </a:cubicBezTo>
                        <a:cubicBezTo>
                          <a:pt x="384800" y="503767"/>
                          <a:pt x="441950" y="417513"/>
                          <a:pt x="440892" y="401638"/>
                        </a:cubicBezTo>
                        <a:cubicBezTo>
                          <a:pt x="439834" y="385763"/>
                          <a:pt x="395913" y="423334"/>
                          <a:pt x="361517" y="433388"/>
                        </a:cubicBezTo>
                        <a:cubicBezTo>
                          <a:pt x="327121" y="443442"/>
                          <a:pt x="271559" y="456936"/>
                          <a:pt x="234517" y="461963"/>
                        </a:cubicBezTo>
                        <a:cubicBezTo>
                          <a:pt x="197475" y="466990"/>
                          <a:pt x="174192" y="472546"/>
                          <a:pt x="139267" y="463550"/>
                        </a:cubicBezTo>
                        <a:cubicBezTo>
                          <a:pt x="104342" y="454554"/>
                          <a:pt x="47985" y="429684"/>
                          <a:pt x="24967" y="407988"/>
                        </a:cubicBezTo>
                        <a:cubicBezTo>
                          <a:pt x="1949" y="386292"/>
                          <a:pt x="-2549" y="362215"/>
                          <a:pt x="1155" y="333375"/>
                        </a:cubicBezTo>
                        <a:cubicBezTo>
                          <a:pt x="4859" y="304535"/>
                          <a:pt x="20469" y="264319"/>
                          <a:pt x="47192" y="234950"/>
                        </a:cubicBezTo>
                        <a:cubicBezTo>
                          <a:pt x="73915" y="205581"/>
                          <a:pt x="125244" y="171451"/>
                          <a:pt x="161492" y="157163"/>
                        </a:cubicBezTo>
                        <a:cubicBezTo>
                          <a:pt x="197740" y="142875"/>
                          <a:pt x="244572" y="153987"/>
                          <a:pt x="264680" y="149225"/>
                        </a:cubicBezTo>
                        <a:cubicBezTo>
                          <a:pt x="284788" y="144463"/>
                          <a:pt x="277909" y="133880"/>
                          <a:pt x="282142" y="128588"/>
                        </a:cubicBezTo>
                        <a:cubicBezTo>
                          <a:pt x="286375" y="123296"/>
                          <a:pt x="294313" y="120915"/>
                          <a:pt x="290080" y="117475"/>
                        </a:cubicBezTo>
                        <a:cubicBezTo>
                          <a:pt x="285847" y="114035"/>
                          <a:pt x="256742" y="107950"/>
                          <a:pt x="256742" y="107950"/>
                        </a:cubicBezTo>
                        <a:lnTo>
                          <a:pt x="161492" y="77788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" name="フリーフォーム: 図形 181">
                    <a:extLst>
                      <a:ext uri="{FF2B5EF4-FFF2-40B4-BE49-F238E27FC236}">
                        <a16:creationId xmlns:a16="http://schemas.microsoft.com/office/drawing/2014/main" id="{D69B26D9-C598-4A55-94A2-D5C2A9F412ED}"/>
                      </a:ext>
                    </a:extLst>
                  </p:cNvPr>
                  <p:cNvSpPr/>
                  <p:nvPr/>
                </p:nvSpPr>
                <p:spPr>
                  <a:xfrm>
                    <a:off x="5075242" y="5346637"/>
                    <a:ext cx="136752" cy="142250"/>
                  </a:xfrm>
                  <a:custGeom>
                    <a:avLst/>
                    <a:gdLst>
                      <a:gd name="connsiteX0" fmla="*/ 131758 w 136752"/>
                      <a:gd name="connsiteY0" fmla="*/ 63 h 142250"/>
                      <a:gd name="connsiteX1" fmla="*/ 107946 w 136752"/>
                      <a:gd name="connsiteY1" fmla="*/ 60388 h 142250"/>
                      <a:gd name="connsiteX2" fmla="*/ 77783 w 136752"/>
                      <a:gd name="connsiteY2" fmla="*/ 139763 h 142250"/>
                      <a:gd name="connsiteX3" fmla="*/ 28571 w 136752"/>
                      <a:gd name="connsiteY3" fmla="*/ 120713 h 142250"/>
                      <a:gd name="connsiteX4" fmla="*/ 11108 w 136752"/>
                      <a:gd name="connsiteY4" fmla="*/ 104838 h 142250"/>
                      <a:gd name="connsiteX5" fmla="*/ 4758 w 136752"/>
                      <a:gd name="connsiteY5" fmla="*/ 71501 h 142250"/>
                      <a:gd name="connsiteX6" fmla="*/ 131758 w 136752"/>
                      <a:gd name="connsiteY6" fmla="*/ 63 h 142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6752" h="142250">
                        <a:moveTo>
                          <a:pt x="131758" y="63"/>
                        </a:moveTo>
                        <a:cubicBezTo>
                          <a:pt x="148956" y="-1789"/>
                          <a:pt x="116942" y="37105"/>
                          <a:pt x="107946" y="60388"/>
                        </a:cubicBezTo>
                        <a:cubicBezTo>
                          <a:pt x="98950" y="83671"/>
                          <a:pt x="91012" y="129709"/>
                          <a:pt x="77783" y="139763"/>
                        </a:cubicBezTo>
                        <a:cubicBezTo>
                          <a:pt x="64554" y="149817"/>
                          <a:pt x="39683" y="126534"/>
                          <a:pt x="28571" y="120713"/>
                        </a:cubicBezTo>
                        <a:cubicBezTo>
                          <a:pt x="17459" y="114892"/>
                          <a:pt x="15077" y="113040"/>
                          <a:pt x="11108" y="104838"/>
                        </a:cubicBezTo>
                        <a:cubicBezTo>
                          <a:pt x="7139" y="96636"/>
                          <a:pt x="-7413" y="87111"/>
                          <a:pt x="4758" y="71501"/>
                        </a:cubicBezTo>
                        <a:cubicBezTo>
                          <a:pt x="16929" y="55891"/>
                          <a:pt x="114560" y="1915"/>
                          <a:pt x="131758" y="63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83" name="フリーフォーム: 図形 182">
                    <a:extLst>
                      <a:ext uri="{FF2B5EF4-FFF2-40B4-BE49-F238E27FC236}">
                        <a16:creationId xmlns:a16="http://schemas.microsoft.com/office/drawing/2014/main" id="{A323433E-CDBF-477F-BBFA-32295B7B7EEC}"/>
                      </a:ext>
                    </a:extLst>
                  </p:cNvPr>
                  <p:cNvSpPr/>
                  <p:nvPr/>
                </p:nvSpPr>
                <p:spPr>
                  <a:xfrm>
                    <a:off x="5257178" y="5360564"/>
                    <a:ext cx="148505" cy="130471"/>
                  </a:xfrm>
                  <a:custGeom>
                    <a:avLst/>
                    <a:gdLst>
                      <a:gd name="connsiteX0" fmla="*/ 60947 w 148505"/>
                      <a:gd name="connsiteY0" fmla="*/ 424 h 130471"/>
                      <a:gd name="connsiteX1" fmla="*/ 129210 w 148505"/>
                      <a:gd name="connsiteY1" fmla="*/ 35349 h 130471"/>
                      <a:gd name="connsiteX2" fmla="*/ 148260 w 148505"/>
                      <a:gd name="connsiteY2" fmla="*/ 63924 h 130471"/>
                      <a:gd name="connsiteX3" fmla="*/ 119685 w 148505"/>
                      <a:gd name="connsiteY3" fmla="*/ 78211 h 130471"/>
                      <a:gd name="connsiteX4" fmla="*/ 57772 w 148505"/>
                      <a:gd name="connsiteY4" fmla="*/ 105199 h 130471"/>
                      <a:gd name="connsiteX5" fmla="*/ 622 w 148505"/>
                      <a:gd name="connsiteY5" fmla="*/ 129011 h 130471"/>
                      <a:gd name="connsiteX6" fmla="*/ 29197 w 148505"/>
                      <a:gd name="connsiteY6" fmla="*/ 60749 h 130471"/>
                      <a:gd name="connsiteX7" fmla="*/ 60947 w 148505"/>
                      <a:gd name="connsiteY7" fmla="*/ 424 h 130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8505" h="130471">
                        <a:moveTo>
                          <a:pt x="60947" y="424"/>
                        </a:moveTo>
                        <a:cubicBezTo>
                          <a:pt x="77616" y="-3809"/>
                          <a:pt x="114658" y="24766"/>
                          <a:pt x="129210" y="35349"/>
                        </a:cubicBezTo>
                        <a:cubicBezTo>
                          <a:pt x="143762" y="45932"/>
                          <a:pt x="149848" y="56780"/>
                          <a:pt x="148260" y="63924"/>
                        </a:cubicBezTo>
                        <a:cubicBezTo>
                          <a:pt x="146673" y="71068"/>
                          <a:pt x="134766" y="71332"/>
                          <a:pt x="119685" y="78211"/>
                        </a:cubicBezTo>
                        <a:cubicBezTo>
                          <a:pt x="104604" y="85090"/>
                          <a:pt x="77616" y="96732"/>
                          <a:pt x="57772" y="105199"/>
                        </a:cubicBezTo>
                        <a:cubicBezTo>
                          <a:pt x="37928" y="113666"/>
                          <a:pt x="5384" y="136419"/>
                          <a:pt x="622" y="129011"/>
                        </a:cubicBezTo>
                        <a:cubicBezTo>
                          <a:pt x="-4141" y="121603"/>
                          <a:pt x="19672" y="81651"/>
                          <a:pt x="29197" y="60749"/>
                        </a:cubicBezTo>
                        <a:cubicBezTo>
                          <a:pt x="38722" y="39847"/>
                          <a:pt x="44278" y="4657"/>
                          <a:pt x="60947" y="424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96" name="グループ化 195">
                <a:extLst>
                  <a:ext uri="{FF2B5EF4-FFF2-40B4-BE49-F238E27FC236}">
                    <a16:creationId xmlns:a16="http://schemas.microsoft.com/office/drawing/2014/main" id="{B5663999-C1EA-4C84-BECC-80638A558A83}"/>
                  </a:ext>
                </a:extLst>
              </p:cNvPr>
              <p:cNvGrpSpPr/>
              <p:nvPr/>
            </p:nvGrpSpPr>
            <p:grpSpPr>
              <a:xfrm rot="900000">
                <a:off x="5545060" y="5695601"/>
                <a:ext cx="512013" cy="528803"/>
                <a:chOff x="5482132" y="5730266"/>
                <a:chExt cx="512013" cy="528803"/>
              </a:xfrm>
            </p:grpSpPr>
            <p:sp>
              <p:nvSpPr>
                <p:cNvPr id="184" name="フリーフォーム: 図形 183">
                  <a:extLst>
                    <a:ext uri="{FF2B5EF4-FFF2-40B4-BE49-F238E27FC236}">
                      <a16:creationId xmlns:a16="http://schemas.microsoft.com/office/drawing/2014/main" id="{1E2D9095-B730-421B-9D8B-E8F2491F5512}"/>
                    </a:ext>
                  </a:extLst>
                </p:cNvPr>
                <p:cNvSpPr/>
                <p:nvPr/>
              </p:nvSpPr>
              <p:spPr>
                <a:xfrm>
                  <a:off x="5546600" y="5730266"/>
                  <a:ext cx="362721" cy="150946"/>
                </a:xfrm>
                <a:custGeom>
                  <a:avLst/>
                  <a:gdLst>
                    <a:gd name="connsiteX0" fmla="*/ 24467 w 362721"/>
                    <a:gd name="connsiteY0" fmla="*/ 1667 h 150946"/>
                    <a:gd name="connsiteX1" fmla="*/ 202267 w 362721"/>
                    <a:gd name="connsiteY1" fmla="*/ 37651 h 150946"/>
                    <a:gd name="connsiteX2" fmla="*/ 354667 w 362721"/>
                    <a:gd name="connsiteY2" fmla="*/ 71517 h 150946"/>
                    <a:gd name="connsiteX3" fmla="*/ 339850 w 362721"/>
                    <a:gd name="connsiteY3" fmla="*/ 96917 h 150946"/>
                    <a:gd name="connsiteX4" fmla="*/ 325033 w 362721"/>
                    <a:gd name="connsiteY4" fmla="*/ 149834 h 150946"/>
                    <a:gd name="connsiteX5" fmla="*/ 236133 w 362721"/>
                    <a:gd name="connsiteY5" fmla="*/ 130784 h 150946"/>
                    <a:gd name="connsiteX6" fmla="*/ 136650 w 362721"/>
                    <a:gd name="connsiteY6" fmla="*/ 105384 h 150946"/>
                    <a:gd name="connsiteX7" fmla="*/ 16000 w 362721"/>
                    <a:gd name="connsiteY7" fmla="*/ 94801 h 150946"/>
                    <a:gd name="connsiteX8" fmla="*/ 24467 w 362721"/>
                    <a:gd name="connsiteY8" fmla="*/ 1667 h 150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2721" h="150946">
                      <a:moveTo>
                        <a:pt x="24467" y="1667"/>
                      </a:moveTo>
                      <a:cubicBezTo>
                        <a:pt x="55511" y="-7858"/>
                        <a:pt x="147234" y="26009"/>
                        <a:pt x="202267" y="37651"/>
                      </a:cubicBezTo>
                      <a:cubicBezTo>
                        <a:pt x="257300" y="49293"/>
                        <a:pt x="331737" y="61639"/>
                        <a:pt x="354667" y="71517"/>
                      </a:cubicBezTo>
                      <a:cubicBezTo>
                        <a:pt x="377597" y="81395"/>
                        <a:pt x="344789" y="83864"/>
                        <a:pt x="339850" y="96917"/>
                      </a:cubicBezTo>
                      <a:cubicBezTo>
                        <a:pt x="334911" y="109970"/>
                        <a:pt x="342319" y="144190"/>
                        <a:pt x="325033" y="149834"/>
                      </a:cubicBezTo>
                      <a:cubicBezTo>
                        <a:pt x="307747" y="155478"/>
                        <a:pt x="267530" y="138192"/>
                        <a:pt x="236133" y="130784"/>
                      </a:cubicBezTo>
                      <a:cubicBezTo>
                        <a:pt x="204736" y="123376"/>
                        <a:pt x="173339" y="111381"/>
                        <a:pt x="136650" y="105384"/>
                      </a:cubicBezTo>
                      <a:cubicBezTo>
                        <a:pt x="99961" y="99387"/>
                        <a:pt x="38578" y="105384"/>
                        <a:pt x="16000" y="94801"/>
                      </a:cubicBezTo>
                      <a:cubicBezTo>
                        <a:pt x="-6578" y="84218"/>
                        <a:pt x="-6577" y="11192"/>
                        <a:pt x="24467" y="1667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5" name="フリーフォーム: 図形 184">
                  <a:extLst>
                    <a:ext uri="{FF2B5EF4-FFF2-40B4-BE49-F238E27FC236}">
                      <a16:creationId xmlns:a16="http://schemas.microsoft.com/office/drawing/2014/main" id="{BC7FADAC-CB2B-4A55-B81B-8D53D34FF426}"/>
                    </a:ext>
                  </a:extLst>
                </p:cNvPr>
                <p:cNvSpPr/>
                <p:nvPr/>
              </p:nvSpPr>
              <p:spPr>
                <a:xfrm>
                  <a:off x="5482132" y="5854853"/>
                  <a:ext cx="512013" cy="404216"/>
                </a:xfrm>
                <a:custGeom>
                  <a:avLst/>
                  <a:gdLst>
                    <a:gd name="connsiteX0" fmla="*/ 44485 w 512013"/>
                    <a:gd name="connsiteY0" fmla="*/ 4080 h 404216"/>
                    <a:gd name="connsiteX1" fmla="*/ 21201 w 512013"/>
                    <a:gd name="connsiteY1" fmla="*/ 63347 h 404216"/>
                    <a:gd name="connsiteX2" fmla="*/ 35 w 512013"/>
                    <a:gd name="connsiteY2" fmla="*/ 156480 h 404216"/>
                    <a:gd name="connsiteX3" fmla="*/ 16968 w 512013"/>
                    <a:gd name="connsiteY3" fmla="*/ 249614 h 404216"/>
                    <a:gd name="connsiteX4" fmla="*/ 46601 w 512013"/>
                    <a:gd name="connsiteY4" fmla="*/ 245380 h 404216"/>
                    <a:gd name="connsiteX5" fmla="*/ 131268 w 512013"/>
                    <a:gd name="connsiteY5" fmla="*/ 198814 h 404216"/>
                    <a:gd name="connsiteX6" fmla="*/ 279435 w 512013"/>
                    <a:gd name="connsiteY6" fmla="*/ 162830 h 404216"/>
                    <a:gd name="connsiteX7" fmla="*/ 353518 w 512013"/>
                    <a:gd name="connsiteY7" fmla="*/ 169180 h 404216"/>
                    <a:gd name="connsiteX8" fmla="*/ 417018 w 512013"/>
                    <a:gd name="connsiteY8" fmla="*/ 228447 h 404216"/>
                    <a:gd name="connsiteX9" fmla="*/ 376801 w 512013"/>
                    <a:gd name="connsiteY9" fmla="*/ 272897 h 404216"/>
                    <a:gd name="connsiteX10" fmla="*/ 321768 w 512013"/>
                    <a:gd name="connsiteY10" fmla="*/ 319464 h 404216"/>
                    <a:gd name="connsiteX11" fmla="*/ 334468 w 512013"/>
                    <a:gd name="connsiteY11" fmla="*/ 372380 h 404216"/>
                    <a:gd name="connsiteX12" fmla="*/ 368335 w 512013"/>
                    <a:gd name="connsiteY12" fmla="*/ 402014 h 404216"/>
                    <a:gd name="connsiteX13" fmla="*/ 478401 w 512013"/>
                    <a:gd name="connsiteY13" fmla="*/ 313114 h 404216"/>
                    <a:gd name="connsiteX14" fmla="*/ 510151 w 512013"/>
                    <a:gd name="connsiteY14" fmla="*/ 205164 h 404216"/>
                    <a:gd name="connsiteX15" fmla="*/ 433951 w 512013"/>
                    <a:gd name="connsiteY15" fmla="*/ 92980 h 404216"/>
                    <a:gd name="connsiteX16" fmla="*/ 342935 w 512013"/>
                    <a:gd name="connsiteY16" fmla="*/ 73930 h 404216"/>
                    <a:gd name="connsiteX17" fmla="*/ 211701 w 512013"/>
                    <a:gd name="connsiteY17" fmla="*/ 84514 h 404216"/>
                    <a:gd name="connsiteX18" fmla="*/ 124918 w 512013"/>
                    <a:gd name="connsiteY18" fmla="*/ 101447 h 404216"/>
                    <a:gd name="connsiteX19" fmla="*/ 148201 w 512013"/>
                    <a:gd name="connsiteY19" fmla="*/ 71814 h 404216"/>
                    <a:gd name="connsiteX20" fmla="*/ 152435 w 512013"/>
                    <a:gd name="connsiteY20" fmla="*/ 29480 h 404216"/>
                    <a:gd name="connsiteX21" fmla="*/ 103751 w 512013"/>
                    <a:gd name="connsiteY21" fmla="*/ 8314 h 404216"/>
                    <a:gd name="connsiteX22" fmla="*/ 44485 w 512013"/>
                    <a:gd name="connsiteY22" fmla="*/ 4080 h 40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12013" h="404216">
                      <a:moveTo>
                        <a:pt x="44485" y="4080"/>
                      </a:moveTo>
                      <a:cubicBezTo>
                        <a:pt x="30727" y="13252"/>
                        <a:pt x="28609" y="37947"/>
                        <a:pt x="21201" y="63347"/>
                      </a:cubicBezTo>
                      <a:cubicBezTo>
                        <a:pt x="13793" y="88747"/>
                        <a:pt x="740" y="125436"/>
                        <a:pt x="35" y="156480"/>
                      </a:cubicBezTo>
                      <a:cubicBezTo>
                        <a:pt x="-670" y="187524"/>
                        <a:pt x="9207" y="234797"/>
                        <a:pt x="16968" y="249614"/>
                      </a:cubicBezTo>
                      <a:cubicBezTo>
                        <a:pt x="24729" y="264431"/>
                        <a:pt x="27551" y="253847"/>
                        <a:pt x="46601" y="245380"/>
                      </a:cubicBezTo>
                      <a:cubicBezTo>
                        <a:pt x="65651" y="236913"/>
                        <a:pt x="92462" y="212572"/>
                        <a:pt x="131268" y="198814"/>
                      </a:cubicBezTo>
                      <a:cubicBezTo>
                        <a:pt x="170074" y="185056"/>
                        <a:pt x="242393" y="167769"/>
                        <a:pt x="279435" y="162830"/>
                      </a:cubicBezTo>
                      <a:cubicBezTo>
                        <a:pt x="316477" y="157891"/>
                        <a:pt x="330588" y="158244"/>
                        <a:pt x="353518" y="169180"/>
                      </a:cubicBezTo>
                      <a:cubicBezTo>
                        <a:pt x="376448" y="180116"/>
                        <a:pt x="413138" y="211161"/>
                        <a:pt x="417018" y="228447"/>
                      </a:cubicBezTo>
                      <a:cubicBezTo>
                        <a:pt x="420898" y="245733"/>
                        <a:pt x="392676" y="257728"/>
                        <a:pt x="376801" y="272897"/>
                      </a:cubicBezTo>
                      <a:cubicBezTo>
                        <a:pt x="360926" y="288066"/>
                        <a:pt x="328823" y="302884"/>
                        <a:pt x="321768" y="319464"/>
                      </a:cubicBezTo>
                      <a:cubicBezTo>
                        <a:pt x="314713" y="336044"/>
                        <a:pt x="326707" y="358622"/>
                        <a:pt x="334468" y="372380"/>
                      </a:cubicBezTo>
                      <a:cubicBezTo>
                        <a:pt x="342229" y="386138"/>
                        <a:pt x="344346" y="411892"/>
                        <a:pt x="368335" y="402014"/>
                      </a:cubicBezTo>
                      <a:cubicBezTo>
                        <a:pt x="392324" y="392136"/>
                        <a:pt x="454765" y="345922"/>
                        <a:pt x="478401" y="313114"/>
                      </a:cubicBezTo>
                      <a:cubicBezTo>
                        <a:pt x="502037" y="280306"/>
                        <a:pt x="517559" y="241853"/>
                        <a:pt x="510151" y="205164"/>
                      </a:cubicBezTo>
                      <a:cubicBezTo>
                        <a:pt x="502743" y="168475"/>
                        <a:pt x="461820" y="114852"/>
                        <a:pt x="433951" y="92980"/>
                      </a:cubicBezTo>
                      <a:cubicBezTo>
                        <a:pt x="406082" y="71108"/>
                        <a:pt x="379977" y="75341"/>
                        <a:pt x="342935" y="73930"/>
                      </a:cubicBezTo>
                      <a:cubicBezTo>
                        <a:pt x="305893" y="72519"/>
                        <a:pt x="248037" y="79928"/>
                        <a:pt x="211701" y="84514"/>
                      </a:cubicBezTo>
                      <a:cubicBezTo>
                        <a:pt x="175365" y="89100"/>
                        <a:pt x="135501" y="103564"/>
                        <a:pt x="124918" y="101447"/>
                      </a:cubicBezTo>
                      <a:cubicBezTo>
                        <a:pt x="114335" y="99330"/>
                        <a:pt x="143615" y="83809"/>
                        <a:pt x="148201" y="71814"/>
                      </a:cubicBezTo>
                      <a:cubicBezTo>
                        <a:pt x="152787" y="59820"/>
                        <a:pt x="159843" y="40063"/>
                        <a:pt x="152435" y="29480"/>
                      </a:cubicBezTo>
                      <a:cubicBezTo>
                        <a:pt x="145027" y="18897"/>
                        <a:pt x="119273" y="13253"/>
                        <a:pt x="103751" y="8314"/>
                      </a:cubicBezTo>
                      <a:cubicBezTo>
                        <a:pt x="88229" y="3375"/>
                        <a:pt x="58243" y="-5092"/>
                        <a:pt x="44485" y="408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" name="グループ化 197">
                <a:extLst>
                  <a:ext uri="{FF2B5EF4-FFF2-40B4-BE49-F238E27FC236}">
                    <a16:creationId xmlns:a16="http://schemas.microsoft.com/office/drawing/2014/main" id="{35EFBE45-DB4C-4648-9ECE-ECAE3F946C40}"/>
                  </a:ext>
                </a:extLst>
              </p:cNvPr>
              <p:cNvGrpSpPr/>
              <p:nvPr/>
            </p:nvGrpSpPr>
            <p:grpSpPr>
              <a:xfrm rot="685779">
                <a:off x="6057366" y="5887970"/>
                <a:ext cx="531745" cy="539944"/>
                <a:chOff x="6028627" y="5733732"/>
                <a:chExt cx="531745" cy="539944"/>
              </a:xfrm>
            </p:grpSpPr>
            <p:sp>
              <p:nvSpPr>
                <p:cNvPr id="186" name="フリーフォーム: 図形 185">
                  <a:extLst>
                    <a:ext uri="{FF2B5EF4-FFF2-40B4-BE49-F238E27FC236}">
                      <a16:creationId xmlns:a16="http://schemas.microsoft.com/office/drawing/2014/main" id="{1756C5A5-2574-45E2-B3C9-107A73D16CA6}"/>
                    </a:ext>
                  </a:extLst>
                </p:cNvPr>
                <p:cNvSpPr/>
                <p:nvPr/>
              </p:nvSpPr>
              <p:spPr>
                <a:xfrm>
                  <a:off x="6028627" y="5733732"/>
                  <a:ext cx="397604" cy="539944"/>
                </a:xfrm>
                <a:custGeom>
                  <a:avLst/>
                  <a:gdLst>
                    <a:gd name="connsiteX0" fmla="*/ 8106 w 397604"/>
                    <a:gd name="connsiteY0" fmla="*/ 110385 h 539944"/>
                    <a:gd name="connsiteX1" fmla="*/ 3873 w 397604"/>
                    <a:gd name="connsiteY1" fmla="*/ 199285 h 539944"/>
                    <a:gd name="connsiteX2" fmla="*/ 37740 w 397604"/>
                    <a:gd name="connsiteY2" fmla="*/ 199285 h 539944"/>
                    <a:gd name="connsiteX3" fmla="*/ 92773 w 397604"/>
                    <a:gd name="connsiteY3" fmla="*/ 199285 h 539944"/>
                    <a:gd name="connsiteX4" fmla="*/ 52556 w 397604"/>
                    <a:gd name="connsiteY4" fmla="*/ 279718 h 539944"/>
                    <a:gd name="connsiteX5" fmla="*/ 39856 w 397604"/>
                    <a:gd name="connsiteY5" fmla="*/ 398251 h 539944"/>
                    <a:gd name="connsiteX6" fmla="*/ 10223 w 397604"/>
                    <a:gd name="connsiteY6" fmla="*/ 485035 h 539944"/>
                    <a:gd name="connsiteX7" fmla="*/ 67373 w 397604"/>
                    <a:gd name="connsiteY7" fmla="*/ 514668 h 539944"/>
                    <a:gd name="connsiteX8" fmla="*/ 103356 w 397604"/>
                    <a:gd name="connsiteY8" fmla="*/ 533718 h 539944"/>
                    <a:gd name="connsiteX9" fmla="*/ 145690 w 397604"/>
                    <a:gd name="connsiteY9" fmla="*/ 400368 h 539944"/>
                    <a:gd name="connsiteX10" fmla="*/ 194373 w 397604"/>
                    <a:gd name="connsiteY10" fmla="*/ 195051 h 539944"/>
                    <a:gd name="connsiteX11" fmla="*/ 255756 w 397604"/>
                    <a:gd name="connsiteY11" fmla="*/ 188701 h 539944"/>
                    <a:gd name="connsiteX12" fmla="*/ 287506 w 397604"/>
                    <a:gd name="connsiteY12" fmla="*/ 188701 h 539944"/>
                    <a:gd name="connsiteX13" fmla="*/ 293856 w 397604"/>
                    <a:gd name="connsiteY13" fmla="*/ 307235 h 539944"/>
                    <a:gd name="connsiteX14" fmla="*/ 293856 w 397604"/>
                    <a:gd name="connsiteY14" fmla="*/ 427885 h 539944"/>
                    <a:gd name="connsiteX15" fmla="*/ 283273 w 397604"/>
                    <a:gd name="connsiteY15" fmla="*/ 436351 h 539944"/>
                    <a:gd name="connsiteX16" fmla="*/ 196490 w 397604"/>
                    <a:gd name="connsiteY16" fmla="*/ 438468 h 539944"/>
                    <a:gd name="connsiteX17" fmla="*/ 194373 w 397604"/>
                    <a:gd name="connsiteY17" fmla="*/ 472335 h 539944"/>
                    <a:gd name="connsiteX18" fmla="*/ 194373 w 397604"/>
                    <a:gd name="connsiteY18" fmla="*/ 516785 h 539944"/>
                    <a:gd name="connsiteX19" fmla="*/ 295973 w 397604"/>
                    <a:gd name="connsiteY19" fmla="*/ 523135 h 539944"/>
                    <a:gd name="connsiteX20" fmla="*/ 351006 w 397604"/>
                    <a:gd name="connsiteY20" fmla="*/ 514668 h 539944"/>
                    <a:gd name="connsiteX21" fmla="*/ 382756 w 397604"/>
                    <a:gd name="connsiteY21" fmla="*/ 451168 h 539944"/>
                    <a:gd name="connsiteX22" fmla="*/ 395456 w 397604"/>
                    <a:gd name="connsiteY22" fmla="*/ 319935 h 539944"/>
                    <a:gd name="connsiteX23" fmla="*/ 395456 w 397604"/>
                    <a:gd name="connsiteY23" fmla="*/ 209868 h 539944"/>
                    <a:gd name="connsiteX24" fmla="*/ 374290 w 397604"/>
                    <a:gd name="connsiteY24" fmla="*/ 133668 h 539944"/>
                    <a:gd name="connsiteX25" fmla="*/ 327723 w 397604"/>
                    <a:gd name="connsiteY25" fmla="*/ 106151 h 539944"/>
                    <a:gd name="connsiteX26" fmla="*/ 264223 w 397604"/>
                    <a:gd name="connsiteY26" fmla="*/ 106151 h 539944"/>
                    <a:gd name="connsiteX27" fmla="*/ 213423 w 397604"/>
                    <a:gd name="connsiteY27" fmla="*/ 106151 h 539944"/>
                    <a:gd name="connsiteX28" fmla="*/ 230356 w 397604"/>
                    <a:gd name="connsiteY28" fmla="*/ 68051 h 539944"/>
                    <a:gd name="connsiteX29" fmla="*/ 238823 w 397604"/>
                    <a:gd name="connsiteY29" fmla="*/ 8785 h 539944"/>
                    <a:gd name="connsiteX30" fmla="*/ 200723 w 397604"/>
                    <a:gd name="connsiteY30" fmla="*/ 4551 h 539944"/>
                    <a:gd name="connsiteX31" fmla="*/ 154156 w 397604"/>
                    <a:gd name="connsiteY31" fmla="*/ 4551 h 539944"/>
                    <a:gd name="connsiteX32" fmla="*/ 139340 w 397604"/>
                    <a:gd name="connsiteY32" fmla="*/ 63818 h 539944"/>
                    <a:gd name="connsiteX33" fmla="*/ 116056 w 397604"/>
                    <a:gd name="connsiteY33" fmla="*/ 97685 h 539944"/>
                    <a:gd name="connsiteX34" fmla="*/ 69490 w 397604"/>
                    <a:gd name="connsiteY34" fmla="*/ 101918 h 539944"/>
                    <a:gd name="connsiteX35" fmla="*/ 8106 w 397604"/>
                    <a:gd name="connsiteY35" fmla="*/ 110385 h 53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7604" h="539944">
                      <a:moveTo>
                        <a:pt x="8106" y="110385"/>
                      </a:moveTo>
                      <a:cubicBezTo>
                        <a:pt x="-2830" y="126613"/>
                        <a:pt x="-1066" y="184468"/>
                        <a:pt x="3873" y="199285"/>
                      </a:cubicBezTo>
                      <a:cubicBezTo>
                        <a:pt x="8812" y="214102"/>
                        <a:pt x="37740" y="199285"/>
                        <a:pt x="37740" y="199285"/>
                      </a:cubicBezTo>
                      <a:cubicBezTo>
                        <a:pt x="52557" y="199285"/>
                        <a:pt x="90304" y="185879"/>
                        <a:pt x="92773" y="199285"/>
                      </a:cubicBezTo>
                      <a:cubicBezTo>
                        <a:pt x="95242" y="212691"/>
                        <a:pt x="61375" y="246557"/>
                        <a:pt x="52556" y="279718"/>
                      </a:cubicBezTo>
                      <a:cubicBezTo>
                        <a:pt x="43737" y="312879"/>
                        <a:pt x="46911" y="364032"/>
                        <a:pt x="39856" y="398251"/>
                      </a:cubicBezTo>
                      <a:cubicBezTo>
                        <a:pt x="32801" y="432470"/>
                        <a:pt x="5637" y="465632"/>
                        <a:pt x="10223" y="485035"/>
                      </a:cubicBezTo>
                      <a:cubicBezTo>
                        <a:pt x="14809" y="504438"/>
                        <a:pt x="67373" y="514668"/>
                        <a:pt x="67373" y="514668"/>
                      </a:cubicBezTo>
                      <a:cubicBezTo>
                        <a:pt x="82895" y="522782"/>
                        <a:pt x="90303" y="552768"/>
                        <a:pt x="103356" y="533718"/>
                      </a:cubicBezTo>
                      <a:cubicBezTo>
                        <a:pt x="116409" y="514668"/>
                        <a:pt x="130521" y="456813"/>
                        <a:pt x="145690" y="400368"/>
                      </a:cubicBezTo>
                      <a:cubicBezTo>
                        <a:pt x="160860" y="343924"/>
                        <a:pt x="176029" y="230329"/>
                        <a:pt x="194373" y="195051"/>
                      </a:cubicBezTo>
                      <a:cubicBezTo>
                        <a:pt x="212717" y="159773"/>
                        <a:pt x="240234" y="189759"/>
                        <a:pt x="255756" y="188701"/>
                      </a:cubicBezTo>
                      <a:cubicBezTo>
                        <a:pt x="271278" y="187643"/>
                        <a:pt x="281156" y="168945"/>
                        <a:pt x="287506" y="188701"/>
                      </a:cubicBezTo>
                      <a:cubicBezTo>
                        <a:pt x="293856" y="208457"/>
                        <a:pt x="292798" y="267371"/>
                        <a:pt x="293856" y="307235"/>
                      </a:cubicBezTo>
                      <a:cubicBezTo>
                        <a:pt x="294914" y="347099"/>
                        <a:pt x="295620" y="406366"/>
                        <a:pt x="293856" y="427885"/>
                      </a:cubicBezTo>
                      <a:cubicBezTo>
                        <a:pt x="292092" y="449404"/>
                        <a:pt x="299501" y="434587"/>
                        <a:pt x="283273" y="436351"/>
                      </a:cubicBezTo>
                      <a:cubicBezTo>
                        <a:pt x="267045" y="438115"/>
                        <a:pt x="211307" y="432471"/>
                        <a:pt x="196490" y="438468"/>
                      </a:cubicBezTo>
                      <a:cubicBezTo>
                        <a:pt x="181673" y="444465"/>
                        <a:pt x="194726" y="459282"/>
                        <a:pt x="194373" y="472335"/>
                      </a:cubicBezTo>
                      <a:cubicBezTo>
                        <a:pt x="194020" y="485388"/>
                        <a:pt x="177440" y="508318"/>
                        <a:pt x="194373" y="516785"/>
                      </a:cubicBezTo>
                      <a:cubicBezTo>
                        <a:pt x="211306" y="525252"/>
                        <a:pt x="269868" y="523488"/>
                        <a:pt x="295973" y="523135"/>
                      </a:cubicBezTo>
                      <a:cubicBezTo>
                        <a:pt x="322078" y="522782"/>
                        <a:pt x="336542" y="526662"/>
                        <a:pt x="351006" y="514668"/>
                      </a:cubicBezTo>
                      <a:cubicBezTo>
                        <a:pt x="365470" y="502674"/>
                        <a:pt x="375348" y="483623"/>
                        <a:pt x="382756" y="451168"/>
                      </a:cubicBezTo>
                      <a:cubicBezTo>
                        <a:pt x="390164" y="418713"/>
                        <a:pt x="393339" y="360152"/>
                        <a:pt x="395456" y="319935"/>
                      </a:cubicBezTo>
                      <a:cubicBezTo>
                        <a:pt x="397573" y="279718"/>
                        <a:pt x="398984" y="240913"/>
                        <a:pt x="395456" y="209868"/>
                      </a:cubicBezTo>
                      <a:cubicBezTo>
                        <a:pt x="391928" y="178823"/>
                        <a:pt x="385579" y="150954"/>
                        <a:pt x="374290" y="133668"/>
                      </a:cubicBezTo>
                      <a:cubicBezTo>
                        <a:pt x="363001" y="116382"/>
                        <a:pt x="346067" y="110737"/>
                        <a:pt x="327723" y="106151"/>
                      </a:cubicBezTo>
                      <a:cubicBezTo>
                        <a:pt x="309379" y="101565"/>
                        <a:pt x="264223" y="106151"/>
                        <a:pt x="264223" y="106151"/>
                      </a:cubicBezTo>
                      <a:cubicBezTo>
                        <a:pt x="245173" y="106151"/>
                        <a:pt x="219067" y="112501"/>
                        <a:pt x="213423" y="106151"/>
                      </a:cubicBezTo>
                      <a:cubicBezTo>
                        <a:pt x="207779" y="99801"/>
                        <a:pt x="226123" y="84279"/>
                        <a:pt x="230356" y="68051"/>
                      </a:cubicBezTo>
                      <a:cubicBezTo>
                        <a:pt x="234589" y="51823"/>
                        <a:pt x="243762" y="19368"/>
                        <a:pt x="238823" y="8785"/>
                      </a:cubicBezTo>
                      <a:cubicBezTo>
                        <a:pt x="233884" y="-1798"/>
                        <a:pt x="214834" y="5257"/>
                        <a:pt x="200723" y="4551"/>
                      </a:cubicBezTo>
                      <a:cubicBezTo>
                        <a:pt x="186612" y="3845"/>
                        <a:pt x="164386" y="-5327"/>
                        <a:pt x="154156" y="4551"/>
                      </a:cubicBezTo>
                      <a:cubicBezTo>
                        <a:pt x="143926" y="14429"/>
                        <a:pt x="145690" y="48296"/>
                        <a:pt x="139340" y="63818"/>
                      </a:cubicBezTo>
                      <a:cubicBezTo>
                        <a:pt x="132990" y="79340"/>
                        <a:pt x="127698" y="91335"/>
                        <a:pt x="116056" y="97685"/>
                      </a:cubicBezTo>
                      <a:cubicBezTo>
                        <a:pt x="104414" y="104035"/>
                        <a:pt x="85718" y="99801"/>
                        <a:pt x="69490" y="101918"/>
                      </a:cubicBezTo>
                      <a:cubicBezTo>
                        <a:pt x="53262" y="104035"/>
                        <a:pt x="19042" y="94157"/>
                        <a:pt x="8106" y="110385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フリーフォーム: 図形 186">
                  <a:extLst>
                    <a:ext uri="{FF2B5EF4-FFF2-40B4-BE49-F238E27FC236}">
                      <a16:creationId xmlns:a16="http://schemas.microsoft.com/office/drawing/2014/main" id="{761D40FC-0E7E-40FC-904F-5F52F6F0B244}"/>
                    </a:ext>
                  </a:extLst>
                </p:cNvPr>
                <p:cNvSpPr/>
                <p:nvPr/>
              </p:nvSpPr>
              <p:spPr>
                <a:xfrm>
                  <a:off x="6437074" y="5845418"/>
                  <a:ext cx="123298" cy="270125"/>
                </a:xfrm>
                <a:custGeom>
                  <a:avLst/>
                  <a:gdLst>
                    <a:gd name="connsiteX0" fmla="*/ 3943 w 123298"/>
                    <a:gd name="connsiteY0" fmla="*/ 24099 h 270125"/>
                    <a:gd name="connsiteX1" fmla="*/ 18759 w 123298"/>
                    <a:gd name="connsiteY1" fmla="*/ 108765 h 270125"/>
                    <a:gd name="connsiteX2" fmla="*/ 39926 w 123298"/>
                    <a:gd name="connsiteY2" fmla="*/ 239999 h 270125"/>
                    <a:gd name="connsiteX3" fmla="*/ 39926 w 123298"/>
                    <a:gd name="connsiteY3" fmla="*/ 265399 h 270125"/>
                    <a:gd name="connsiteX4" fmla="*/ 92843 w 123298"/>
                    <a:gd name="connsiteY4" fmla="*/ 265399 h 270125"/>
                    <a:gd name="connsiteX5" fmla="*/ 114009 w 123298"/>
                    <a:gd name="connsiteY5" fmla="*/ 259049 h 270125"/>
                    <a:gd name="connsiteX6" fmla="*/ 122476 w 123298"/>
                    <a:gd name="connsiteY6" fmla="*/ 138399 h 270125"/>
                    <a:gd name="connsiteX7" fmla="*/ 94959 w 123298"/>
                    <a:gd name="connsiteY7" fmla="*/ 9282 h 270125"/>
                    <a:gd name="connsiteX8" fmla="*/ 3943 w 123298"/>
                    <a:gd name="connsiteY8" fmla="*/ 24099 h 2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298" h="270125">
                      <a:moveTo>
                        <a:pt x="3943" y="24099"/>
                      </a:moveTo>
                      <a:cubicBezTo>
                        <a:pt x="-8757" y="40679"/>
                        <a:pt x="12762" y="72782"/>
                        <a:pt x="18759" y="108765"/>
                      </a:cubicBezTo>
                      <a:cubicBezTo>
                        <a:pt x="24756" y="144748"/>
                        <a:pt x="36398" y="213893"/>
                        <a:pt x="39926" y="239999"/>
                      </a:cubicBezTo>
                      <a:cubicBezTo>
                        <a:pt x="43454" y="266105"/>
                        <a:pt x="31106" y="261166"/>
                        <a:pt x="39926" y="265399"/>
                      </a:cubicBezTo>
                      <a:cubicBezTo>
                        <a:pt x="48746" y="269632"/>
                        <a:pt x="80496" y="266457"/>
                        <a:pt x="92843" y="265399"/>
                      </a:cubicBezTo>
                      <a:cubicBezTo>
                        <a:pt x="105190" y="264341"/>
                        <a:pt x="109070" y="280216"/>
                        <a:pt x="114009" y="259049"/>
                      </a:cubicBezTo>
                      <a:cubicBezTo>
                        <a:pt x="118948" y="237882"/>
                        <a:pt x="125651" y="180027"/>
                        <a:pt x="122476" y="138399"/>
                      </a:cubicBezTo>
                      <a:cubicBezTo>
                        <a:pt x="119301" y="96771"/>
                        <a:pt x="110481" y="30449"/>
                        <a:pt x="94959" y="9282"/>
                      </a:cubicBezTo>
                      <a:cubicBezTo>
                        <a:pt x="79437" y="-11885"/>
                        <a:pt x="16643" y="7519"/>
                        <a:pt x="3943" y="24099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フリーフォーム: 図形 187">
                  <a:extLst>
                    <a:ext uri="{FF2B5EF4-FFF2-40B4-BE49-F238E27FC236}">
                      <a16:creationId xmlns:a16="http://schemas.microsoft.com/office/drawing/2014/main" id="{8B4AE1CA-ECB1-43B1-A2CA-77E9240128EA}"/>
                    </a:ext>
                  </a:extLst>
                </p:cNvPr>
                <p:cNvSpPr/>
                <p:nvPr/>
              </p:nvSpPr>
              <p:spPr>
                <a:xfrm>
                  <a:off x="6405537" y="5745640"/>
                  <a:ext cx="67578" cy="94999"/>
                </a:xfrm>
                <a:custGeom>
                  <a:avLst/>
                  <a:gdLst>
                    <a:gd name="connsiteX0" fmla="*/ 1613 w 67578"/>
                    <a:gd name="connsiteY0" fmla="*/ 5343 h 94999"/>
                    <a:gd name="connsiteX1" fmla="*/ 52413 w 67578"/>
                    <a:gd name="connsiteY1" fmla="*/ 5343 h 94999"/>
                    <a:gd name="connsiteX2" fmla="*/ 62996 w 67578"/>
                    <a:gd name="connsiteY2" fmla="*/ 39210 h 94999"/>
                    <a:gd name="connsiteX3" fmla="*/ 67230 w 67578"/>
                    <a:gd name="connsiteY3" fmla="*/ 81543 h 94999"/>
                    <a:gd name="connsiteX4" fmla="*/ 54530 w 67578"/>
                    <a:gd name="connsiteY4" fmla="*/ 81543 h 94999"/>
                    <a:gd name="connsiteX5" fmla="*/ 33363 w 67578"/>
                    <a:gd name="connsiteY5" fmla="*/ 94243 h 94999"/>
                    <a:gd name="connsiteX6" fmla="*/ 14313 w 67578"/>
                    <a:gd name="connsiteY6" fmla="*/ 56143 h 94999"/>
                    <a:gd name="connsiteX7" fmla="*/ 1613 w 67578"/>
                    <a:gd name="connsiteY7" fmla="*/ 5343 h 9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578" h="94999">
                      <a:moveTo>
                        <a:pt x="1613" y="5343"/>
                      </a:moveTo>
                      <a:cubicBezTo>
                        <a:pt x="7963" y="-3124"/>
                        <a:pt x="42183" y="-301"/>
                        <a:pt x="52413" y="5343"/>
                      </a:cubicBezTo>
                      <a:cubicBezTo>
                        <a:pt x="62643" y="10987"/>
                        <a:pt x="60526" y="26510"/>
                        <a:pt x="62996" y="39210"/>
                      </a:cubicBezTo>
                      <a:cubicBezTo>
                        <a:pt x="65466" y="51910"/>
                        <a:pt x="68641" y="74488"/>
                        <a:pt x="67230" y="81543"/>
                      </a:cubicBezTo>
                      <a:cubicBezTo>
                        <a:pt x="65819" y="88599"/>
                        <a:pt x="60174" y="79426"/>
                        <a:pt x="54530" y="81543"/>
                      </a:cubicBezTo>
                      <a:cubicBezTo>
                        <a:pt x="48886" y="83660"/>
                        <a:pt x="40066" y="98476"/>
                        <a:pt x="33363" y="94243"/>
                      </a:cubicBezTo>
                      <a:cubicBezTo>
                        <a:pt x="26660" y="90010"/>
                        <a:pt x="19252" y="70607"/>
                        <a:pt x="14313" y="56143"/>
                      </a:cubicBezTo>
                      <a:cubicBezTo>
                        <a:pt x="9374" y="41679"/>
                        <a:pt x="-4737" y="13810"/>
                        <a:pt x="1613" y="534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9" name="フリーフォーム: 図形 188">
                  <a:extLst>
                    <a:ext uri="{FF2B5EF4-FFF2-40B4-BE49-F238E27FC236}">
                      <a16:creationId xmlns:a16="http://schemas.microsoft.com/office/drawing/2014/main" id="{4F7A220F-FDEE-43D6-88AB-B1E86B18AFA5}"/>
                    </a:ext>
                  </a:extLst>
                </p:cNvPr>
                <p:cNvSpPr/>
                <p:nvPr/>
              </p:nvSpPr>
              <p:spPr>
                <a:xfrm>
                  <a:off x="6503585" y="5734042"/>
                  <a:ext cx="52882" cy="107624"/>
                </a:xfrm>
                <a:custGeom>
                  <a:avLst/>
                  <a:gdLst>
                    <a:gd name="connsiteX0" fmla="*/ 24215 w 52882"/>
                    <a:gd name="connsiteY0" fmla="*/ 8 h 107624"/>
                    <a:gd name="connsiteX1" fmla="*/ 45382 w 52882"/>
                    <a:gd name="connsiteY1" fmla="*/ 59275 h 107624"/>
                    <a:gd name="connsiteX2" fmla="*/ 51732 w 52882"/>
                    <a:gd name="connsiteY2" fmla="*/ 97375 h 107624"/>
                    <a:gd name="connsiteX3" fmla="*/ 24215 w 52882"/>
                    <a:gd name="connsiteY3" fmla="*/ 99491 h 107624"/>
                    <a:gd name="connsiteX4" fmla="*/ 11515 w 52882"/>
                    <a:gd name="connsiteY4" fmla="*/ 105841 h 107624"/>
                    <a:gd name="connsiteX5" fmla="*/ 932 w 52882"/>
                    <a:gd name="connsiteY5" fmla="*/ 63508 h 107624"/>
                    <a:gd name="connsiteX6" fmla="*/ 24215 w 52882"/>
                    <a:gd name="connsiteY6" fmla="*/ 8 h 10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882" h="107624">
                      <a:moveTo>
                        <a:pt x="24215" y="8"/>
                      </a:moveTo>
                      <a:cubicBezTo>
                        <a:pt x="31623" y="-697"/>
                        <a:pt x="40796" y="43047"/>
                        <a:pt x="45382" y="59275"/>
                      </a:cubicBezTo>
                      <a:cubicBezTo>
                        <a:pt x="49968" y="75503"/>
                        <a:pt x="55260" y="90672"/>
                        <a:pt x="51732" y="97375"/>
                      </a:cubicBezTo>
                      <a:cubicBezTo>
                        <a:pt x="48204" y="104078"/>
                        <a:pt x="30918" y="98080"/>
                        <a:pt x="24215" y="99491"/>
                      </a:cubicBezTo>
                      <a:cubicBezTo>
                        <a:pt x="17512" y="100902"/>
                        <a:pt x="15395" y="111838"/>
                        <a:pt x="11515" y="105841"/>
                      </a:cubicBezTo>
                      <a:cubicBezTo>
                        <a:pt x="7634" y="99844"/>
                        <a:pt x="6577" y="80089"/>
                        <a:pt x="932" y="63508"/>
                      </a:cubicBezTo>
                      <a:cubicBezTo>
                        <a:pt x="-4713" y="46927"/>
                        <a:pt x="16807" y="713"/>
                        <a:pt x="24215" y="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9" name="グループ化 198">
                <a:extLst>
                  <a:ext uri="{FF2B5EF4-FFF2-40B4-BE49-F238E27FC236}">
                    <a16:creationId xmlns:a16="http://schemas.microsoft.com/office/drawing/2014/main" id="{0A94C3CE-3F0E-48AB-A84D-31456A386FC8}"/>
                  </a:ext>
                </a:extLst>
              </p:cNvPr>
              <p:cNvGrpSpPr/>
              <p:nvPr/>
            </p:nvGrpSpPr>
            <p:grpSpPr>
              <a:xfrm>
                <a:off x="6632524" y="5964193"/>
                <a:ext cx="521814" cy="531212"/>
                <a:chOff x="6601541" y="5748972"/>
                <a:chExt cx="521814" cy="531212"/>
              </a:xfrm>
            </p:grpSpPr>
            <p:sp>
              <p:nvSpPr>
                <p:cNvPr id="190" name="フリーフォーム: 図形 189">
                  <a:extLst>
                    <a:ext uri="{FF2B5EF4-FFF2-40B4-BE49-F238E27FC236}">
                      <a16:creationId xmlns:a16="http://schemas.microsoft.com/office/drawing/2014/main" id="{3300BD4F-1635-4780-A163-4A32CFF7C8DD}"/>
                    </a:ext>
                  </a:extLst>
                </p:cNvPr>
                <p:cNvSpPr/>
                <p:nvPr/>
              </p:nvSpPr>
              <p:spPr>
                <a:xfrm>
                  <a:off x="6602885" y="5748972"/>
                  <a:ext cx="497275" cy="329568"/>
                </a:xfrm>
                <a:custGeom>
                  <a:avLst/>
                  <a:gdLst>
                    <a:gd name="connsiteX0" fmla="*/ 9582 w 497275"/>
                    <a:gd name="connsiteY0" fmla="*/ 80328 h 329568"/>
                    <a:gd name="connsiteX1" fmla="*/ 20165 w 497275"/>
                    <a:gd name="connsiteY1" fmla="*/ 158645 h 329568"/>
                    <a:gd name="connsiteX2" fmla="*/ 32865 w 497275"/>
                    <a:gd name="connsiteY2" fmla="*/ 158645 h 329568"/>
                    <a:gd name="connsiteX3" fmla="*/ 236065 w 497275"/>
                    <a:gd name="connsiteY3" fmla="*/ 143828 h 329568"/>
                    <a:gd name="connsiteX4" fmla="*/ 236065 w 497275"/>
                    <a:gd name="connsiteY4" fmla="*/ 143828 h 329568"/>
                    <a:gd name="connsiteX5" fmla="*/ 233948 w 497275"/>
                    <a:gd name="connsiteY5" fmla="*/ 179811 h 329568"/>
                    <a:gd name="connsiteX6" fmla="*/ 202198 w 497275"/>
                    <a:gd name="connsiteY6" fmla="*/ 190395 h 329568"/>
                    <a:gd name="connsiteX7" fmla="*/ 15932 w 497275"/>
                    <a:gd name="connsiteY7" fmla="*/ 205211 h 329568"/>
                    <a:gd name="connsiteX8" fmla="*/ 9582 w 497275"/>
                    <a:gd name="connsiteY8" fmla="*/ 245428 h 329568"/>
                    <a:gd name="connsiteX9" fmla="*/ 11698 w 497275"/>
                    <a:gd name="connsiteY9" fmla="*/ 287761 h 329568"/>
                    <a:gd name="connsiteX10" fmla="*/ 106948 w 497275"/>
                    <a:gd name="connsiteY10" fmla="*/ 283528 h 329568"/>
                    <a:gd name="connsiteX11" fmla="*/ 265698 w 497275"/>
                    <a:gd name="connsiteY11" fmla="*/ 272945 h 329568"/>
                    <a:gd name="connsiteX12" fmla="*/ 274165 w 497275"/>
                    <a:gd name="connsiteY12" fmla="*/ 296228 h 329568"/>
                    <a:gd name="connsiteX13" fmla="*/ 288982 w 497275"/>
                    <a:gd name="connsiteY13" fmla="*/ 327978 h 329568"/>
                    <a:gd name="connsiteX14" fmla="*/ 394815 w 497275"/>
                    <a:gd name="connsiteY14" fmla="*/ 321628 h 329568"/>
                    <a:gd name="connsiteX15" fmla="*/ 373648 w 497275"/>
                    <a:gd name="connsiteY15" fmla="*/ 294111 h 329568"/>
                    <a:gd name="connsiteX16" fmla="*/ 365182 w 497275"/>
                    <a:gd name="connsiteY16" fmla="*/ 264478 h 329568"/>
                    <a:gd name="connsiteX17" fmla="*/ 401165 w 497275"/>
                    <a:gd name="connsiteY17" fmla="*/ 264478 h 329568"/>
                    <a:gd name="connsiteX18" fmla="*/ 437148 w 497275"/>
                    <a:gd name="connsiteY18" fmla="*/ 260245 h 329568"/>
                    <a:gd name="connsiteX19" fmla="*/ 494298 w 497275"/>
                    <a:gd name="connsiteY19" fmla="*/ 258128 h 329568"/>
                    <a:gd name="connsiteX20" fmla="*/ 487948 w 497275"/>
                    <a:gd name="connsiteY20" fmla="*/ 194628 h 329568"/>
                    <a:gd name="connsiteX21" fmla="*/ 477365 w 497275"/>
                    <a:gd name="connsiteY21" fmla="*/ 179811 h 329568"/>
                    <a:gd name="connsiteX22" fmla="*/ 382115 w 497275"/>
                    <a:gd name="connsiteY22" fmla="*/ 179811 h 329568"/>
                    <a:gd name="connsiteX23" fmla="*/ 352482 w 497275"/>
                    <a:gd name="connsiteY23" fmla="*/ 179811 h 329568"/>
                    <a:gd name="connsiteX24" fmla="*/ 344015 w 497275"/>
                    <a:gd name="connsiteY24" fmla="*/ 145945 h 329568"/>
                    <a:gd name="connsiteX25" fmla="*/ 339782 w 497275"/>
                    <a:gd name="connsiteY25" fmla="*/ 133245 h 329568"/>
                    <a:gd name="connsiteX26" fmla="*/ 396932 w 497275"/>
                    <a:gd name="connsiteY26" fmla="*/ 131128 h 329568"/>
                    <a:gd name="connsiteX27" fmla="*/ 439265 w 497275"/>
                    <a:gd name="connsiteY27" fmla="*/ 105728 h 329568"/>
                    <a:gd name="connsiteX28" fmla="*/ 441382 w 497275"/>
                    <a:gd name="connsiteY28" fmla="*/ 59161 h 329568"/>
                    <a:gd name="connsiteX29" fmla="*/ 329198 w 497275"/>
                    <a:gd name="connsiteY29" fmla="*/ 59161 h 329568"/>
                    <a:gd name="connsiteX30" fmla="*/ 308032 w 497275"/>
                    <a:gd name="connsiteY30" fmla="*/ 54928 h 329568"/>
                    <a:gd name="connsiteX31" fmla="*/ 297448 w 497275"/>
                    <a:gd name="connsiteY31" fmla="*/ 6245 h 329568"/>
                    <a:gd name="connsiteX32" fmla="*/ 244532 w 497275"/>
                    <a:gd name="connsiteY32" fmla="*/ 2011 h 329568"/>
                    <a:gd name="connsiteX33" fmla="*/ 191615 w 497275"/>
                    <a:gd name="connsiteY33" fmla="*/ 18945 h 329568"/>
                    <a:gd name="connsiteX34" fmla="*/ 200082 w 497275"/>
                    <a:gd name="connsiteY34" fmla="*/ 40111 h 329568"/>
                    <a:gd name="connsiteX35" fmla="*/ 200082 w 497275"/>
                    <a:gd name="connsiteY35" fmla="*/ 52811 h 329568"/>
                    <a:gd name="connsiteX36" fmla="*/ 94248 w 497275"/>
                    <a:gd name="connsiteY36" fmla="*/ 76095 h 329568"/>
                    <a:gd name="connsiteX37" fmla="*/ 9582 w 497275"/>
                    <a:gd name="connsiteY37" fmla="*/ 80328 h 32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97275" h="329568">
                      <a:moveTo>
                        <a:pt x="9582" y="80328"/>
                      </a:moveTo>
                      <a:cubicBezTo>
                        <a:pt x="-2765" y="94086"/>
                        <a:pt x="16285" y="145592"/>
                        <a:pt x="20165" y="158645"/>
                      </a:cubicBezTo>
                      <a:cubicBezTo>
                        <a:pt x="24045" y="171698"/>
                        <a:pt x="32865" y="158645"/>
                        <a:pt x="32865" y="158645"/>
                      </a:cubicBezTo>
                      <a:lnTo>
                        <a:pt x="236065" y="143828"/>
                      </a:lnTo>
                      <a:lnTo>
                        <a:pt x="236065" y="143828"/>
                      </a:lnTo>
                      <a:cubicBezTo>
                        <a:pt x="235712" y="149825"/>
                        <a:pt x="239593" y="172050"/>
                        <a:pt x="233948" y="179811"/>
                      </a:cubicBezTo>
                      <a:cubicBezTo>
                        <a:pt x="228304" y="187572"/>
                        <a:pt x="238534" y="186162"/>
                        <a:pt x="202198" y="190395"/>
                      </a:cubicBezTo>
                      <a:cubicBezTo>
                        <a:pt x="165862" y="194628"/>
                        <a:pt x="48035" y="196039"/>
                        <a:pt x="15932" y="205211"/>
                      </a:cubicBezTo>
                      <a:cubicBezTo>
                        <a:pt x="-16171" y="214383"/>
                        <a:pt x="10288" y="231670"/>
                        <a:pt x="9582" y="245428"/>
                      </a:cubicBezTo>
                      <a:cubicBezTo>
                        <a:pt x="8876" y="259186"/>
                        <a:pt x="-4530" y="281411"/>
                        <a:pt x="11698" y="287761"/>
                      </a:cubicBezTo>
                      <a:cubicBezTo>
                        <a:pt x="27926" y="294111"/>
                        <a:pt x="106948" y="283528"/>
                        <a:pt x="106948" y="283528"/>
                      </a:cubicBezTo>
                      <a:cubicBezTo>
                        <a:pt x="149281" y="281059"/>
                        <a:pt x="237829" y="270828"/>
                        <a:pt x="265698" y="272945"/>
                      </a:cubicBezTo>
                      <a:cubicBezTo>
                        <a:pt x="293567" y="275062"/>
                        <a:pt x="270284" y="287056"/>
                        <a:pt x="274165" y="296228"/>
                      </a:cubicBezTo>
                      <a:cubicBezTo>
                        <a:pt x="278046" y="305400"/>
                        <a:pt x="268874" y="323745"/>
                        <a:pt x="288982" y="327978"/>
                      </a:cubicBezTo>
                      <a:cubicBezTo>
                        <a:pt x="309090" y="332211"/>
                        <a:pt x="380704" y="327273"/>
                        <a:pt x="394815" y="321628"/>
                      </a:cubicBezTo>
                      <a:cubicBezTo>
                        <a:pt x="408926" y="315984"/>
                        <a:pt x="378587" y="303636"/>
                        <a:pt x="373648" y="294111"/>
                      </a:cubicBezTo>
                      <a:cubicBezTo>
                        <a:pt x="368709" y="284586"/>
                        <a:pt x="360596" y="269417"/>
                        <a:pt x="365182" y="264478"/>
                      </a:cubicBezTo>
                      <a:cubicBezTo>
                        <a:pt x="369768" y="259539"/>
                        <a:pt x="389171" y="265184"/>
                        <a:pt x="401165" y="264478"/>
                      </a:cubicBezTo>
                      <a:cubicBezTo>
                        <a:pt x="413159" y="263772"/>
                        <a:pt x="421626" y="261303"/>
                        <a:pt x="437148" y="260245"/>
                      </a:cubicBezTo>
                      <a:cubicBezTo>
                        <a:pt x="452670" y="259187"/>
                        <a:pt x="485831" y="269064"/>
                        <a:pt x="494298" y="258128"/>
                      </a:cubicBezTo>
                      <a:cubicBezTo>
                        <a:pt x="502765" y="247192"/>
                        <a:pt x="490770" y="207681"/>
                        <a:pt x="487948" y="194628"/>
                      </a:cubicBezTo>
                      <a:cubicBezTo>
                        <a:pt x="485126" y="181575"/>
                        <a:pt x="495004" y="182280"/>
                        <a:pt x="477365" y="179811"/>
                      </a:cubicBezTo>
                      <a:cubicBezTo>
                        <a:pt x="459726" y="177342"/>
                        <a:pt x="382115" y="179811"/>
                        <a:pt x="382115" y="179811"/>
                      </a:cubicBezTo>
                      <a:cubicBezTo>
                        <a:pt x="361301" y="179811"/>
                        <a:pt x="358832" y="185455"/>
                        <a:pt x="352482" y="179811"/>
                      </a:cubicBezTo>
                      <a:cubicBezTo>
                        <a:pt x="346132" y="174167"/>
                        <a:pt x="346132" y="153706"/>
                        <a:pt x="344015" y="145945"/>
                      </a:cubicBezTo>
                      <a:cubicBezTo>
                        <a:pt x="341898" y="138184"/>
                        <a:pt x="330963" y="135715"/>
                        <a:pt x="339782" y="133245"/>
                      </a:cubicBezTo>
                      <a:cubicBezTo>
                        <a:pt x="348602" y="130776"/>
                        <a:pt x="380352" y="135714"/>
                        <a:pt x="396932" y="131128"/>
                      </a:cubicBezTo>
                      <a:cubicBezTo>
                        <a:pt x="413512" y="126542"/>
                        <a:pt x="431857" y="117722"/>
                        <a:pt x="439265" y="105728"/>
                      </a:cubicBezTo>
                      <a:cubicBezTo>
                        <a:pt x="446673" y="93734"/>
                        <a:pt x="459726" y="66922"/>
                        <a:pt x="441382" y="59161"/>
                      </a:cubicBezTo>
                      <a:cubicBezTo>
                        <a:pt x="423038" y="51400"/>
                        <a:pt x="351423" y="59866"/>
                        <a:pt x="329198" y="59161"/>
                      </a:cubicBezTo>
                      <a:cubicBezTo>
                        <a:pt x="306973" y="58456"/>
                        <a:pt x="313324" y="63747"/>
                        <a:pt x="308032" y="54928"/>
                      </a:cubicBezTo>
                      <a:cubicBezTo>
                        <a:pt x="302740" y="46109"/>
                        <a:pt x="308031" y="15064"/>
                        <a:pt x="297448" y="6245"/>
                      </a:cubicBezTo>
                      <a:cubicBezTo>
                        <a:pt x="286865" y="-2574"/>
                        <a:pt x="262171" y="-106"/>
                        <a:pt x="244532" y="2011"/>
                      </a:cubicBezTo>
                      <a:cubicBezTo>
                        <a:pt x="226893" y="4128"/>
                        <a:pt x="199023" y="12595"/>
                        <a:pt x="191615" y="18945"/>
                      </a:cubicBezTo>
                      <a:cubicBezTo>
                        <a:pt x="184207" y="25295"/>
                        <a:pt x="198671" y="34467"/>
                        <a:pt x="200082" y="40111"/>
                      </a:cubicBezTo>
                      <a:cubicBezTo>
                        <a:pt x="201493" y="45755"/>
                        <a:pt x="217721" y="46814"/>
                        <a:pt x="200082" y="52811"/>
                      </a:cubicBezTo>
                      <a:cubicBezTo>
                        <a:pt x="182443" y="58808"/>
                        <a:pt x="125293" y="72567"/>
                        <a:pt x="94248" y="76095"/>
                      </a:cubicBezTo>
                      <a:cubicBezTo>
                        <a:pt x="63203" y="79623"/>
                        <a:pt x="21929" y="66570"/>
                        <a:pt x="9582" y="8032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フリーフォーム: 図形 190">
                  <a:extLst>
                    <a:ext uri="{FF2B5EF4-FFF2-40B4-BE49-F238E27FC236}">
                      <a16:creationId xmlns:a16="http://schemas.microsoft.com/office/drawing/2014/main" id="{61DBE362-D35D-4031-9E2E-F4C6D918FAD7}"/>
                    </a:ext>
                  </a:extLst>
                </p:cNvPr>
                <p:cNvSpPr/>
                <p:nvPr/>
              </p:nvSpPr>
              <p:spPr>
                <a:xfrm>
                  <a:off x="6601541" y="6088965"/>
                  <a:ext cx="521814" cy="191219"/>
                </a:xfrm>
                <a:custGeom>
                  <a:avLst/>
                  <a:gdLst>
                    <a:gd name="connsiteX0" fmla="*/ 2459 w 521814"/>
                    <a:gd name="connsiteY0" fmla="*/ 26085 h 191219"/>
                    <a:gd name="connsiteX1" fmla="*/ 29976 w 521814"/>
                    <a:gd name="connsiteY1" fmla="*/ 95935 h 191219"/>
                    <a:gd name="connsiteX2" fmla="*/ 123109 w 521814"/>
                    <a:gd name="connsiteY2" fmla="*/ 161552 h 191219"/>
                    <a:gd name="connsiteX3" fmla="*/ 283976 w 521814"/>
                    <a:gd name="connsiteY3" fmla="*/ 191185 h 191219"/>
                    <a:gd name="connsiteX4" fmla="*/ 444842 w 521814"/>
                    <a:gd name="connsiteY4" fmla="*/ 165785 h 191219"/>
                    <a:gd name="connsiteX5" fmla="*/ 518926 w 521814"/>
                    <a:gd name="connsiteY5" fmla="*/ 95935 h 191219"/>
                    <a:gd name="connsiteX6" fmla="*/ 501992 w 521814"/>
                    <a:gd name="connsiteY6" fmla="*/ 72652 h 191219"/>
                    <a:gd name="connsiteX7" fmla="*/ 457542 w 521814"/>
                    <a:gd name="connsiteY7" fmla="*/ 23968 h 191219"/>
                    <a:gd name="connsiteX8" fmla="*/ 423676 w 521814"/>
                    <a:gd name="connsiteY8" fmla="*/ 47252 h 191219"/>
                    <a:gd name="connsiteX9" fmla="*/ 339009 w 521814"/>
                    <a:gd name="connsiteY9" fmla="*/ 76885 h 191219"/>
                    <a:gd name="connsiteX10" fmla="*/ 256459 w 521814"/>
                    <a:gd name="connsiteY10" fmla="*/ 81118 h 191219"/>
                    <a:gd name="connsiteX11" fmla="*/ 169676 w 521814"/>
                    <a:gd name="connsiteY11" fmla="*/ 74768 h 191219"/>
                    <a:gd name="connsiteX12" fmla="*/ 120992 w 521814"/>
                    <a:gd name="connsiteY12" fmla="*/ 23968 h 191219"/>
                    <a:gd name="connsiteX13" fmla="*/ 108292 w 521814"/>
                    <a:gd name="connsiteY13" fmla="*/ 2802 h 191219"/>
                    <a:gd name="connsiteX14" fmla="*/ 82892 w 521814"/>
                    <a:gd name="connsiteY14" fmla="*/ 685 h 191219"/>
                    <a:gd name="connsiteX15" fmla="*/ 2459 w 521814"/>
                    <a:gd name="connsiteY15" fmla="*/ 26085 h 191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1814" h="191219">
                      <a:moveTo>
                        <a:pt x="2459" y="26085"/>
                      </a:moveTo>
                      <a:cubicBezTo>
                        <a:pt x="-6360" y="41960"/>
                        <a:pt x="9868" y="73357"/>
                        <a:pt x="29976" y="95935"/>
                      </a:cubicBezTo>
                      <a:cubicBezTo>
                        <a:pt x="50084" y="118513"/>
                        <a:pt x="80776" y="145677"/>
                        <a:pt x="123109" y="161552"/>
                      </a:cubicBezTo>
                      <a:cubicBezTo>
                        <a:pt x="165442" y="177427"/>
                        <a:pt x="230354" y="190480"/>
                        <a:pt x="283976" y="191185"/>
                      </a:cubicBezTo>
                      <a:cubicBezTo>
                        <a:pt x="337598" y="191891"/>
                        <a:pt x="405684" y="181660"/>
                        <a:pt x="444842" y="165785"/>
                      </a:cubicBezTo>
                      <a:cubicBezTo>
                        <a:pt x="484000" y="149910"/>
                        <a:pt x="509401" y="111457"/>
                        <a:pt x="518926" y="95935"/>
                      </a:cubicBezTo>
                      <a:cubicBezTo>
                        <a:pt x="528451" y="80413"/>
                        <a:pt x="512223" y="84647"/>
                        <a:pt x="501992" y="72652"/>
                      </a:cubicBezTo>
                      <a:cubicBezTo>
                        <a:pt x="491761" y="60658"/>
                        <a:pt x="470595" y="28201"/>
                        <a:pt x="457542" y="23968"/>
                      </a:cubicBezTo>
                      <a:cubicBezTo>
                        <a:pt x="444489" y="19735"/>
                        <a:pt x="443431" y="38433"/>
                        <a:pt x="423676" y="47252"/>
                      </a:cubicBezTo>
                      <a:cubicBezTo>
                        <a:pt x="403921" y="56071"/>
                        <a:pt x="366878" y="71241"/>
                        <a:pt x="339009" y="76885"/>
                      </a:cubicBezTo>
                      <a:cubicBezTo>
                        <a:pt x="311140" y="82529"/>
                        <a:pt x="284681" y="81471"/>
                        <a:pt x="256459" y="81118"/>
                      </a:cubicBezTo>
                      <a:cubicBezTo>
                        <a:pt x="228237" y="80765"/>
                        <a:pt x="192254" y="84293"/>
                        <a:pt x="169676" y="74768"/>
                      </a:cubicBezTo>
                      <a:cubicBezTo>
                        <a:pt x="147098" y="65243"/>
                        <a:pt x="131223" y="35962"/>
                        <a:pt x="120992" y="23968"/>
                      </a:cubicBezTo>
                      <a:cubicBezTo>
                        <a:pt x="110761" y="11974"/>
                        <a:pt x="114642" y="6682"/>
                        <a:pt x="108292" y="2802"/>
                      </a:cubicBezTo>
                      <a:cubicBezTo>
                        <a:pt x="101942" y="-1079"/>
                        <a:pt x="98414" y="-20"/>
                        <a:pt x="82892" y="685"/>
                      </a:cubicBezTo>
                      <a:cubicBezTo>
                        <a:pt x="67370" y="1390"/>
                        <a:pt x="11278" y="10210"/>
                        <a:pt x="2459" y="26085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0" name="グループ化 199">
                <a:extLst>
                  <a:ext uri="{FF2B5EF4-FFF2-40B4-BE49-F238E27FC236}">
                    <a16:creationId xmlns:a16="http://schemas.microsoft.com/office/drawing/2014/main" id="{90F70D4E-088B-4E6F-A0D9-F402EE62889F}"/>
                  </a:ext>
                </a:extLst>
              </p:cNvPr>
              <p:cNvGrpSpPr/>
              <p:nvPr/>
            </p:nvGrpSpPr>
            <p:grpSpPr>
              <a:xfrm rot="20910775">
                <a:off x="7168839" y="5918526"/>
                <a:ext cx="534043" cy="539498"/>
                <a:chOff x="7160304" y="5745650"/>
                <a:chExt cx="534043" cy="539498"/>
              </a:xfrm>
            </p:grpSpPr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F3DA4A69-D120-4EBE-ACA6-5A61DCD30817}"/>
                    </a:ext>
                  </a:extLst>
                </p:cNvPr>
                <p:cNvSpPr/>
                <p:nvPr/>
              </p:nvSpPr>
              <p:spPr>
                <a:xfrm>
                  <a:off x="7160304" y="5745650"/>
                  <a:ext cx="534043" cy="539498"/>
                </a:xfrm>
                <a:custGeom>
                  <a:avLst/>
                  <a:gdLst>
                    <a:gd name="connsiteX0" fmla="*/ 46946 w 534043"/>
                    <a:gd name="connsiteY0" fmla="*/ 47667 h 539498"/>
                    <a:gd name="connsiteX1" fmla="*/ 379 w 534043"/>
                    <a:gd name="connsiteY1" fmla="*/ 418083 h 539498"/>
                    <a:gd name="connsiteX2" fmla="*/ 23663 w 534043"/>
                    <a:gd name="connsiteY2" fmla="*/ 418083 h 539498"/>
                    <a:gd name="connsiteX3" fmla="*/ 95629 w 534043"/>
                    <a:gd name="connsiteY3" fmla="*/ 420200 h 539498"/>
                    <a:gd name="connsiteX4" fmla="*/ 106213 w 534043"/>
                    <a:gd name="connsiteY4" fmla="*/ 390567 h 539498"/>
                    <a:gd name="connsiteX5" fmla="*/ 118913 w 534043"/>
                    <a:gd name="connsiteY5" fmla="*/ 284733 h 539498"/>
                    <a:gd name="connsiteX6" fmla="*/ 140079 w 534043"/>
                    <a:gd name="connsiteY6" fmla="*/ 263567 h 539498"/>
                    <a:gd name="connsiteX7" fmla="*/ 195113 w 534043"/>
                    <a:gd name="connsiteY7" fmla="*/ 193717 h 539498"/>
                    <a:gd name="connsiteX8" fmla="*/ 264963 w 534043"/>
                    <a:gd name="connsiteY8" fmla="*/ 181017 h 539498"/>
                    <a:gd name="connsiteX9" fmla="*/ 264963 w 534043"/>
                    <a:gd name="connsiteY9" fmla="*/ 244517 h 539498"/>
                    <a:gd name="connsiteX10" fmla="*/ 252263 w 534043"/>
                    <a:gd name="connsiteY10" fmla="*/ 360933 h 539498"/>
                    <a:gd name="connsiteX11" fmla="*/ 239563 w 534043"/>
                    <a:gd name="connsiteY11" fmla="*/ 337650 h 539498"/>
                    <a:gd name="connsiteX12" fmla="*/ 220513 w 534043"/>
                    <a:gd name="connsiteY12" fmla="*/ 293200 h 539498"/>
                    <a:gd name="connsiteX13" fmla="*/ 184529 w 534043"/>
                    <a:gd name="connsiteY13" fmla="*/ 305900 h 539498"/>
                    <a:gd name="connsiteX14" fmla="*/ 135846 w 534043"/>
                    <a:gd name="connsiteY14" fmla="*/ 324950 h 539498"/>
                    <a:gd name="connsiteX15" fmla="*/ 146429 w 534043"/>
                    <a:gd name="connsiteY15" fmla="*/ 379983 h 539498"/>
                    <a:gd name="connsiteX16" fmla="*/ 212046 w 534043"/>
                    <a:gd name="connsiteY16" fmla="*/ 451950 h 539498"/>
                    <a:gd name="connsiteX17" fmla="*/ 241679 w 534043"/>
                    <a:gd name="connsiteY17" fmla="*/ 481583 h 539498"/>
                    <a:gd name="connsiteX18" fmla="*/ 214163 w 534043"/>
                    <a:gd name="connsiteY18" fmla="*/ 506983 h 539498"/>
                    <a:gd name="connsiteX19" fmla="*/ 264963 w 534043"/>
                    <a:gd name="connsiteY19" fmla="*/ 534500 h 539498"/>
                    <a:gd name="connsiteX20" fmla="*/ 307296 w 534043"/>
                    <a:gd name="connsiteY20" fmla="*/ 534500 h 539498"/>
                    <a:gd name="connsiteX21" fmla="*/ 326346 w 534043"/>
                    <a:gd name="connsiteY21" fmla="*/ 483700 h 539498"/>
                    <a:gd name="connsiteX22" fmla="*/ 438529 w 534043"/>
                    <a:gd name="connsiteY22" fmla="*/ 451950 h 539498"/>
                    <a:gd name="connsiteX23" fmla="*/ 523196 w 534043"/>
                    <a:gd name="connsiteY23" fmla="*/ 316483 h 539498"/>
                    <a:gd name="connsiteX24" fmla="*/ 521079 w 534043"/>
                    <a:gd name="connsiteY24" fmla="*/ 166200 h 539498"/>
                    <a:gd name="connsiteX25" fmla="*/ 415246 w 534043"/>
                    <a:gd name="connsiteY25" fmla="*/ 70950 h 539498"/>
                    <a:gd name="connsiteX26" fmla="*/ 364446 w 534043"/>
                    <a:gd name="connsiteY26" fmla="*/ 60367 h 539498"/>
                    <a:gd name="connsiteX27" fmla="*/ 364446 w 534043"/>
                    <a:gd name="connsiteY27" fmla="*/ 3217 h 539498"/>
                    <a:gd name="connsiteX28" fmla="*/ 326346 w 534043"/>
                    <a:gd name="connsiteY28" fmla="*/ 7450 h 539498"/>
                    <a:gd name="connsiteX29" fmla="*/ 279779 w 534043"/>
                    <a:gd name="connsiteY29" fmla="*/ 9567 h 539498"/>
                    <a:gd name="connsiteX30" fmla="*/ 269196 w 534043"/>
                    <a:gd name="connsiteY30" fmla="*/ 45550 h 539498"/>
                    <a:gd name="connsiteX31" fmla="*/ 269196 w 534043"/>
                    <a:gd name="connsiteY31" fmla="*/ 68833 h 539498"/>
                    <a:gd name="connsiteX32" fmla="*/ 222629 w 534043"/>
                    <a:gd name="connsiteY32" fmla="*/ 77300 h 539498"/>
                    <a:gd name="connsiteX33" fmla="*/ 142196 w 534043"/>
                    <a:gd name="connsiteY33" fmla="*/ 134450 h 539498"/>
                    <a:gd name="connsiteX34" fmla="*/ 137963 w 534043"/>
                    <a:gd name="connsiteY34" fmla="*/ 115400 h 539498"/>
                    <a:gd name="connsiteX35" fmla="*/ 137963 w 534043"/>
                    <a:gd name="connsiteY35" fmla="*/ 66717 h 539498"/>
                    <a:gd name="connsiteX36" fmla="*/ 46946 w 534043"/>
                    <a:gd name="connsiteY36" fmla="*/ 47667 h 53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34043" h="539498">
                      <a:moveTo>
                        <a:pt x="46946" y="47667"/>
                      </a:moveTo>
                      <a:cubicBezTo>
                        <a:pt x="24015" y="106228"/>
                        <a:pt x="4259" y="356347"/>
                        <a:pt x="379" y="418083"/>
                      </a:cubicBezTo>
                      <a:cubicBezTo>
                        <a:pt x="-3501" y="479819"/>
                        <a:pt x="23663" y="418083"/>
                        <a:pt x="23663" y="418083"/>
                      </a:cubicBezTo>
                      <a:cubicBezTo>
                        <a:pt x="39538" y="418436"/>
                        <a:pt x="81871" y="424786"/>
                        <a:pt x="95629" y="420200"/>
                      </a:cubicBezTo>
                      <a:cubicBezTo>
                        <a:pt x="109387" y="415614"/>
                        <a:pt x="102332" y="413145"/>
                        <a:pt x="106213" y="390567"/>
                      </a:cubicBezTo>
                      <a:cubicBezTo>
                        <a:pt x="110094" y="367989"/>
                        <a:pt x="113269" y="305900"/>
                        <a:pt x="118913" y="284733"/>
                      </a:cubicBezTo>
                      <a:cubicBezTo>
                        <a:pt x="124557" y="263566"/>
                        <a:pt x="127379" y="278736"/>
                        <a:pt x="140079" y="263567"/>
                      </a:cubicBezTo>
                      <a:cubicBezTo>
                        <a:pt x="152779" y="248398"/>
                        <a:pt x="174299" y="207475"/>
                        <a:pt x="195113" y="193717"/>
                      </a:cubicBezTo>
                      <a:cubicBezTo>
                        <a:pt x="215927" y="179959"/>
                        <a:pt x="253321" y="172550"/>
                        <a:pt x="264963" y="181017"/>
                      </a:cubicBezTo>
                      <a:cubicBezTo>
                        <a:pt x="276605" y="189484"/>
                        <a:pt x="267080" y="214531"/>
                        <a:pt x="264963" y="244517"/>
                      </a:cubicBezTo>
                      <a:cubicBezTo>
                        <a:pt x="262846" y="274503"/>
                        <a:pt x="256496" y="345411"/>
                        <a:pt x="252263" y="360933"/>
                      </a:cubicBezTo>
                      <a:cubicBezTo>
                        <a:pt x="248030" y="376455"/>
                        <a:pt x="244855" y="348939"/>
                        <a:pt x="239563" y="337650"/>
                      </a:cubicBezTo>
                      <a:cubicBezTo>
                        <a:pt x="234271" y="326361"/>
                        <a:pt x="229685" y="298492"/>
                        <a:pt x="220513" y="293200"/>
                      </a:cubicBezTo>
                      <a:cubicBezTo>
                        <a:pt x="211341" y="287908"/>
                        <a:pt x="198640" y="300608"/>
                        <a:pt x="184529" y="305900"/>
                      </a:cubicBezTo>
                      <a:cubicBezTo>
                        <a:pt x="170418" y="311192"/>
                        <a:pt x="142196" y="312603"/>
                        <a:pt x="135846" y="324950"/>
                      </a:cubicBezTo>
                      <a:cubicBezTo>
                        <a:pt x="129496" y="337297"/>
                        <a:pt x="133729" y="358816"/>
                        <a:pt x="146429" y="379983"/>
                      </a:cubicBezTo>
                      <a:cubicBezTo>
                        <a:pt x="159129" y="401150"/>
                        <a:pt x="196171" y="435017"/>
                        <a:pt x="212046" y="451950"/>
                      </a:cubicBezTo>
                      <a:cubicBezTo>
                        <a:pt x="227921" y="468883"/>
                        <a:pt x="241326" y="472411"/>
                        <a:pt x="241679" y="481583"/>
                      </a:cubicBezTo>
                      <a:cubicBezTo>
                        <a:pt x="242032" y="490755"/>
                        <a:pt x="210282" y="498164"/>
                        <a:pt x="214163" y="506983"/>
                      </a:cubicBezTo>
                      <a:cubicBezTo>
                        <a:pt x="218044" y="515803"/>
                        <a:pt x="249441" y="529914"/>
                        <a:pt x="264963" y="534500"/>
                      </a:cubicBezTo>
                      <a:cubicBezTo>
                        <a:pt x="280485" y="539086"/>
                        <a:pt x="297066" y="542967"/>
                        <a:pt x="307296" y="534500"/>
                      </a:cubicBezTo>
                      <a:cubicBezTo>
                        <a:pt x="317526" y="526033"/>
                        <a:pt x="304474" y="497458"/>
                        <a:pt x="326346" y="483700"/>
                      </a:cubicBezTo>
                      <a:cubicBezTo>
                        <a:pt x="348218" y="469942"/>
                        <a:pt x="405721" y="479820"/>
                        <a:pt x="438529" y="451950"/>
                      </a:cubicBezTo>
                      <a:cubicBezTo>
                        <a:pt x="471337" y="424080"/>
                        <a:pt x="509438" y="364108"/>
                        <a:pt x="523196" y="316483"/>
                      </a:cubicBezTo>
                      <a:cubicBezTo>
                        <a:pt x="536954" y="268858"/>
                        <a:pt x="539071" y="207122"/>
                        <a:pt x="521079" y="166200"/>
                      </a:cubicBezTo>
                      <a:cubicBezTo>
                        <a:pt x="503087" y="125278"/>
                        <a:pt x="441352" y="88589"/>
                        <a:pt x="415246" y="70950"/>
                      </a:cubicBezTo>
                      <a:cubicBezTo>
                        <a:pt x="389140" y="53311"/>
                        <a:pt x="372913" y="71656"/>
                        <a:pt x="364446" y="60367"/>
                      </a:cubicBezTo>
                      <a:cubicBezTo>
                        <a:pt x="355979" y="49078"/>
                        <a:pt x="370796" y="12036"/>
                        <a:pt x="364446" y="3217"/>
                      </a:cubicBezTo>
                      <a:cubicBezTo>
                        <a:pt x="358096" y="-5602"/>
                        <a:pt x="340457" y="6392"/>
                        <a:pt x="326346" y="7450"/>
                      </a:cubicBezTo>
                      <a:cubicBezTo>
                        <a:pt x="312235" y="8508"/>
                        <a:pt x="289304" y="3217"/>
                        <a:pt x="279779" y="9567"/>
                      </a:cubicBezTo>
                      <a:cubicBezTo>
                        <a:pt x="270254" y="15917"/>
                        <a:pt x="270960" y="35672"/>
                        <a:pt x="269196" y="45550"/>
                      </a:cubicBezTo>
                      <a:cubicBezTo>
                        <a:pt x="267432" y="55428"/>
                        <a:pt x="276957" y="63541"/>
                        <a:pt x="269196" y="68833"/>
                      </a:cubicBezTo>
                      <a:cubicBezTo>
                        <a:pt x="261435" y="74125"/>
                        <a:pt x="243796" y="66364"/>
                        <a:pt x="222629" y="77300"/>
                      </a:cubicBezTo>
                      <a:cubicBezTo>
                        <a:pt x="201462" y="88236"/>
                        <a:pt x="156307" y="128100"/>
                        <a:pt x="142196" y="134450"/>
                      </a:cubicBezTo>
                      <a:cubicBezTo>
                        <a:pt x="128085" y="140800"/>
                        <a:pt x="138668" y="126689"/>
                        <a:pt x="137963" y="115400"/>
                      </a:cubicBezTo>
                      <a:cubicBezTo>
                        <a:pt x="137258" y="104111"/>
                        <a:pt x="147841" y="78006"/>
                        <a:pt x="137963" y="66717"/>
                      </a:cubicBezTo>
                      <a:cubicBezTo>
                        <a:pt x="128085" y="55428"/>
                        <a:pt x="69877" y="-10894"/>
                        <a:pt x="46946" y="47667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A35C849A-1271-4696-9AB6-AD528465ABE0}"/>
                    </a:ext>
                  </a:extLst>
                </p:cNvPr>
                <p:cNvSpPr/>
                <p:nvPr/>
              </p:nvSpPr>
              <p:spPr>
                <a:xfrm>
                  <a:off x="7497084" y="5917822"/>
                  <a:ext cx="92975" cy="199660"/>
                </a:xfrm>
                <a:custGeom>
                  <a:avLst/>
                  <a:gdLst>
                    <a:gd name="connsiteX0" fmla="*/ 27666 w 92975"/>
                    <a:gd name="connsiteY0" fmla="*/ 378 h 199660"/>
                    <a:gd name="connsiteX1" fmla="*/ 23433 w 92975"/>
                    <a:gd name="connsiteY1" fmla="*/ 118911 h 199660"/>
                    <a:gd name="connsiteX2" fmla="*/ 21316 w 92975"/>
                    <a:gd name="connsiteY2" fmla="*/ 167595 h 199660"/>
                    <a:gd name="connsiteX3" fmla="*/ 2266 w 92975"/>
                    <a:gd name="connsiteY3" fmla="*/ 199345 h 199660"/>
                    <a:gd name="connsiteX4" fmla="*/ 80583 w 92975"/>
                    <a:gd name="connsiteY4" fmla="*/ 148545 h 199660"/>
                    <a:gd name="connsiteX5" fmla="*/ 91166 w 92975"/>
                    <a:gd name="connsiteY5" fmla="*/ 82928 h 199660"/>
                    <a:gd name="connsiteX6" fmla="*/ 27666 w 92975"/>
                    <a:gd name="connsiteY6" fmla="*/ 378 h 19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975" h="199660">
                      <a:moveTo>
                        <a:pt x="27666" y="378"/>
                      </a:moveTo>
                      <a:cubicBezTo>
                        <a:pt x="16377" y="6375"/>
                        <a:pt x="24491" y="91042"/>
                        <a:pt x="23433" y="118911"/>
                      </a:cubicBezTo>
                      <a:cubicBezTo>
                        <a:pt x="22375" y="146780"/>
                        <a:pt x="24844" y="154189"/>
                        <a:pt x="21316" y="167595"/>
                      </a:cubicBezTo>
                      <a:cubicBezTo>
                        <a:pt x="17788" y="181001"/>
                        <a:pt x="-7612" y="202520"/>
                        <a:pt x="2266" y="199345"/>
                      </a:cubicBezTo>
                      <a:cubicBezTo>
                        <a:pt x="12144" y="196170"/>
                        <a:pt x="65766" y="167948"/>
                        <a:pt x="80583" y="148545"/>
                      </a:cubicBezTo>
                      <a:cubicBezTo>
                        <a:pt x="95400" y="129142"/>
                        <a:pt x="93988" y="104447"/>
                        <a:pt x="91166" y="82928"/>
                      </a:cubicBezTo>
                      <a:cubicBezTo>
                        <a:pt x="88344" y="61409"/>
                        <a:pt x="38955" y="-5619"/>
                        <a:pt x="27666" y="37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1" name="グループ化 200">
                <a:extLst>
                  <a:ext uri="{FF2B5EF4-FFF2-40B4-BE49-F238E27FC236}">
                    <a16:creationId xmlns:a16="http://schemas.microsoft.com/office/drawing/2014/main" id="{8649702A-4633-4367-966B-F35EE2CB7BC5}"/>
                  </a:ext>
                </a:extLst>
              </p:cNvPr>
              <p:cNvGrpSpPr/>
              <p:nvPr/>
            </p:nvGrpSpPr>
            <p:grpSpPr>
              <a:xfrm rot="21301708">
                <a:off x="7751290" y="5913357"/>
                <a:ext cx="517199" cy="530489"/>
                <a:chOff x="7729799" y="5734767"/>
                <a:chExt cx="517199" cy="530489"/>
              </a:xfrm>
            </p:grpSpPr>
            <p:sp>
              <p:nvSpPr>
                <p:cNvPr id="194" name="フリーフォーム: 図形 193">
                  <a:extLst>
                    <a:ext uri="{FF2B5EF4-FFF2-40B4-BE49-F238E27FC236}">
                      <a16:creationId xmlns:a16="http://schemas.microsoft.com/office/drawing/2014/main" id="{C24BDC0C-75D3-4D10-AF17-CC04C5B3D15C}"/>
                    </a:ext>
                  </a:extLst>
                </p:cNvPr>
                <p:cNvSpPr/>
                <p:nvPr/>
              </p:nvSpPr>
              <p:spPr>
                <a:xfrm>
                  <a:off x="7729799" y="5734767"/>
                  <a:ext cx="233451" cy="530489"/>
                </a:xfrm>
                <a:custGeom>
                  <a:avLst/>
                  <a:gdLst>
                    <a:gd name="connsiteX0" fmla="*/ 59534 w 233451"/>
                    <a:gd name="connsiteY0" fmla="*/ 5633 h 530489"/>
                    <a:gd name="connsiteX1" fmla="*/ 17201 w 233451"/>
                    <a:gd name="connsiteY1" fmla="*/ 138983 h 530489"/>
                    <a:gd name="connsiteX2" fmla="*/ 2384 w 233451"/>
                    <a:gd name="connsiteY2" fmla="*/ 306200 h 530489"/>
                    <a:gd name="connsiteX3" fmla="*/ 8734 w 233451"/>
                    <a:gd name="connsiteY3" fmla="*/ 445900 h 530489"/>
                    <a:gd name="connsiteX4" fmla="*/ 82818 w 233451"/>
                    <a:gd name="connsiteY4" fmla="*/ 526333 h 530489"/>
                    <a:gd name="connsiteX5" fmla="*/ 114568 w 233451"/>
                    <a:gd name="connsiteY5" fmla="*/ 507283 h 530489"/>
                    <a:gd name="connsiteX6" fmla="*/ 192884 w 233451"/>
                    <a:gd name="connsiteY6" fmla="*/ 407800 h 530489"/>
                    <a:gd name="connsiteX7" fmla="*/ 233101 w 233451"/>
                    <a:gd name="connsiteY7" fmla="*/ 316783 h 530489"/>
                    <a:gd name="connsiteX8" fmla="*/ 209818 w 233451"/>
                    <a:gd name="connsiteY8" fmla="*/ 287150 h 530489"/>
                    <a:gd name="connsiteX9" fmla="*/ 165368 w 233451"/>
                    <a:gd name="connsiteY9" fmla="*/ 263866 h 530489"/>
                    <a:gd name="connsiteX10" fmla="*/ 135734 w 233451"/>
                    <a:gd name="connsiteY10" fmla="*/ 297733 h 530489"/>
                    <a:gd name="connsiteX11" fmla="*/ 101868 w 233451"/>
                    <a:gd name="connsiteY11" fmla="*/ 354883 h 530489"/>
                    <a:gd name="connsiteX12" fmla="*/ 95518 w 233451"/>
                    <a:gd name="connsiteY12" fmla="*/ 291383 h 530489"/>
                    <a:gd name="connsiteX13" fmla="*/ 101868 w 233451"/>
                    <a:gd name="connsiteY13" fmla="*/ 206716 h 530489"/>
                    <a:gd name="connsiteX14" fmla="*/ 133618 w 233451"/>
                    <a:gd name="connsiteY14" fmla="*/ 105116 h 530489"/>
                    <a:gd name="connsiteX15" fmla="*/ 148434 w 233451"/>
                    <a:gd name="connsiteY15" fmla="*/ 33150 h 530489"/>
                    <a:gd name="connsiteX16" fmla="*/ 59534 w 233451"/>
                    <a:gd name="connsiteY16" fmla="*/ 5633 h 53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3451" h="530489">
                      <a:moveTo>
                        <a:pt x="59534" y="5633"/>
                      </a:moveTo>
                      <a:cubicBezTo>
                        <a:pt x="37662" y="23272"/>
                        <a:pt x="26726" y="88889"/>
                        <a:pt x="17201" y="138983"/>
                      </a:cubicBezTo>
                      <a:cubicBezTo>
                        <a:pt x="7676" y="189077"/>
                        <a:pt x="3795" y="255047"/>
                        <a:pt x="2384" y="306200"/>
                      </a:cubicBezTo>
                      <a:cubicBezTo>
                        <a:pt x="973" y="357353"/>
                        <a:pt x="-4672" y="409211"/>
                        <a:pt x="8734" y="445900"/>
                      </a:cubicBezTo>
                      <a:cubicBezTo>
                        <a:pt x="22140" y="482589"/>
                        <a:pt x="65179" y="516103"/>
                        <a:pt x="82818" y="526333"/>
                      </a:cubicBezTo>
                      <a:cubicBezTo>
                        <a:pt x="100457" y="536564"/>
                        <a:pt x="96224" y="527039"/>
                        <a:pt x="114568" y="507283"/>
                      </a:cubicBezTo>
                      <a:cubicBezTo>
                        <a:pt x="132912" y="487527"/>
                        <a:pt x="173129" y="439550"/>
                        <a:pt x="192884" y="407800"/>
                      </a:cubicBezTo>
                      <a:cubicBezTo>
                        <a:pt x="212640" y="376050"/>
                        <a:pt x="230279" y="336891"/>
                        <a:pt x="233101" y="316783"/>
                      </a:cubicBezTo>
                      <a:cubicBezTo>
                        <a:pt x="235923" y="296675"/>
                        <a:pt x="221107" y="295969"/>
                        <a:pt x="209818" y="287150"/>
                      </a:cubicBezTo>
                      <a:cubicBezTo>
                        <a:pt x="198529" y="278331"/>
                        <a:pt x="177715" y="262102"/>
                        <a:pt x="165368" y="263866"/>
                      </a:cubicBezTo>
                      <a:cubicBezTo>
                        <a:pt x="153021" y="265630"/>
                        <a:pt x="146317" y="282564"/>
                        <a:pt x="135734" y="297733"/>
                      </a:cubicBezTo>
                      <a:cubicBezTo>
                        <a:pt x="125151" y="312902"/>
                        <a:pt x="108571" y="355941"/>
                        <a:pt x="101868" y="354883"/>
                      </a:cubicBezTo>
                      <a:cubicBezTo>
                        <a:pt x="95165" y="353825"/>
                        <a:pt x="95518" y="316077"/>
                        <a:pt x="95518" y="291383"/>
                      </a:cubicBezTo>
                      <a:cubicBezTo>
                        <a:pt x="95518" y="266689"/>
                        <a:pt x="95518" y="237761"/>
                        <a:pt x="101868" y="206716"/>
                      </a:cubicBezTo>
                      <a:cubicBezTo>
                        <a:pt x="108218" y="175671"/>
                        <a:pt x="125857" y="134044"/>
                        <a:pt x="133618" y="105116"/>
                      </a:cubicBezTo>
                      <a:cubicBezTo>
                        <a:pt x="141379" y="76188"/>
                        <a:pt x="160076" y="50436"/>
                        <a:pt x="148434" y="33150"/>
                      </a:cubicBezTo>
                      <a:cubicBezTo>
                        <a:pt x="136792" y="15864"/>
                        <a:pt x="81406" y="-12006"/>
                        <a:pt x="59534" y="563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" name="フリーフォーム: 図形 194">
                  <a:extLst>
                    <a:ext uri="{FF2B5EF4-FFF2-40B4-BE49-F238E27FC236}">
                      <a16:creationId xmlns:a16="http://schemas.microsoft.com/office/drawing/2014/main" id="{CC978544-7A26-4F7F-A38B-E0E231802478}"/>
                    </a:ext>
                  </a:extLst>
                </p:cNvPr>
                <p:cNvSpPr/>
                <p:nvPr/>
              </p:nvSpPr>
              <p:spPr>
                <a:xfrm>
                  <a:off x="8091184" y="5753199"/>
                  <a:ext cx="155814" cy="431701"/>
                </a:xfrm>
                <a:custGeom>
                  <a:avLst/>
                  <a:gdLst>
                    <a:gd name="connsiteX0" fmla="*/ 833 w 155814"/>
                    <a:gd name="connsiteY0" fmla="*/ 21068 h 431701"/>
                    <a:gd name="connsiteX1" fmla="*/ 38933 w 155814"/>
                    <a:gd name="connsiteY1" fmla="*/ 186168 h 431701"/>
                    <a:gd name="connsiteX2" fmla="*/ 55866 w 155814"/>
                    <a:gd name="connsiteY2" fmla="*/ 414768 h 431701"/>
                    <a:gd name="connsiteX3" fmla="*/ 74916 w 155814"/>
                    <a:gd name="connsiteY3" fmla="*/ 414768 h 431701"/>
                    <a:gd name="connsiteX4" fmla="*/ 151116 w 155814"/>
                    <a:gd name="connsiteY4" fmla="*/ 414768 h 431701"/>
                    <a:gd name="connsiteX5" fmla="*/ 144766 w 155814"/>
                    <a:gd name="connsiteY5" fmla="*/ 268718 h 431701"/>
                    <a:gd name="connsiteX6" fmla="*/ 121483 w 155814"/>
                    <a:gd name="connsiteY6" fmla="*/ 78218 h 431701"/>
                    <a:gd name="connsiteX7" fmla="*/ 98199 w 155814"/>
                    <a:gd name="connsiteY7" fmla="*/ 8368 h 431701"/>
                    <a:gd name="connsiteX8" fmla="*/ 79149 w 155814"/>
                    <a:gd name="connsiteY8" fmla="*/ 2018 h 431701"/>
                    <a:gd name="connsiteX9" fmla="*/ 833 w 155814"/>
                    <a:gd name="connsiteY9" fmla="*/ 21068 h 43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814" h="431701">
                      <a:moveTo>
                        <a:pt x="833" y="21068"/>
                      </a:moveTo>
                      <a:cubicBezTo>
                        <a:pt x="-5870" y="51760"/>
                        <a:pt x="29761" y="120551"/>
                        <a:pt x="38933" y="186168"/>
                      </a:cubicBezTo>
                      <a:cubicBezTo>
                        <a:pt x="48105" y="251785"/>
                        <a:pt x="49869" y="376668"/>
                        <a:pt x="55866" y="414768"/>
                      </a:cubicBezTo>
                      <a:cubicBezTo>
                        <a:pt x="61863" y="452868"/>
                        <a:pt x="74916" y="414768"/>
                        <a:pt x="74916" y="414768"/>
                      </a:cubicBezTo>
                      <a:cubicBezTo>
                        <a:pt x="90791" y="414768"/>
                        <a:pt x="139474" y="439110"/>
                        <a:pt x="151116" y="414768"/>
                      </a:cubicBezTo>
                      <a:cubicBezTo>
                        <a:pt x="162758" y="390426"/>
                        <a:pt x="149705" y="324810"/>
                        <a:pt x="144766" y="268718"/>
                      </a:cubicBezTo>
                      <a:cubicBezTo>
                        <a:pt x="139827" y="212626"/>
                        <a:pt x="129244" y="121610"/>
                        <a:pt x="121483" y="78218"/>
                      </a:cubicBezTo>
                      <a:cubicBezTo>
                        <a:pt x="113722" y="34826"/>
                        <a:pt x="105255" y="21068"/>
                        <a:pt x="98199" y="8368"/>
                      </a:cubicBezTo>
                      <a:cubicBezTo>
                        <a:pt x="91143" y="-4332"/>
                        <a:pt x="94318" y="1665"/>
                        <a:pt x="79149" y="2018"/>
                      </a:cubicBezTo>
                      <a:cubicBezTo>
                        <a:pt x="63980" y="2371"/>
                        <a:pt x="7536" y="-9624"/>
                        <a:pt x="833" y="2106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4A036E32-89C5-49F9-B46A-CAB31E6CBEF9}"/>
                </a:ext>
              </a:extLst>
            </p:cNvPr>
            <p:cNvSpPr txBox="1"/>
            <p:nvPr/>
          </p:nvSpPr>
          <p:spPr>
            <a:xfrm rot="434483">
              <a:off x="5551104" y="5422057"/>
              <a:ext cx="20473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spc="-15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パワポ</a:t>
              </a:r>
              <a:r>
                <a:rPr kumimoji="1" lang="ja-JP" altLang="en-US" sz="3200" spc="-15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10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の人の顔&#10;&#10;自動的に生成された説明" hidden="1">
            <a:extLst>
              <a:ext uri="{FF2B5EF4-FFF2-40B4-BE49-F238E27FC236}">
                <a16:creationId xmlns:a16="http://schemas.microsoft.com/office/drawing/2014/main" id="{EA751187-4159-4B88-8907-4C8DC84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4925">
            <a:noFill/>
          </a:ln>
        </p:spPr>
      </p:pic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A8AF8A6D-BFAA-40C8-BFF4-FB972AF785D2}"/>
              </a:ext>
            </a:extLst>
          </p:cNvPr>
          <p:cNvGrpSpPr/>
          <p:nvPr/>
        </p:nvGrpSpPr>
        <p:grpSpPr>
          <a:xfrm>
            <a:off x="2613025" y="101316"/>
            <a:ext cx="6975475" cy="6743984"/>
            <a:chOff x="2613025" y="101316"/>
            <a:chExt cx="6975475" cy="6743984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F7109733-F279-4A50-8AC7-3001219F6E9C}"/>
                </a:ext>
              </a:extLst>
            </p:cNvPr>
            <p:cNvGrpSpPr/>
            <p:nvPr/>
          </p:nvGrpSpPr>
          <p:grpSpPr>
            <a:xfrm>
              <a:off x="2613025" y="101316"/>
              <a:ext cx="6975475" cy="6743984"/>
              <a:chOff x="2613025" y="101316"/>
              <a:chExt cx="6975475" cy="6743984"/>
            </a:xfrm>
          </p:grpSpPr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1A4B6466-C427-4E31-B283-9A1D30CAA8ED}"/>
                  </a:ext>
                </a:extLst>
              </p:cNvPr>
              <p:cNvSpPr/>
              <p:nvPr/>
            </p:nvSpPr>
            <p:spPr>
              <a:xfrm>
                <a:off x="5208588" y="2608070"/>
                <a:ext cx="151402" cy="200798"/>
              </a:xfrm>
              <a:custGeom>
                <a:avLst/>
                <a:gdLst>
                  <a:gd name="connsiteX0" fmla="*/ 146050 w 151402"/>
                  <a:gd name="connsiteY0" fmla="*/ 1780 h 200798"/>
                  <a:gd name="connsiteX1" fmla="*/ 141287 w 151402"/>
                  <a:gd name="connsiteY1" fmla="*/ 68455 h 200798"/>
                  <a:gd name="connsiteX2" fmla="*/ 69850 w 151402"/>
                  <a:gd name="connsiteY2" fmla="*/ 122430 h 200798"/>
                  <a:gd name="connsiteX3" fmla="*/ 52387 w 151402"/>
                  <a:gd name="connsiteY3" fmla="*/ 176405 h 200798"/>
                  <a:gd name="connsiteX4" fmla="*/ 17462 w 151402"/>
                  <a:gd name="connsiteY4" fmla="*/ 193868 h 200798"/>
                  <a:gd name="connsiteX5" fmla="*/ 0 w 151402"/>
                  <a:gd name="connsiteY5" fmla="*/ 193868 h 200798"/>
                  <a:gd name="connsiteX6" fmla="*/ 17462 w 151402"/>
                  <a:gd name="connsiteY6" fmla="*/ 109730 h 200798"/>
                  <a:gd name="connsiteX7" fmla="*/ 95250 w 151402"/>
                  <a:gd name="connsiteY7" fmla="*/ 27180 h 200798"/>
                  <a:gd name="connsiteX8" fmla="*/ 146050 w 151402"/>
                  <a:gd name="connsiteY8" fmla="*/ 1780 h 20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02" h="200798">
                    <a:moveTo>
                      <a:pt x="146050" y="1780"/>
                    </a:moveTo>
                    <a:cubicBezTo>
                      <a:pt x="153723" y="8659"/>
                      <a:pt x="153987" y="48347"/>
                      <a:pt x="141287" y="68455"/>
                    </a:cubicBezTo>
                    <a:cubicBezTo>
                      <a:pt x="128587" y="88563"/>
                      <a:pt x="84667" y="104438"/>
                      <a:pt x="69850" y="122430"/>
                    </a:cubicBezTo>
                    <a:cubicBezTo>
                      <a:pt x="55033" y="140422"/>
                      <a:pt x="61118" y="164499"/>
                      <a:pt x="52387" y="176405"/>
                    </a:cubicBezTo>
                    <a:cubicBezTo>
                      <a:pt x="43656" y="188311"/>
                      <a:pt x="26193" y="190958"/>
                      <a:pt x="17462" y="193868"/>
                    </a:cubicBezTo>
                    <a:cubicBezTo>
                      <a:pt x="8731" y="196778"/>
                      <a:pt x="0" y="207891"/>
                      <a:pt x="0" y="193868"/>
                    </a:cubicBezTo>
                    <a:cubicBezTo>
                      <a:pt x="0" y="179845"/>
                      <a:pt x="1587" y="137511"/>
                      <a:pt x="17462" y="109730"/>
                    </a:cubicBezTo>
                    <a:cubicBezTo>
                      <a:pt x="33337" y="81949"/>
                      <a:pt x="72760" y="45436"/>
                      <a:pt x="95250" y="27180"/>
                    </a:cubicBezTo>
                    <a:cubicBezTo>
                      <a:pt x="117740" y="8924"/>
                      <a:pt x="138377" y="-5099"/>
                      <a:pt x="146050" y="178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429C10F-7E0C-428B-87F5-86DF3D4D02CF}"/>
                  </a:ext>
                </a:extLst>
              </p:cNvPr>
              <p:cNvSpPr/>
              <p:nvPr/>
            </p:nvSpPr>
            <p:spPr>
              <a:xfrm>
                <a:off x="5322888" y="2774950"/>
                <a:ext cx="384175" cy="102311"/>
              </a:xfrm>
              <a:custGeom>
                <a:avLst/>
                <a:gdLst>
                  <a:gd name="connsiteX0" fmla="*/ 0 w 384175"/>
                  <a:gd name="connsiteY0" fmla="*/ 0 h 102311"/>
                  <a:gd name="connsiteX1" fmla="*/ 82550 w 384175"/>
                  <a:gd name="connsiteY1" fmla="*/ 80963 h 102311"/>
                  <a:gd name="connsiteX2" fmla="*/ 173037 w 384175"/>
                  <a:gd name="connsiteY2" fmla="*/ 101600 h 102311"/>
                  <a:gd name="connsiteX3" fmla="*/ 320675 w 384175"/>
                  <a:gd name="connsiteY3" fmla="*/ 95250 h 102311"/>
                  <a:gd name="connsiteX4" fmla="*/ 384175 w 384175"/>
                  <a:gd name="connsiteY4" fmla="*/ 73025 h 10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175" h="102311">
                    <a:moveTo>
                      <a:pt x="0" y="0"/>
                    </a:moveTo>
                    <a:cubicBezTo>
                      <a:pt x="26855" y="32015"/>
                      <a:pt x="53711" y="64030"/>
                      <a:pt x="82550" y="80963"/>
                    </a:cubicBezTo>
                    <a:cubicBezTo>
                      <a:pt x="111389" y="97896"/>
                      <a:pt x="133349" y="99219"/>
                      <a:pt x="173037" y="101600"/>
                    </a:cubicBezTo>
                    <a:cubicBezTo>
                      <a:pt x="212725" y="103981"/>
                      <a:pt x="285485" y="100012"/>
                      <a:pt x="320675" y="95250"/>
                    </a:cubicBezTo>
                    <a:cubicBezTo>
                      <a:pt x="355865" y="90488"/>
                      <a:pt x="370020" y="81756"/>
                      <a:pt x="384175" y="7302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252CAAD2-F204-475F-9547-CE238BB0F491}"/>
                  </a:ext>
                </a:extLst>
              </p:cNvPr>
              <p:cNvSpPr/>
              <p:nvPr/>
            </p:nvSpPr>
            <p:spPr>
              <a:xfrm>
                <a:off x="5205413" y="2566592"/>
                <a:ext cx="561975" cy="228996"/>
              </a:xfrm>
              <a:custGeom>
                <a:avLst/>
                <a:gdLst>
                  <a:gd name="connsiteX0" fmla="*/ 0 w 561975"/>
                  <a:gd name="connsiteY0" fmla="*/ 228996 h 228996"/>
                  <a:gd name="connsiteX1" fmla="*/ 38100 w 561975"/>
                  <a:gd name="connsiteY1" fmla="*/ 128983 h 228996"/>
                  <a:gd name="connsiteX2" fmla="*/ 150812 w 561975"/>
                  <a:gd name="connsiteY2" fmla="*/ 38496 h 228996"/>
                  <a:gd name="connsiteX3" fmla="*/ 346075 w 561975"/>
                  <a:gd name="connsiteY3" fmla="*/ 396 h 228996"/>
                  <a:gd name="connsiteX4" fmla="*/ 473075 w 561975"/>
                  <a:gd name="connsiteY4" fmla="*/ 21033 h 228996"/>
                  <a:gd name="connsiteX5" fmla="*/ 561975 w 561975"/>
                  <a:gd name="connsiteY5" fmla="*/ 59133 h 22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975" h="228996">
                    <a:moveTo>
                      <a:pt x="0" y="228996"/>
                    </a:moveTo>
                    <a:cubicBezTo>
                      <a:pt x="6482" y="194864"/>
                      <a:pt x="12965" y="160733"/>
                      <a:pt x="38100" y="128983"/>
                    </a:cubicBezTo>
                    <a:cubicBezTo>
                      <a:pt x="63235" y="97233"/>
                      <a:pt x="99483" y="59927"/>
                      <a:pt x="150812" y="38496"/>
                    </a:cubicBezTo>
                    <a:cubicBezTo>
                      <a:pt x="202141" y="17065"/>
                      <a:pt x="292365" y="3306"/>
                      <a:pt x="346075" y="396"/>
                    </a:cubicBezTo>
                    <a:cubicBezTo>
                      <a:pt x="399785" y="-2514"/>
                      <a:pt x="437092" y="11243"/>
                      <a:pt x="473075" y="21033"/>
                    </a:cubicBezTo>
                    <a:cubicBezTo>
                      <a:pt x="509058" y="30822"/>
                      <a:pt x="535516" y="44977"/>
                      <a:pt x="561975" y="59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A79BE5CF-1A67-4596-A571-29E65D44BCBD}"/>
                  </a:ext>
                </a:extLst>
              </p:cNvPr>
              <p:cNvSpPr/>
              <p:nvPr/>
            </p:nvSpPr>
            <p:spPr>
              <a:xfrm>
                <a:off x="5245145" y="2598732"/>
                <a:ext cx="489530" cy="192935"/>
              </a:xfrm>
              <a:custGeom>
                <a:avLst/>
                <a:gdLst>
                  <a:gd name="connsiteX0" fmla="*/ 265068 w 489530"/>
                  <a:gd name="connsiteY0" fmla="*/ 50806 h 192935"/>
                  <a:gd name="connsiteX1" fmla="*/ 180930 w 489530"/>
                  <a:gd name="connsiteY1" fmla="*/ 93668 h 192935"/>
                  <a:gd name="connsiteX2" fmla="*/ 150768 w 489530"/>
                  <a:gd name="connsiteY2" fmla="*/ 123831 h 192935"/>
                  <a:gd name="connsiteX3" fmla="*/ 146005 w 489530"/>
                  <a:gd name="connsiteY3" fmla="*/ 147643 h 192935"/>
                  <a:gd name="connsiteX4" fmla="*/ 199980 w 489530"/>
                  <a:gd name="connsiteY4" fmla="*/ 185743 h 192935"/>
                  <a:gd name="connsiteX5" fmla="*/ 104730 w 489530"/>
                  <a:gd name="connsiteY5" fmla="*/ 152406 h 192935"/>
                  <a:gd name="connsiteX6" fmla="*/ 101555 w 489530"/>
                  <a:gd name="connsiteY6" fmla="*/ 146056 h 192935"/>
                  <a:gd name="connsiteX7" fmla="*/ 1543 w 489530"/>
                  <a:gd name="connsiteY7" fmla="*/ 192093 h 192935"/>
                  <a:gd name="connsiteX8" fmla="*/ 44405 w 489530"/>
                  <a:gd name="connsiteY8" fmla="*/ 100018 h 192935"/>
                  <a:gd name="connsiteX9" fmla="*/ 93618 w 489530"/>
                  <a:gd name="connsiteY9" fmla="*/ 55568 h 192935"/>
                  <a:gd name="connsiteX10" fmla="*/ 184105 w 489530"/>
                  <a:gd name="connsiteY10" fmla="*/ 17468 h 192935"/>
                  <a:gd name="connsiteX11" fmla="*/ 301580 w 489530"/>
                  <a:gd name="connsiteY11" fmla="*/ 6 h 192935"/>
                  <a:gd name="connsiteX12" fmla="*/ 420643 w 489530"/>
                  <a:gd name="connsiteY12" fmla="*/ 19056 h 192935"/>
                  <a:gd name="connsiteX13" fmla="*/ 488905 w 489530"/>
                  <a:gd name="connsiteY13" fmla="*/ 58743 h 192935"/>
                  <a:gd name="connsiteX14" fmla="*/ 382543 w 489530"/>
                  <a:gd name="connsiteY14" fmla="*/ 17468 h 192935"/>
                  <a:gd name="connsiteX15" fmla="*/ 265068 w 489530"/>
                  <a:gd name="connsiteY15" fmla="*/ 50806 h 1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30" h="192935">
                    <a:moveTo>
                      <a:pt x="265068" y="50806"/>
                    </a:moveTo>
                    <a:cubicBezTo>
                      <a:pt x="231466" y="63506"/>
                      <a:pt x="199980" y="81497"/>
                      <a:pt x="180930" y="93668"/>
                    </a:cubicBezTo>
                    <a:cubicBezTo>
                      <a:pt x="161880" y="105839"/>
                      <a:pt x="156589" y="114835"/>
                      <a:pt x="150768" y="123831"/>
                    </a:cubicBezTo>
                    <a:cubicBezTo>
                      <a:pt x="144947" y="132827"/>
                      <a:pt x="137803" y="137324"/>
                      <a:pt x="146005" y="147643"/>
                    </a:cubicBezTo>
                    <a:cubicBezTo>
                      <a:pt x="154207" y="157962"/>
                      <a:pt x="206859" y="184949"/>
                      <a:pt x="199980" y="185743"/>
                    </a:cubicBezTo>
                    <a:cubicBezTo>
                      <a:pt x="193101" y="186537"/>
                      <a:pt x="104730" y="152406"/>
                      <a:pt x="104730" y="152406"/>
                    </a:cubicBezTo>
                    <a:cubicBezTo>
                      <a:pt x="88326" y="145792"/>
                      <a:pt x="118753" y="139442"/>
                      <a:pt x="101555" y="146056"/>
                    </a:cubicBezTo>
                    <a:cubicBezTo>
                      <a:pt x="84357" y="152670"/>
                      <a:pt x="11068" y="199766"/>
                      <a:pt x="1543" y="192093"/>
                    </a:cubicBezTo>
                    <a:cubicBezTo>
                      <a:pt x="-7982" y="184420"/>
                      <a:pt x="29059" y="122772"/>
                      <a:pt x="44405" y="100018"/>
                    </a:cubicBezTo>
                    <a:cubicBezTo>
                      <a:pt x="59751" y="77264"/>
                      <a:pt x="70335" y="69326"/>
                      <a:pt x="93618" y="55568"/>
                    </a:cubicBezTo>
                    <a:cubicBezTo>
                      <a:pt x="116901" y="41810"/>
                      <a:pt x="149445" y="26728"/>
                      <a:pt x="184105" y="17468"/>
                    </a:cubicBezTo>
                    <a:cubicBezTo>
                      <a:pt x="218765" y="8208"/>
                      <a:pt x="262157" y="-259"/>
                      <a:pt x="301580" y="6"/>
                    </a:cubicBezTo>
                    <a:cubicBezTo>
                      <a:pt x="341003" y="271"/>
                      <a:pt x="389422" y="9267"/>
                      <a:pt x="420643" y="19056"/>
                    </a:cubicBezTo>
                    <a:cubicBezTo>
                      <a:pt x="451864" y="28845"/>
                      <a:pt x="495255" y="59008"/>
                      <a:pt x="488905" y="58743"/>
                    </a:cubicBezTo>
                    <a:cubicBezTo>
                      <a:pt x="482555" y="58478"/>
                      <a:pt x="419320" y="20114"/>
                      <a:pt x="382543" y="17468"/>
                    </a:cubicBezTo>
                    <a:cubicBezTo>
                      <a:pt x="345766" y="14822"/>
                      <a:pt x="298670" y="38106"/>
                      <a:pt x="265068" y="5080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5BB08E99-C817-4A45-9A71-7DAF317CDD41}"/>
                  </a:ext>
                </a:extLst>
              </p:cNvPr>
              <p:cNvSpPr/>
              <p:nvPr/>
            </p:nvSpPr>
            <p:spPr>
              <a:xfrm>
                <a:off x="5702044" y="2633511"/>
                <a:ext cx="232211" cy="248376"/>
              </a:xfrm>
              <a:custGeom>
                <a:avLst/>
                <a:gdLst>
                  <a:gd name="connsiteX0" fmla="*/ 70106 w 232211"/>
                  <a:gd name="connsiteY0" fmla="*/ 152 h 248376"/>
                  <a:gd name="connsiteX1" fmla="*/ 132019 w 232211"/>
                  <a:gd name="connsiteY1" fmla="*/ 39839 h 248376"/>
                  <a:gd name="connsiteX2" fmla="*/ 217744 w 232211"/>
                  <a:gd name="connsiteY2" fmla="*/ 158902 h 248376"/>
                  <a:gd name="connsiteX3" fmla="*/ 230444 w 232211"/>
                  <a:gd name="connsiteY3" fmla="*/ 247802 h 248376"/>
                  <a:gd name="connsiteX4" fmla="*/ 198694 w 232211"/>
                  <a:gd name="connsiteY4" fmla="*/ 197002 h 248376"/>
                  <a:gd name="connsiteX5" fmla="*/ 187581 w 232211"/>
                  <a:gd name="connsiteY5" fmla="*/ 193827 h 248376"/>
                  <a:gd name="connsiteX6" fmla="*/ 256 w 232211"/>
                  <a:gd name="connsiteY6" fmla="*/ 209702 h 248376"/>
                  <a:gd name="connsiteX7" fmla="*/ 146306 w 232211"/>
                  <a:gd name="connsiteY7" fmla="*/ 165252 h 248376"/>
                  <a:gd name="connsiteX8" fmla="*/ 117731 w 232211"/>
                  <a:gd name="connsiteY8" fmla="*/ 119214 h 248376"/>
                  <a:gd name="connsiteX9" fmla="*/ 89156 w 232211"/>
                  <a:gd name="connsiteY9" fmla="*/ 65239 h 248376"/>
                  <a:gd name="connsiteX10" fmla="*/ 65344 w 232211"/>
                  <a:gd name="connsiteY10" fmla="*/ 50952 h 248376"/>
                  <a:gd name="connsiteX11" fmla="*/ 70106 w 232211"/>
                  <a:gd name="connsiteY11" fmla="*/ 152 h 24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211" h="248376">
                    <a:moveTo>
                      <a:pt x="70106" y="152"/>
                    </a:moveTo>
                    <a:cubicBezTo>
                      <a:pt x="81218" y="-1700"/>
                      <a:pt x="107413" y="13381"/>
                      <a:pt x="132019" y="39839"/>
                    </a:cubicBezTo>
                    <a:cubicBezTo>
                      <a:pt x="156625" y="66297"/>
                      <a:pt x="201340" y="124242"/>
                      <a:pt x="217744" y="158902"/>
                    </a:cubicBezTo>
                    <a:cubicBezTo>
                      <a:pt x="234148" y="193562"/>
                      <a:pt x="233619" y="241452"/>
                      <a:pt x="230444" y="247802"/>
                    </a:cubicBezTo>
                    <a:cubicBezTo>
                      <a:pt x="227269" y="254152"/>
                      <a:pt x="205838" y="205998"/>
                      <a:pt x="198694" y="197002"/>
                    </a:cubicBezTo>
                    <a:cubicBezTo>
                      <a:pt x="191550" y="188006"/>
                      <a:pt x="220654" y="191710"/>
                      <a:pt x="187581" y="193827"/>
                    </a:cubicBezTo>
                    <a:cubicBezTo>
                      <a:pt x="154508" y="195944"/>
                      <a:pt x="7135" y="214464"/>
                      <a:pt x="256" y="209702"/>
                    </a:cubicBezTo>
                    <a:cubicBezTo>
                      <a:pt x="-6623" y="204940"/>
                      <a:pt x="126727" y="180333"/>
                      <a:pt x="146306" y="165252"/>
                    </a:cubicBezTo>
                    <a:cubicBezTo>
                      <a:pt x="165885" y="150171"/>
                      <a:pt x="127256" y="135883"/>
                      <a:pt x="117731" y="119214"/>
                    </a:cubicBezTo>
                    <a:cubicBezTo>
                      <a:pt x="108206" y="102545"/>
                      <a:pt x="97887" y="76616"/>
                      <a:pt x="89156" y="65239"/>
                    </a:cubicBezTo>
                    <a:cubicBezTo>
                      <a:pt x="80425" y="53862"/>
                      <a:pt x="67990" y="62065"/>
                      <a:pt x="65344" y="50952"/>
                    </a:cubicBezTo>
                    <a:cubicBezTo>
                      <a:pt x="62698" y="39839"/>
                      <a:pt x="58994" y="2004"/>
                      <a:pt x="70106" y="1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F101D22C-BBBA-44EC-A84F-71121E5F36A8}"/>
                  </a:ext>
                </a:extLst>
              </p:cNvPr>
              <p:cNvSpPr/>
              <p:nvPr/>
            </p:nvSpPr>
            <p:spPr>
              <a:xfrm>
                <a:off x="5365386" y="2789701"/>
                <a:ext cx="268796" cy="80675"/>
              </a:xfrm>
              <a:custGeom>
                <a:avLst/>
                <a:gdLst>
                  <a:gd name="connsiteX0" fmla="*/ 364 w 268796"/>
                  <a:gd name="connsiteY0" fmla="*/ 1124 h 80675"/>
                  <a:gd name="connsiteX1" fmla="*/ 52752 w 268796"/>
                  <a:gd name="connsiteY1" fmla="*/ 32874 h 80675"/>
                  <a:gd name="connsiteX2" fmla="*/ 138477 w 268796"/>
                  <a:gd name="connsiteY2" fmla="*/ 61449 h 80675"/>
                  <a:gd name="connsiteX3" fmla="*/ 268652 w 268796"/>
                  <a:gd name="connsiteY3" fmla="*/ 75737 h 80675"/>
                  <a:gd name="connsiteX4" fmla="*/ 162289 w 268796"/>
                  <a:gd name="connsiteY4" fmla="*/ 80499 h 80675"/>
                  <a:gd name="connsiteX5" fmla="*/ 78152 w 268796"/>
                  <a:gd name="connsiteY5" fmla="*/ 75737 h 80675"/>
                  <a:gd name="connsiteX6" fmla="*/ 364 w 268796"/>
                  <a:gd name="connsiteY6" fmla="*/ 1124 h 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796" h="80675">
                    <a:moveTo>
                      <a:pt x="364" y="1124"/>
                    </a:moveTo>
                    <a:cubicBezTo>
                      <a:pt x="-3869" y="-6020"/>
                      <a:pt x="29733" y="22820"/>
                      <a:pt x="52752" y="32874"/>
                    </a:cubicBezTo>
                    <a:cubicBezTo>
                      <a:pt x="75771" y="42928"/>
                      <a:pt x="102494" y="54305"/>
                      <a:pt x="138477" y="61449"/>
                    </a:cubicBezTo>
                    <a:cubicBezTo>
                      <a:pt x="174460" y="68593"/>
                      <a:pt x="264683" y="72562"/>
                      <a:pt x="268652" y="75737"/>
                    </a:cubicBezTo>
                    <a:cubicBezTo>
                      <a:pt x="272621" y="78912"/>
                      <a:pt x="194039" y="80499"/>
                      <a:pt x="162289" y="80499"/>
                    </a:cubicBezTo>
                    <a:cubicBezTo>
                      <a:pt x="130539" y="80499"/>
                      <a:pt x="101171" y="82087"/>
                      <a:pt x="78152" y="75737"/>
                    </a:cubicBezTo>
                    <a:cubicBezTo>
                      <a:pt x="55133" y="69387"/>
                      <a:pt x="4597" y="8268"/>
                      <a:pt x="364" y="112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8BAF29C-D386-4F9D-8712-EFB9F16D40C7}"/>
                  </a:ext>
                </a:extLst>
              </p:cNvPr>
              <p:cNvSpPr/>
              <p:nvPr/>
            </p:nvSpPr>
            <p:spPr>
              <a:xfrm>
                <a:off x="5202239" y="2532063"/>
                <a:ext cx="142874" cy="220662"/>
              </a:xfrm>
              <a:custGeom>
                <a:avLst/>
                <a:gdLst>
                  <a:gd name="connsiteX0" fmla="*/ 142874 w 142874"/>
                  <a:gd name="connsiteY0" fmla="*/ 0 h 220662"/>
                  <a:gd name="connsiteX1" fmla="*/ 88899 w 142874"/>
                  <a:gd name="connsiteY1" fmla="*/ 44450 h 220662"/>
                  <a:gd name="connsiteX2" fmla="*/ 30161 w 142874"/>
                  <a:gd name="connsiteY2" fmla="*/ 103187 h 220662"/>
                  <a:gd name="connsiteX3" fmla="*/ 3174 w 142874"/>
                  <a:gd name="connsiteY3" fmla="*/ 169862 h 220662"/>
                  <a:gd name="connsiteX4" fmla="*/ 1586 w 142874"/>
                  <a:gd name="connsiteY4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220662">
                    <a:moveTo>
                      <a:pt x="142874" y="0"/>
                    </a:moveTo>
                    <a:cubicBezTo>
                      <a:pt x="125279" y="13626"/>
                      <a:pt x="107684" y="27252"/>
                      <a:pt x="88899" y="44450"/>
                    </a:cubicBezTo>
                    <a:cubicBezTo>
                      <a:pt x="70114" y="61648"/>
                      <a:pt x="44448" y="82285"/>
                      <a:pt x="30161" y="103187"/>
                    </a:cubicBezTo>
                    <a:cubicBezTo>
                      <a:pt x="15873" y="124089"/>
                      <a:pt x="7936" y="150283"/>
                      <a:pt x="3174" y="169862"/>
                    </a:cubicBezTo>
                    <a:cubicBezTo>
                      <a:pt x="-1588" y="189441"/>
                      <a:pt x="-1" y="205051"/>
                      <a:pt x="1586" y="22066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390C4CF8-C825-44F0-A47E-7E1EED226DE6}"/>
                  </a:ext>
                </a:extLst>
              </p:cNvPr>
              <p:cNvSpPr/>
              <p:nvPr/>
            </p:nvSpPr>
            <p:spPr>
              <a:xfrm>
                <a:off x="5075238" y="2803525"/>
                <a:ext cx="160337" cy="42863"/>
              </a:xfrm>
              <a:custGeom>
                <a:avLst/>
                <a:gdLst>
                  <a:gd name="connsiteX0" fmla="*/ 160337 w 160337"/>
                  <a:gd name="connsiteY0" fmla="*/ 0 h 42863"/>
                  <a:gd name="connsiteX1" fmla="*/ 85725 w 160337"/>
                  <a:gd name="connsiteY1" fmla="*/ 11113 h 42863"/>
                  <a:gd name="connsiteX2" fmla="*/ 38100 w 160337"/>
                  <a:gd name="connsiteY2" fmla="*/ 15875 h 42863"/>
                  <a:gd name="connsiteX3" fmla="*/ 0 w 160337"/>
                  <a:gd name="connsiteY3" fmla="*/ 42863 h 4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37" h="42863">
                    <a:moveTo>
                      <a:pt x="160337" y="0"/>
                    </a:moveTo>
                    <a:lnTo>
                      <a:pt x="85725" y="11113"/>
                    </a:lnTo>
                    <a:cubicBezTo>
                      <a:pt x="65352" y="13759"/>
                      <a:pt x="52387" y="10583"/>
                      <a:pt x="38100" y="15875"/>
                    </a:cubicBezTo>
                    <a:cubicBezTo>
                      <a:pt x="23813" y="21167"/>
                      <a:pt x="11906" y="32015"/>
                      <a:pt x="0" y="4286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AA7E470F-1A73-4E43-B5FF-133E633E1436}"/>
                  </a:ext>
                </a:extLst>
              </p:cNvPr>
              <p:cNvSpPr/>
              <p:nvPr/>
            </p:nvSpPr>
            <p:spPr>
              <a:xfrm>
                <a:off x="5781675" y="2501900"/>
                <a:ext cx="195263" cy="239713"/>
              </a:xfrm>
              <a:custGeom>
                <a:avLst/>
                <a:gdLst>
                  <a:gd name="connsiteX0" fmla="*/ 0 w 195263"/>
                  <a:gd name="connsiteY0" fmla="*/ 0 h 239713"/>
                  <a:gd name="connsiteX1" fmla="*/ 39688 w 195263"/>
                  <a:gd name="connsiteY1" fmla="*/ 63500 h 239713"/>
                  <a:gd name="connsiteX2" fmla="*/ 101600 w 195263"/>
                  <a:gd name="connsiteY2" fmla="*/ 104775 h 239713"/>
                  <a:gd name="connsiteX3" fmla="*/ 128588 w 195263"/>
                  <a:gd name="connsiteY3" fmla="*/ 171450 h 239713"/>
                  <a:gd name="connsiteX4" fmla="*/ 195263 w 195263"/>
                  <a:gd name="connsiteY4" fmla="*/ 239713 h 23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3" h="239713">
                    <a:moveTo>
                      <a:pt x="0" y="0"/>
                    </a:moveTo>
                    <a:cubicBezTo>
                      <a:pt x="11377" y="23019"/>
                      <a:pt x="22755" y="46038"/>
                      <a:pt x="39688" y="63500"/>
                    </a:cubicBezTo>
                    <a:cubicBezTo>
                      <a:pt x="56621" y="80962"/>
                      <a:pt x="86783" y="86783"/>
                      <a:pt x="101600" y="104775"/>
                    </a:cubicBezTo>
                    <a:cubicBezTo>
                      <a:pt x="116417" y="122767"/>
                      <a:pt x="112978" y="148960"/>
                      <a:pt x="128588" y="171450"/>
                    </a:cubicBezTo>
                    <a:cubicBezTo>
                      <a:pt x="144199" y="193940"/>
                      <a:pt x="169731" y="216826"/>
                      <a:pt x="195263" y="2397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CD313FAD-8211-4183-BE19-F69ACD1EEDFA}"/>
                  </a:ext>
                </a:extLst>
              </p:cNvPr>
              <p:cNvSpPr/>
              <p:nvPr/>
            </p:nvSpPr>
            <p:spPr>
              <a:xfrm>
                <a:off x="6021917" y="3667819"/>
                <a:ext cx="260350" cy="117180"/>
              </a:xfrm>
              <a:custGeom>
                <a:avLst/>
                <a:gdLst>
                  <a:gd name="connsiteX0" fmla="*/ 0 w 260350"/>
                  <a:gd name="connsiteY0" fmla="*/ 59631 h 117180"/>
                  <a:gd name="connsiteX1" fmla="*/ 14816 w 260350"/>
                  <a:gd name="connsiteY1" fmla="*/ 8831 h 117180"/>
                  <a:gd name="connsiteX2" fmla="*/ 65616 w 260350"/>
                  <a:gd name="connsiteY2" fmla="*/ 364 h 117180"/>
                  <a:gd name="connsiteX3" fmla="*/ 95250 w 260350"/>
                  <a:gd name="connsiteY3" fmla="*/ 13064 h 117180"/>
                  <a:gd name="connsiteX4" fmla="*/ 131233 w 260350"/>
                  <a:gd name="connsiteY4" fmla="*/ 49048 h 117180"/>
                  <a:gd name="connsiteX5" fmla="*/ 162983 w 260350"/>
                  <a:gd name="connsiteY5" fmla="*/ 93498 h 117180"/>
                  <a:gd name="connsiteX6" fmla="*/ 205316 w 260350"/>
                  <a:gd name="connsiteY6" fmla="*/ 116781 h 117180"/>
                  <a:gd name="connsiteX7" fmla="*/ 237066 w 260350"/>
                  <a:gd name="connsiteY7" fmla="*/ 106198 h 117180"/>
                  <a:gd name="connsiteX8" fmla="*/ 260350 w 260350"/>
                  <a:gd name="connsiteY8" fmla="*/ 80798 h 11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117180">
                    <a:moveTo>
                      <a:pt x="0" y="59631"/>
                    </a:moveTo>
                    <a:cubicBezTo>
                      <a:pt x="1940" y="39170"/>
                      <a:pt x="3880" y="18709"/>
                      <a:pt x="14816" y="8831"/>
                    </a:cubicBezTo>
                    <a:cubicBezTo>
                      <a:pt x="25752" y="-1047"/>
                      <a:pt x="52210" y="-341"/>
                      <a:pt x="65616" y="364"/>
                    </a:cubicBezTo>
                    <a:cubicBezTo>
                      <a:pt x="79022" y="1069"/>
                      <a:pt x="84314" y="4950"/>
                      <a:pt x="95250" y="13064"/>
                    </a:cubicBezTo>
                    <a:cubicBezTo>
                      <a:pt x="106186" y="21178"/>
                      <a:pt x="119944" y="35642"/>
                      <a:pt x="131233" y="49048"/>
                    </a:cubicBezTo>
                    <a:cubicBezTo>
                      <a:pt x="142522" y="62454"/>
                      <a:pt x="150636" y="82209"/>
                      <a:pt x="162983" y="93498"/>
                    </a:cubicBezTo>
                    <a:cubicBezTo>
                      <a:pt x="175330" y="104787"/>
                      <a:pt x="192969" y="114664"/>
                      <a:pt x="205316" y="116781"/>
                    </a:cubicBezTo>
                    <a:cubicBezTo>
                      <a:pt x="217663" y="118898"/>
                      <a:pt x="227894" y="112195"/>
                      <a:pt x="237066" y="106198"/>
                    </a:cubicBezTo>
                    <a:cubicBezTo>
                      <a:pt x="246238" y="100201"/>
                      <a:pt x="253294" y="90499"/>
                      <a:pt x="260350" y="8079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EBDD7BC0-3B51-460F-BF00-5C44D9FFE4C0}"/>
                  </a:ext>
                </a:extLst>
              </p:cNvPr>
              <p:cNvSpPr/>
              <p:nvPr/>
            </p:nvSpPr>
            <p:spPr>
              <a:xfrm>
                <a:off x="6381750" y="3670893"/>
                <a:ext cx="125413" cy="70845"/>
              </a:xfrm>
              <a:custGeom>
                <a:avLst/>
                <a:gdLst>
                  <a:gd name="connsiteX0" fmla="*/ 0 w 125413"/>
                  <a:gd name="connsiteY0" fmla="*/ 37507 h 70845"/>
                  <a:gd name="connsiteX1" fmla="*/ 39688 w 125413"/>
                  <a:gd name="connsiteY1" fmla="*/ 4170 h 70845"/>
                  <a:gd name="connsiteX2" fmla="*/ 69850 w 125413"/>
                  <a:gd name="connsiteY2" fmla="*/ 2582 h 70845"/>
                  <a:gd name="connsiteX3" fmla="*/ 100013 w 125413"/>
                  <a:gd name="connsiteY3" fmla="*/ 23220 h 70845"/>
                  <a:gd name="connsiteX4" fmla="*/ 107950 w 125413"/>
                  <a:gd name="connsiteY4" fmla="*/ 35920 h 70845"/>
                  <a:gd name="connsiteX5" fmla="*/ 112713 w 125413"/>
                  <a:gd name="connsiteY5" fmla="*/ 59732 h 70845"/>
                  <a:gd name="connsiteX6" fmla="*/ 125413 w 125413"/>
                  <a:gd name="connsiteY6" fmla="*/ 70845 h 7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13" h="70845">
                    <a:moveTo>
                      <a:pt x="0" y="37507"/>
                    </a:moveTo>
                    <a:cubicBezTo>
                      <a:pt x="14023" y="23749"/>
                      <a:pt x="28046" y="9991"/>
                      <a:pt x="39688" y="4170"/>
                    </a:cubicBezTo>
                    <a:cubicBezTo>
                      <a:pt x="51330" y="-1651"/>
                      <a:pt x="59796" y="-593"/>
                      <a:pt x="69850" y="2582"/>
                    </a:cubicBezTo>
                    <a:cubicBezTo>
                      <a:pt x="79904" y="5757"/>
                      <a:pt x="93663" y="17664"/>
                      <a:pt x="100013" y="23220"/>
                    </a:cubicBezTo>
                    <a:cubicBezTo>
                      <a:pt x="106363" y="28776"/>
                      <a:pt x="105833" y="29835"/>
                      <a:pt x="107950" y="35920"/>
                    </a:cubicBezTo>
                    <a:cubicBezTo>
                      <a:pt x="110067" y="42005"/>
                      <a:pt x="109803" y="53911"/>
                      <a:pt x="112713" y="59732"/>
                    </a:cubicBezTo>
                    <a:cubicBezTo>
                      <a:pt x="115624" y="65553"/>
                      <a:pt x="120518" y="68199"/>
                      <a:pt x="125413" y="70845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4D5D64DC-D20A-4B24-B89C-EDA708C25268}"/>
                  </a:ext>
                </a:extLst>
              </p:cNvPr>
              <p:cNvSpPr/>
              <p:nvPr/>
            </p:nvSpPr>
            <p:spPr>
              <a:xfrm>
                <a:off x="6591300" y="3511550"/>
                <a:ext cx="46038" cy="114300"/>
              </a:xfrm>
              <a:custGeom>
                <a:avLst/>
                <a:gdLst>
                  <a:gd name="connsiteX0" fmla="*/ 0 w 46038"/>
                  <a:gd name="connsiteY0" fmla="*/ 0 h 114300"/>
                  <a:gd name="connsiteX1" fmla="*/ 38100 w 46038"/>
                  <a:gd name="connsiteY1" fmla="*/ 60325 h 114300"/>
                  <a:gd name="connsiteX2" fmla="*/ 46038 w 46038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8" h="114300">
                    <a:moveTo>
                      <a:pt x="0" y="0"/>
                    </a:moveTo>
                    <a:cubicBezTo>
                      <a:pt x="15213" y="20637"/>
                      <a:pt x="30427" y="41275"/>
                      <a:pt x="38100" y="60325"/>
                    </a:cubicBezTo>
                    <a:cubicBezTo>
                      <a:pt x="45773" y="79375"/>
                      <a:pt x="45905" y="96837"/>
                      <a:pt x="46038" y="1143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0E79F1FA-1A99-4FEF-AEC9-B615078E31D0}"/>
                  </a:ext>
                </a:extLst>
              </p:cNvPr>
              <p:cNvSpPr/>
              <p:nvPr/>
            </p:nvSpPr>
            <p:spPr>
              <a:xfrm>
                <a:off x="6489700" y="3672597"/>
                <a:ext cx="182563" cy="88205"/>
              </a:xfrm>
              <a:custGeom>
                <a:avLst/>
                <a:gdLst>
                  <a:gd name="connsiteX0" fmla="*/ 182563 w 182563"/>
                  <a:gd name="connsiteY0" fmla="*/ 11991 h 88205"/>
                  <a:gd name="connsiteX1" fmla="*/ 123825 w 182563"/>
                  <a:gd name="connsiteY1" fmla="*/ 878 h 88205"/>
                  <a:gd name="connsiteX2" fmla="*/ 96838 w 182563"/>
                  <a:gd name="connsiteY2" fmla="*/ 32628 h 88205"/>
                  <a:gd name="connsiteX3" fmla="*/ 84138 w 182563"/>
                  <a:gd name="connsiteY3" fmla="*/ 69141 h 88205"/>
                  <a:gd name="connsiteX4" fmla="*/ 49213 w 182563"/>
                  <a:gd name="connsiteY4" fmla="*/ 88191 h 88205"/>
                  <a:gd name="connsiteX5" fmla="*/ 0 w 182563"/>
                  <a:gd name="connsiteY5" fmla="*/ 72316 h 8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563" h="88205">
                    <a:moveTo>
                      <a:pt x="182563" y="11991"/>
                    </a:moveTo>
                    <a:cubicBezTo>
                      <a:pt x="160337" y="4714"/>
                      <a:pt x="138112" y="-2562"/>
                      <a:pt x="123825" y="878"/>
                    </a:cubicBezTo>
                    <a:cubicBezTo>
                      <a:pt x="109537" y="4317"/>
                      <a:pt x="103452" y="21251"/>
                      <a:pt x="96838" y="32628"/>
                    </a:cubicBezTo>
                    <a:cubicBezTo>
                      <a:pt x="90223" y="44005"/>
                      <a:pt x="92075" y="59881"/>
                      <a:pt x="84138" y="69141"/>
                    </a:cubicBezTo>
                    <a:cubicBezTo>
                      <a:pt x="76201" y="78401"/>
                      <a:pt x="63236" y="87662"/>
                      <a:pt x="49213" y="88191"/>
                    </a:cubicBezTo>
                    <a:cubicBezTo>
                      <a:pt x="35190" y="88720"/>
                      <a:pt x="9260" y="74697"/>
                      <a:pt x="0" y="7231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4C3EBB8-F9CF-486D-BAA5-2872F4B3A172}"/>
                  </a:ext>
                </a:extLst>
              </p:cNvPr>
              <p:cNvSpPr/>
              <p:nvPr/>
            </p:nvSpPr>
            <p:spPr>
              <a:xfrm>
                <a:off x="6116523" y="3128433"/>
                <a:ext cx="150927" cy="556684"/>
              </a:xfrm>
              <a:custGeom>
                <a:avLst/>
                <a:gdLst>
                  <a:gd name="connsiteX0" fmla="*/ 89544 w 150927"/>
                  <a:gd name="connsiteY0" fmla="*/ 0 h 556684"/>
                  <a:gd name="connsiteX1" fmla="*/ 68377 w 150927"/>
                  <a:gd name="connsiteY1" fmla="*/ 133350 h 556684"/>
                  <a:gd name="connsiteX2" fmla="*/ 34510 w 150927"/>
                  <a:gd name="connsiteY2" fmla="*/ 292100 h 556684"/>
                  <a:gd name="connsiteX3" fmla="*/ 2760 w 150927"/>
                  <a:gd name="connsiteY3" fmla="*/ 402167 h 556684"/>
                  <a:gd name="connsiteX4" fmla="*/ 11227 w 150927"/>
                  <a:gd name="connsiteY4" fmla="*/ 476250 h 556684"/>
                  <a:gd name="connsiteX5" fmla="*/ 87427 w 150927"/>
                  <a:gd name="connsiteY5" fmla="*/ 539750 h 556684"/>
                  <a:gd name="connsiteX6" fmla="*/ 150927 w 150927"/>
                  <a:gd name="connsiteY6" fmla="*/ 556684 h 55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27" h="556684">
                    <a:moveTo>
                      <a:pt x="89544" y="0"/>
                    </a:moveTo>
                    <a:cubicBezTo>
                      <a:pt x="83546" y="42333"/>
                      <a:pt x="77549" y="84667"/>
                      <a:pt x="68377" y="133350"/>
                    </a:cubicBezTo>
                    <a:cubicBezTo>
                      <a:pt x="59205" y="182033"/>
                      <a:pt x="45446" y="247297"/>
                      <a:pt x="34510" y="292100"/>
                    </a:cubicBezTo>
                    <a:cubicBezTo>
                      <a:pt x="23574" y="336903"/>
                      <a:pt x="6641" y="371475"/>
                      <a:pt x="2760" y="402167"/>
                    </a:cubicBezTo>
                    <a:cubicBezTo>
                      <a:pt x="-1121" y="432859"/>
                      <a:pt x="-2884" y="453320"/>
                      <a:pt x="11227" y="476250"/>
                    </a:cubicBezTo>
                    <a:cubicBezTo>
                      <a:pt x="25338" y="499180"/>
                      <a:pt x="64144" y="526344"/>
                      <a:pt x="87427" y="539750"/>
                    </a:cubicBezTo>
                    <a:cubicBezTo>
                      <a:pt x="110710" y="553156"/>
                      <a:pt x="130818" y="554920"/>
                      <a:pt x="150927" y="55668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E636817C-65AD-4225-A12F-CD9DD261E1B7}"/>
                  </a:ext>
                </a:extLst>
              </p:cNvPr>
              <p:cNvSpPr/>
              <p:nvPr/>
            </p:nvSpPr>
            <p:spPr>
              <a:xfrm>
                <a:off x="6270625" y="3806825"/>
                <a:ext cx="46217" cy="176213"/>
              </a:xfrm>
              <a:custGeom>
                <a:avLst/>
                <a:gdLst>
                  <a:gd name="connsiteX0" fmla="*/ 0 w 46217"/>
                  <a:gd name="connsiteY0" fmla="*/ 0 h 176213"/>
                  <a:gd name="connsiteX1" fmla="*/ 26988 w 46217"/>
                  <a:gd name="connsiteY1" fmla="*/ 73025 h 176213"/>
                  <a:gd name="connsiteX2" fmla="*/ 46038 w 46217"/>
                  <a:gd name="connsiteY2" fmla="*/ 142875 h 176213"/>
                  <a:gd name="connsiteX3" fmla="*/ 34925 w 46217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17" h="176213">
                    <a:moveTo>
                      <a:pt x="0" y="0"/>
                    </a:moveTo>
                    <a:cubicBezTo>
                      <a:pt x="9657" y="24606"/>
                      <a:pt x="19315" y="49213"/>
                      <a:pt x="26988" y="73025"/>
                    </a:cubicBezTo>
                    <a:cubicBezTo>
                      <a:pt x="34661" y="96837"/>
                      <a:pt x="44715" y="125677"/>
                      <a:pt x="46038" y="142875"/>
                    </a:cubicBezTo>
                    <a:cubicBezTo>
                      <a:pt x="47361" y="160073"/>
                      <a:pt x="41143" y="168143"/>
                      <a:pt x="34925" y="17621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007AAC3E-5437-40D5-B82A-8E846CAC7D36}"/>
                  </a:ext>
                </a:extLst>
              </p:cNvPr>
              <p:cNvSpPr/>
              <p:nvPr/>
            </p:nvSpPr>
            <p:spPr>
              <a:xfrm>
                <a:off x="5500033" y="2613316"/>
                <a:ext cx="256724" cy="219015"/>
              </a:xfrm>
              <a:custGeom>
                <a:avLst/>
                <a:gdLst>
                  <a:gd name="connsiteX0" fmla="*/ 248305 w 256724"/>
                  <a:gd name="connsiteY0" fmla="*/ 36222 h 219015"/>
                  <a:gd name="connsiteX1" fmla="*/ 249892 w 256724"/>
                  <a:gd name="connsiteY1" fmla="*/ 110834 h 219015"/>
                  <a:gd name="connsiteX2" fmla="*/ 251480 w 256724"/>
                  <a:gd name="connsiteY2" fmla="*/ 129884 h 219015"/>
                  <a:gd name="connsiteX3" fmla="*/ 216555 w 256724"/>
                  <a:gd name="connsiteY3" fmla="*/ 190209 h 219015"/>
                  <a:gd name="connsiteX4" fmla="*/ 181630 w 256724"/>
                  <a:gd name="connsiteY4" fmla="*/ 212434 h 219015"/>
                  <a:gd name="connsiteX5" fmla="*/ 138767 w 256724"/>
                  <a:gd name="connsiteY5" fmla="*/ 218784 h 219015"/>
                  <a:gd name="connsiteX6" fmla="*/ 65742 w 256724"/>
                  <a:gd name="connsiteY6" fmla="*/ 206084 h 219015"/>
                  <a:gd name="connsiteX7" fmla="*/ 35580 w 256724"/>
                  <a:gd name="connsiteY7" fmla="*/ 180684 h 219015"/>
                  <a:gd name="connsiteX8" fmla="*/ 5417 w 256724"/>
                  <a:gd name="connsiteY8" fmla="*/ 126709 h 219015"/>
                  <a:gd name="connsiteX9" fmla="*/ 655 w 256724"/>
                  <a:gd name="connsiteY9" fmla="*/ 93372 h 219015"/>
                  <a:gd name="connsiteX10" fmla="*/ 13355 w 256724"/>
                  <a:gd name="connsiteY10" fmla="*/ 44159 h 219015"/>
                  <a:gd name="connsiteX11" fmla="*/ 18117 w 256724"/>
                  <a:gd name="connsiteY11" fmla="*/ 18759 h 219015"/>
                  <a:gd name="connsiteX12" fmla="*/ 64155 w 256724"/>
                  <a:gd name="connsiteY12" fmla="*/ 4472 h 219015"/>
                  <a:gd name="connsiteX13" fmla="*/ 140355 w 256724"/>
                  <a:gd name="connsiteY13" fmla="*/ 2884 h 219015"/>
                  <a:gd name="connsiteX14" fmla="*/ 248305 w 256724"/>
                  <a:gd name="connsiteY14" fmla="*/ 36222 h 21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24" h="219015">
                    <a:moveTo>
                      <a:pt x="248305" y="36222"/>
                    </a:moveTo>
                    <a:cubicBezTo>
                      <a:pt x="266561" y="54214"/>
                      <a:pt x="249363" y="95224"/>
                      <a:pt x="249892" y="110834"/>
                    </a:cubicBezTo>
                    <a:cubicBezTo>
                      <a:pt x="250421" y="126444"/>
                      <a:pt x="257036" y="116655"/>
                      <a:pt x="251480" y="129884"/>
                    </a:cubicBezTo>
                    <a:cubicBezTo>
                      <a:pt x="245924" y="143113"/>
                      <a:pt x="228197" y="176451"/>
                      <a:pt x="216555" y="190209"/>
                    </a:cubicBezTo>
                    <a:cubicBezTo>
                      <a:pt x="204913" y="203967"/>
                      <a:pt x="194595" y="207672"/>
                      <a:pt x="181630" y="212434"/>
                    </a:cubicBezTo>
                    <a:cubicBezTo>
                      <a:pt x="168665" y="217197"/>
                      <a:pt x="158082" y="219842"/>
                      <a:pt x="138767" y="218784"/>
                    </a:cubicBezTo>
                    <a:cubicBezTo>
                      <a:pt x="119452" y="217726"/>
                      <a:pt x="82940" y="212434"/>
                      <a:pt x="65742" y="206084"/>
                    </a:cubicBezTo>
                    <a:cubicBezTo>
                      <a:pt x="48544" y="199734"/>
                      <a:pt x="45634" y="193913"/>
                      <a:pt x="35580" y="180684"/>
                    </a:cubicBezTo>
                    <a:cubicBezTo>
                      <a:pt x="25526" y="167455"/>
                      <a:pt x="11238" y="141261"/>
                      <a:pt x="5417" y="126709"/>
                    </a:cubicBezTo>
                    <a:cubicBezTo>
                      <a:pt x="-404" y="112157"/>
                      <a:pt x="-668" y="107130"/>
                      <a:pt x="655" y="93372"/>
                    </a:cubicBezTo>
                    <a:cubicBezTo>
                      <a:pt x="1978" y="79614"/>
                      <a:pt x="10445" y="56594"/>
                      <a:pt x="13355" y="44159"/>
                    </a:cubicBezTo>
                    <a:cubicBezTo>
                      <a:pt x="16265" y="31724"/>
                      <a:pt x="9650" y="25374"/>
                      <a:pt x="18117" y="18759"/>
                    </a:cubicBezTo>
                    <a:cubicBezTo>
                      <a:pt x="26584" y="12144"/>
                      <a:pt x="43782" y="7118"/>
                      <a:pt x="64155" y="4472"/>
                    </a:cubicBezTo>
                    <a:cubicBezTo>
                      <a:pt x="84528" y="1826"/>
                      <a:pt x="110193" y="-3201"/>
                      <a:pt x="140355" y="2884"/>
                    </a:cubicBezTo>
                    <a:cubicBezTo>
                      <a:pt x="170517" y="8969"/>
                      <a:pt x="230049" y="18230"/>
                      <a:pt x="248305" y="362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月 29">
                <a:extLst>
                  <a:ext uri="{FF2B5EF4-FFF2-40B4-BE49-F238E27FC236}">
                    <a16:creationId xmlns:a16="http://schemas.microsoft.com/office/drawing/2014/main" id="{0C0CEE5F-51F5-4B4F-A81C-925BB0D522C7}"/>
                  </a:ext>
                </a:extLst>
              </p:cNvPr>
              <p:cNvSpPr/>
              <p:nvPr/>
            </p:nvSpPr>
            <p:spPr>
              <a:xfrm rot="6004335">
                <a:off x="5604064" y="2631156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B4360AC-FD2B-4540-8836-ECA57E51DB49}"/>
                  </a:ext>
                </a:extLst>
              </p:cNvPr>
              <p:cNvSpPr/>
              <p:nvPr/>
            </p:nvSpPr>
            <p:spPr>
              <a:xfrm>
                <a:off x="6081096" y="4063986"/>
                <a:ext cx="592184" cy="90995"/>
              </a:xfrm>
              <a:custGeom>
                <a:avLst/>
                <a:gdLst>
                  <a:gd name="connsiteX0" fmla="*/ 3792 w 592184"/>
                  <a:gd name="connsiteY0" fmla="*/ 14 h 90995"/>
                  <a:gd name="connsiteX1" fmla="*/ 162542 w 592184"/>
                  <a:gd name="connsiteY1" fmla="*/ 36527 h 90995"/>
                  <a:gd name="connsiteX2" fmla="*/ 411779 w 592184"/>
                  <a:gd name="connsiteY2" fmla="*/ 36527 h 90995"/>
                  <a:gd name="connsiteX3" fmla="*/ 464167 w 592184"/>
                  <a:gd name="connsiteY3" fmla="*/ 57164 h 90995"/>
                  <a:gd name="connsiteX4" fmla="*/ 591167 w 592184"/>
                  <a:gd name="connsiteY4" fmla="*/ 90502 h 90995"/>
                  <a:gd name="connsiteX5" fmla="*/ 387967 w 592184"/>
                  <a:gd name="connsiteY5" fmla="*/ 74627 h 90995"/>
                  <a:gd name="connsiteX6" fmla="*/ 78404 w 592184"/>
                  <a:gd name="connsiteY6" fmla="*/ 41289 h 90995"/>
                  <a:gd name="connsiteX7" fmla="*/ 3792 w 592184"/>
                  <a:gd name="connsiteY7" fmla="*/ 14 h 9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184" h="90995">
                    <a:moveTo>
                      <a:pt x="3792" y="14"/>
                    </a:moveTo>
                    <a:cubicBezTo>
                      <a:pt x="17815" y="-780"/>
                      <a:pt x="94544" y="30442"/>
                      <a:pt x="162542" y="36527"/>
                    </a:cubicBezTo>
                    <a:cubicBezTo>
                      <a:pt x="230540" y="42613"/>
                      <a:pt x="361508" y="33087"/>
                      <a:pt x="411779" y="36527"/>
                    </a:cubicBezTo>
                    <a:cubicBezTo>
                      <a:pt x="462050" y="39967"/>
                      <a:pt x="434269" y="48168"/>
                      <a:pt x="464167" y="57164"/>
                    </a:cubicBezTo>
                    <a:cubicBezTo>
                      <a:pt x="494065" y="66160"/>
                      <a:pt x="603867" y="87592"/>
                      <a:pt x="591167" y="90502"/>
                    </a:cubicBezTo>
                    <a:cubicBezTo>
                      <a:pt x="578467" y="93413"/>
                      <a:pt x="473428" y="82829"/>
                      <a:pt x="387967" y="74627"/>
                    </a:cubicBezTo>
                    <a:cubicBezTo>
                      <a:pt x="302506" y="66425"/>
                      <a:pt x="142169" y="52402"/>
                      <a:pt x="78404" y="41289"/>
                    </a:cubicBezTo>
                    <a:cubicBezTo>
                      <a:pt x="14639" y="30177"/>
                      <a:pt x="-10231" y="808"/>
                      <a:pt x="3792" y="14"/>
                    </a:cubicBez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033694D5-BDC9-4661-987C-1E2EADC29CED}"/>
                  </a:ext>
                </a:extLst>
              </p:cNvPr>
              <p:cNvSpPr/>
              <p:nvPr/>
            </p:nvSpPr>
            <p:spPr>
              <a:xfrm>
                <a:off x="5843692" y="4079077"/>
                <a:ext cx="912743" cy="150789"/>
              </a:xfrm>
              <a:custGeom>
                <a:avLst/>
                <a:gdLst>
                  <a:gd name="connsiteX0" fmla="*/ 425 w 912743"/>
                  <a:gd name="connsiteY0" fmla="*/ 80173 h 150789"/>
                  <a:gd name="connsiteX1" fmla="*/ 78741 w 912743"/>
                  <a:gd name="connsiteY1" fmla="*/ 37840 h 150789"/>
                  <a:gd name="connsiteX2" fmla="*/ 193041 w 912743"/>
                  <a:gd name="connsiteY2" fmla="*/ 3973 h 150789"/>
                  <a:gd name="connsiteX3" fmla="*/ 281941 w 912743"/>
                  <a:gd name="connsiteY3" fmla="*/ 3973 h 150789"/>
                  <a:gd name="connsiteX4" fmla="*/ 411058 w 912743"/>
                  <a:gd name="connsiteY4" fmla="*/ 33606 h 150789"/>
                  <a:gd name="connsiteX5" fmla="*/ 535941 w 912743"/>
                  <a:gd name="connsiteY5" fmla="*/ 29373 h 150789"/>
                  <a:gd name="connsiteX6" fmla="*/ 703158 w 912743"/>
                  <a:gd name="connsiteY6" fmla="*/ 48423 h 150789"/>
                  <a:gd name="connsiteX7" fmla="*/ 787825 w 912743"/>
                  <a:gd name="connsiteY7" fmla="*/ 78056 h 150789"/>
                  <a:gd name="connsiteX8" fmla="*/ 912708 w 912743"/>
                  <a:gd name="connsiteY8" fmla="*/ 111923 h 150789"/>
                  <a:gd name="connsiteX9" fmla="*/ 775125 w 912743"/>
                  <a:gd name="connsiteY9" fmla="*/ 122506 h 150789"/>
                  <a:gd name="connsiteX10" fmla="*/ 633308 w 912743"/>
                  <a:gd name="connsiteY10" fmla="*/ 122506 h 150789"/>
                  <a:gd name="connsiteX11" fmla="*/ 483025 w 912743"/>
                  <a:gd name="connsiteY11" fmla="*/ 135206 h 150789"/>
                  <a:gd name="connsiteX12" fmla="*/ 396241 w 912743"/>
                  <a:gd name="connsiteY12" fmla="*/ 150023 h 150789"/>
                  <a:gd name="connsiteX13" fmla="*/ 241725 w 912743"/>
                  <a:gd name="connsiteY13" fmla="*/ 109806 h 150789"/>
                  <a:gd name="connsiteX14" fmla="*/ 214208 w 912743"/>
                  <a:gd name="connsiteY14" fmla="*/ 101340 h 150789"/>
                  <a:gd name="connsiteX15" fmla="*/ 112608 w 912743"/>
                  <a:gd name="connsiteY15" fmla="*/ 84406 h 150789"/>
                  <a:gd name="connsiteX16" fmla="*/ 425 w 912743"/>
                  <a:gd name="connsiteY16" fmla="*/ 80173 h 15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2743" h="150789">
                    <a:moveTo>
                      <a:pt x="425" y="80173"/>
                    </a:moveTo>
                    <a:cubicBezTo>
                      <a:pt x="-5220" y="72412"/>
                      <a:pt x="46638" y="50540"/>
                      <a:pt x="78741" y="37840"/>
                    </a:cubicBezTo>
                    <a:cubicBezTo>
                      <a:pt x="110844" y="25140"/>
                      <a:pt x="159174" y="9617"/>
                      <a:pt x="193041" y="3973"/>
                    </a:cubicBezTo>
                    <a:cubicBezTo>
                      <a:pt x="226908" y="-1671"/>
                      <a:pt x="245605" y="-966"/>
                      <a:pt x="281941" y="3973"/>
                    </a:cubicBezTo>
                    <a:cubicBezTo>
                      <a:pt x="318277" y="8912"/>
                      <a:pt x="368725" y="29373"/>
                      <a:pt x="411058" y="33606"/>
                    </a:cubicBezTo>
                    <a:cubicBezTo>
                      <a:pt x="453391" y="37839"/>
                      <a:pt x="487258" y="26903"/>
                      <a:pt x="535941" y="29373"/>
                    </a:cubicBezTo>
                    <a:cubicBezTo>
                      <a:pt x="584624" y="31842"/>
                      <a:pt x="661177" y="40309"/>
                      <a:pt x="703158" y="48423"/>
                    </a:cubicBezTo>
                    <a:cubicBezTo>
                      <a:pt x="745139" y="56537"/>
                      <a:pt x="752900" y="67473"/>
                      <a:pt x="787825" y="78056"/>
                    </a:cubicBezTo>
                    <a:cubicBezTo>
                      <a:pt x="822750" y="88639"/>
                      <a:pt x="914825" y="104515"/>
                      <a:pt x="912708" y="111923"/>
                    </a:cubicBezTo>
                    <a:cubicBezTo>
                      <a:pt x="910591" y="119331"/>
                      <a:pt x="821692" y="120742"/>
                      <a:pt x="775125" y="122506"/>
                    </a:cubicBezTo>
                    <a:cubicBezTo>
                      <a:pt x="728558" y="124270"/>
                      <a:pt x="681991" y="120389"/>
                      <a:pt x="633308" y="122506"/>
                    </a:cubicBezTo>
                    <a:cubicBezTo>
                      <a:pt x="584625" y="124623"/>
                      <a:pt x="522536" y="130620"/>
                      <a:pt x="483025" y="135206"/>
                    </a:cubicBezTo>
                    <a:cubicBezTo>
                      <a:pt x="443514" y="139792"/>
                      <a:pt x="436458" y="154256"/>
                      <a:pt x="396241" y="150023"/>
                    </a:cubicBezTo>
                    <a:cubicBezTo>
                      <a:pt x="356024" y="145790"/>
                      <a:pt x="272064" y="117920"/>
                      <a:pt x="241725" y="109806"/>
                    </a:cubicBezTo>
                    <a:cubicBezTo>
                      <a:pt x="211386" y="101692"/>
                      <a:pt x="235727" y="105573"/>
                      <a:pt x="214208" y="101340"/>
                    </a:cubicBezTo>
                    <a:cubicBezTo>
                      <a:pt x="192689" y="97107"/>
                      <a:pt x="146475" y="88992"/>
                      <a:pt x="112608" y="84406"/>
                    </a:cubicBezTo>
                    <a:cubicBezTo>
                      <a:pt x="78741" y="79820"/>
                      <a:pt x="6070" y="87934"/>
                      <a:pt x="425" y="80173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月 73">
                <a:extLst>
                  <a:ext uri="{FF2B5EF4-FFF2-40B4-BE49-F238E27FC236}">
                    <a16:creationId xmlns:a16="http://schemas.microsoft.com/office/drawing/2014/main" id="{4454360D-C0ED-41FE-84BB-6C5A4E97C240}"/>
                  </a:ext>
                </a:extLst>
              </p:cNvPr>
              <p:cNvSpPr/>
              <p:nvPr/>
            </p:nvSpPr>
            <p:spPr>
              <a:xfrm rot="19111636">
                <a:off x="5902392" y="4259598"/>
                <a:ext cx="45719" cy="125724"/>
              </a:xfrm>
              <a:prstGeom prst="moon">
                <a:avLst/>
              </a:pr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01FAF61-6242-480C-B931-9DB77628CE96}"/>
                  </a:ext>
                </a:extLst>
              </p:cNvPr>
              <p:cNvSpPr/>
              <p:nvPr/>
            </p:nvSpPr>
            <p:spPr>
              <a:xfrm>
                <a:off x="5847852" y="4196313"/>
                <a:ext cx="913496" cy="265105"/>
              </a:xfrm>
              <a:custGeom>
                <a:avLst/>
                <a:gdLst>
                  <a:gd name="connsiteX0" fmla="*/ 6848 w 913496"/>
                  <a:gd name="connsiteY0" fmla="*/ 28554 h 265105"/>
                  <a:gd name="connsiteX1" fmla="*/ 254498 w 913496"/>
                  <a:gd name="connsiteY1" fmla="*/ 41254 h 265105"/>
                  <a:gd name="connsiteX2" fmla="*/ 415365 w 913496"/>
                  <a:gd name="connsiteY2" fmla="*/ 45487 h 265105"/>
                  <a:gd name="connsiteX3" fmla="*/ 523315 w 913496"/>
                  <a:gd name="connsiteY3" fmla="*/ 24320 h 265105"/>
                  <a:gd name="connsiteX4" fmla="*/ 690531 w 913496"/>
                  <a:gd name="connsiteY4" fmla="*/ 22204 h 265105"/>
                  <a:gd name="connsiteX5" fmla="*/ 794248 w 913496"/>
                  <a:gd name="connsiteY5" fmla="*/ 17970 h 265105"/>
                  <a:gd name="connsiteX6" fmla="*/ 912781 w 913496"/>
                  <a:gd name="connsiteY6" fmla="*/ 1037 h 265105"/>
                  <a:gd name="connsiteX7" fmla="*/ 838698 w 913496"/>
                  <a:gd name="connsiteY7" fmla="*/ 51837 h 265105"/>
                  <a:gd name="connsiteX8" fmla="*/ 734981 w 913496"/>
                  <a:gd name="connsiteY8" fmla="*/ 147087 h 265105"/>
                  <a:gd name="connsiteX9" fmla="*/ 591048 w 913496"/>
                  <a:gd name="connsiteY9" fmla="*/ 229637 h 265105"/>
                  <a:gd name="connsiteX10" fmla="*/ 476748 w 913496"/>
                  <a:gd name="connsiteY10" fmla="*/ 261387 h 265105"/>
                  <a:gd name="connsiteX11" fmla="*/ 351865 w 913496"/>
                  <a:gd name="connsiteY11" fmla="*/ 259270 h 265105"/>
                  <a:gd name="connsiteX12" fmla="*/ 201581 w 913496"/>
                  <a:gd name="connsiteY12" fmla="*/ 214820 h 265105"/>
                  <a:gd name="connsiteX13" fmla="*/ 78815 w 913496"/>
                  <a:gd name="connsiteY13" fmla="*/ 119570 h 265105"/>
                  <a:gd name="connsiteX14" fmla="*/ 6848 w 913496"/>
                  <a:gd name="connsiteY14" fmla="*/ 28554 h 26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3496" h="265105">
                    <a:moveTo>
                      <a:pt x="6848" y="28554"/>
                    </a:moveTo>
                    <a:cubicBezTo>
                      <a:pt x="36129" y="15501"/>
                      <a:pt x="186412" y="38432"/>
                      <a:pt x="254498" y="41254"/>
                    </a:cubicBezTo>
                    <a:cubicBezTo>
                      <a:pt x="322584" y="44076"/>
                      <a:pt x="370562" y="48309"/>
                      <a:pt x="415365" y="45487"/>
                    </a:cubicBezTo>
                    <a:cubicBezTo>
                      <a:pt x="460168" y="42665"/>
                      <a:pt x="477454" y="28200"/>
                      <a:pt x="523315" y="24320"/>
                    </a:cubicBezTo>
                    <a:cubicBezTo>
                      <a:pt x="569176" y="20440"/>
                      <a:pt x="645376" y="23262"/>
                      <a:pt x="690531" y="22204"/>
                    </a:cubicBezTo>
                    <a:cubicBezTo>
                      <a:pt x="735686" y="21146"/>
                      <a:pt x="757206" y="21498"/>
                      <a:pt x="794248" y="17970"/>
                    </a:cubicBezTo>
                    <a:cubicBezTo>
                      <a:pt x="831290" y="14442"/>
                      <a:pt x="905373" y="-4607"/>
                      <a:pt x="912781" y="1037"/>
                    </a:cubicBezTo>
                    <a:cubicBezTo>
                      <a:pt x="920189" y="6681"/>
                      <a:pt x="868331" y="27495"/>
                      <a:pt x="838698" y="51837"/>
                    </a:cubicBezTo>
                    <a:cubicBezTo>
                      <a:pt x="809065" y="76179"/>
                      <a:pt x="776256" y="117454"/>
                      <a:pt x="734981" y="147087"/>
                    </a:cubicBezTo>
                    <a:cubicBezTo>
                      <a:pt x="693706" y="176720"/>
                      <a:pt x="634087" y="210587"/>
                      <a:pt x="591048" y="229637"/>
                    </a:cubicBezTo>
                    <a:cubicBezTo>
                      <a:pt x="548009" y="248687"/>
                      <a:pt x="516612" y="256448"/>
                      <a:pt x="476748" y="261387"/>
                    </a:cubicBezTo>
                    <a:cubicBezTo>
                      <a:pt x="436884" y="266326"/>
                      <a:pt x="397726" y="267031"/>
                      <a:pt x="351865" y="259270"/>
                    </a:cubicBezTo>
                    <a:cubicBezTo>
                      <a:pt x="306004" y="251509"/>
                      <a:pt x="247089" y="238103"/>
                      <a:pt x="201581" y="214820"/>
                    </a:cubicBezTo>
                    <a:cubicBezTo>
                      <a:pt x="156073" y="191537"/>
                      <a:pt x="107743" y="150614"/>
                      <a:pt x="78815" y="119570"/>
                    </a:cubicBezTo>
                    <a:cubicBezTo>
                      <a:pt x="49887" y="88526"/>
                      <a:pt x="-22433" y="41607"/>
                      <a:pt x="6848" y="28554"/>
                    </a:cubicBezTo>
                    <a:close/>
                  </a:path>
                </a:pathLst>
              </a:custGeom>
              <a:solidFill>
                <a:srgbClr val="FFCCFF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1BEBD2B-2FF1-4272-AD07-7280B6A87BFD}"/>
                  </a:ext>
                </a:extLst>
              </p:cNvPr>
              <p:cNvSpPr/>
              <p:nvPr/>
            </p:nvSpPr>
            <p:spPr>
              <a:xfrm>
                <a:off x="5694055" y="4116557"/>
                <a:ext cx="524787" cy="115970"/>
              </a:xfrm>
              <a:custGeom>
                <a:avLst/>
                <a:gdLst>
                  <a:gd name="connsiteX0" fmla="*/ 8245 w 524787"/>
                  <a:gd name="connsiteY0" fmla="*/ 360 h 115970"/>
                  <a:gd name="connsiteX1" fmla="*/ 116195 w 524787"/>
                  <a:gd name="connsiteY1" fmla="*/ 32110 h 115970"/>
                  <a:gd name="connsiteX2" fmla="*/ 150062 w 524787"/>
                  <a:gd name="connsiteY2" fmla="*/ 42693 h 115970"/>
                  <a:gd name="connsiteX3" fmla="*/ 274945 w 524787"/>
                  <a:gd name="connsiteY3" fmla="*/ 57510 h 115970"/>
                  <a:gd name="connsiteX4" fmla="*/ 365962 w 524787"/>
                  <a:gd name="connsiteY4" fmla="*/ 74443 h 115970"/>
                  <a:gd name="connsiteX5" fmla="*/ 524712 w 524787"/>
                  <a:gd name="connsiteY5" fmla="*/ 114660 h 115970"/>
                  <a:gd name="connsiteX6" fmla="*/ 344795 w 524787"/>
                  <a:gd name="connsiteY6" fmla="*/ 106193 h 115970"/>
                  <a:gd name="connsiteX7" fmla="*/ 171228 w 524787"/>
                  <a:gd name="connsiteY7" fmla="*/ 106193 h 115970"/>
                  <a:gd name="connsiteX8" fmla="*/ 122545 w 524787"/>
                  <a:gd name="connsiteY8" fmla="*/ 99843 h 115970"/>
                  <a:gd name="connsiteX9" fmla="*/ 39995 w 524787"/>
                  <a:gd name="connsiteY9" fmla="*/ 72326 h 115970"/>
                  <a:gd name="connsiteX10" fmla="*/ 12478 w 524787"/>
                  <a:gd name="connsiteY10" fmla="*/ 55393 h 115970"/>
                  <a:gd name="connsiteX11" fmla="*/ 8245 w 524787"/>
                  <a:gd name="connsiteY11" fmla="*/ 360 h 1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787" h="115970">
                    <a:moveTo>
                      <a:pt x="8245" y="360"/>
                    </a:moveTo>
                    <a:cubicBezTo>
                      <a:pt x="25531" y="-3520"/>
                      <a:pt x="92559" y="25055"/>
                      <a:pt x="116195" y="32110"/>
                    </a:cubicBezTo>
                    <a:cubicBezTo>
                      <a:pt x="139831" y="39166"/>
                      <a:pt x="123604" y="38460"/>
                      <a:pt x="150062" y="42693"/>
                    </a:cubicBezTo>
                    <a:cubicBezTo>
                      <a:pt x="176520" y="46926"/>
                      <a:pt x="238962" y="52218"/>
                      <a:pt x="274945" y="57510"/>
                    </a:cubicBezTo>
                    <a:cubicBezTo>
                      <a:pt x="310928" y="62802"/>
                      <a:pt x="324334" y="64918"/>
                      <a:pt x="365962" y="74443"/>
                    </a:cubicBezTo>
                    <a:cubicBezTo>
                      <a:pt x="407590" y="83968"/>
                      <a:pt x="528240" y="109368"/>
                      <a:pt x="524712" y="114660"/>
                    </a:cubicBezTo>
                    <a:cubicBezTo>
                      <a:pt x="521184" y="119952"/>
                      <a:pt x="403709" y="107604"/>
                      <a:pt x="344795" y="106193"/>
                    </a:cubicBezTo>
                    <a:cubicBezTo>
                      <a:pt x="285881" y="104782"/>
                      <a:pt x="208270" y="107251"/>
                      <a:pt x="171228" y="106193"/>
                    </a:cubicBezTo>
                    <a:cubicBezTo>
                      <a:pt x="134186" y="105135"/>
                      <a:pt x="144417" y="105487"/>
                      <a:pt x="122545" y="99843"/>
                    </a:cubicBezTo>
                    <a:cubicBezTo>
                      <a:pt x="100673" y="94199"/>
                      <a:pt x="58340" y="79734"/>
                      <a:pt x="39995" y="72326"/>
                    </a:cubicBezTo>
                    <a:cubicBezTo>
                      <a:pt x="21650" y="64918"/>
                      <a:pt x="19886" y="66329"/>
                      <a:pt x="12478" y="55393"/>
                    </a:cubicBezTo>
                    <a:cubicBezTo>
                      <a:pt x="5070" y="44457"/>
                      <a:pt x="-9041" y="4240"/>
                      <a:pt x="8245" y="3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4075B534-56F4-4D09-8138-E14AA1C21507}"/>
                  </a:ext>
                </a:extLst>
              </p:cNvPr>
              <p:cNvSpPr/>
              <p:nvPr/>
            </p:nvSpPr>
            <p:spPr>
              <a:xfrm>
                <a:off x="6223000" y="4205817"/>
                <a:ext cx="419100" cy="29145"/>
              </a:xfrm>
              <a:custGeom>
                <a:avLst/>
                <a:gdLst>
                  <a:gd name="connsiteX0" fmla="*/ 0 w 419100"/>
                  <a:gd name="connsiteY0" fmla="*/ 27516 h 29145"/>
                  <a:gd name="connsiteX1" fmla="*/ 55033 w 419100"/>
                  <a:gd name="connsiteY1" fmla="*/ 27516 h 29145"/>
                  <a:gd name="connsiteX2" fmla="*/ 118533 w 419100"/>
                  <a:gd name="connsiteY2" fmla="*/ 10583 h 29145"/>
                  <a:gd name="connsiteX3" fmla="*/ 243417 w 419100"/>
                  <a:gd name="connsiteY3" fmla="*/ 2116 h 29145"/>
                  <a:gd name="connsiteX4" fmla="*/ 328083 w 419100"/>
                  <a:gd name="connsiteY4" fmla="*/ 2116 h 29145"/>
                  <a:gd name="connsiteX5" fmla="*/ 419100 w 419100"/>
                  <a:gd name="connsiteY5" fmla="*/ 0 h 2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0" h="29145">
                    <a:moveTo>
                      <a:pt x="0" y="27516"/>
                    </a:moveTo>
                    <a:cubicBezTo>
                      <a:pt x="17639" y="28927"/>
                      <a:pt x="35278" y="30338"/>
                      <a:pt x="55033" y="27516"/>
                    </a:cubicBezTo>
                    <a:cubicBezTo>
                      <a:pt x="74788" y="24694"/>
                      <a:pt x="87136" y="14816"/>
                      <a:pt x="118533" y="10583"/>
                    </a:cubicBezTo>
                    <a:cubicBezTo>
                      <a:pt x="149930" y="6350"/>
                      <a:pt x="208492" y="3527"/>
                      <a:pt x="243417" y="2116"/>
                    </a:cubicBezTo>
                    <a:cubicBezTo>
                      <a:pt x="278342" y="705"/>
                      <a:pt x="298803" y="2469"/>
                      <a:pt x="328083" y="2116"/>
                    </a:cubicBezTo>
                    <a:cubicBezTo>
                      <a:pt x="357363" y="1763"/>
                      <a:pt x="388231" y="881"/>
                      <a:pt x="419100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29FE7F75-A8D3-457E-89C3-B5249F4CD5C1}"/>
                  </a:ext>
                </a:extLst>
              </p:cNvPr>
              <p:cNvSpPr/>
              <p:nvPr/>
            </p:nvSpPr>
            <p:spPr>
              <a:xfrm>
                <a:off x="6694731" y="4106313"/>
                <a:ext cx="269423" cy="273087"/>
              </a:xfrm>
              <a:custGeom>
                <a:avLst/>
                <a:gdLst>
                  <a:gd name="connsiteX0" fmla="*/ 286 w 269423"/>
                  <a:gd name="connsiteY0" fmla="*/ 52937 h 273087"/>
                  <a:gd name="connsiteX1" fmla="*/ 82836 w 269423"/>
                  <a:gd name="connsiteY1" fmla="*/ 61404 h 273087"/>
                  <a:gd name="connsiteX2" fmla="*/ 137869 w 269423"/>
                  <a:gd name="connsiteY2" fmla="*/ 27537 h 273087"/>
                  <a:gd name="connsiteX3" fmla="*/ 188669 w 269423"/>
                  <a:gd name="connsiteY3" fmla="*/ 20 h 273087"/>
                  <a:gd name="connsiteX4" fmla="*/ 216186 w 269423"/>
                  <a:gd name="connsiteY4" fmla="*/ 31770 h 273087"/>
                  <a:gd name="connsiteX5" fmla="*/ 237352 w 269423"/>
                  <a:gd name="connsiteY5" fmla="*/ 88920 h 273087"/>
                  <a:gd name="connsiteX6" fmla="*/ 235236 w 269423"/>
                  <a:gd name="connsiteY6" fmla="*/ 158770 h 273087"/>
                  <a:gd name="connsiteX7" fmla="*/ 269102 w 269423"/>
                  <a:gd name="connsiteY7" fmla="*/ 273070 h 273087"/>
                  <a:gd name="connsiteX8" fmla="*/ 211952 w 269423"/>
                  <a:gd name="connsiteY8" fmla="*/ 150304 h 273087"/>
                  <a:gd name="connsiteX9" fmla="*/ 154802 w 269423"/>
                  <a:gd name="connsiteY9" fmla="*/ 80454 h 273087"/>
                  <a:gd name="connsiteX10" fmla="*/ 72252 w 269423"/>
                  <a:gd name="connsiteY10" fmla="*/ 63520 h 273087"/>
                  <a:gd name="connsiteX11" fmla="*/ 55319 w 269423"/>
                  <a:gd name="connsiteY11" fmla="*/ 50820 h 273087"/>
                  <a:gd name="connsiteX12" fmla="*/ 286 w 269423"/>
                  <a:gd name="connsiteY12" fmla="*/ 52937 h 2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423" h="273087">
                    <a:moveTo>
                      <a:pt x="286" y="52937"/>
                    </a:moveTo>
                    <a:cubicBezTo>
                      <a:pt x="4872" y="54701"/>
                      <a:pt x="59906" y="65637"/>
                      <a:pt x="82836" y="61404"/>
                    </a:cubicBezTo>
                    <a:cubicBezTo>
                      <a:pt x="105766" y="57171"/>
                      <a:pt x="120230" y="37768"/>
                      <a:pt x="137869" y="27537"/>
                    </a:cubicBezTo>
                    <a:cubicBezTo>
                      <a:pt x="155508" y="17306"/>
                      <a:pt x="175616" y="-685"/>
                      <a:pt x="188669" y="20"/>
                    </a:cubicBezTo>
                    <a:cubicBezTo>
                      <a:pt x="201722" y="725"/>
                      <a:pt x="208072" y="16953"/>
                      <a:pt x="216186" y="31770"/>
                    </a:cubicBezTo>
                    <a:cubicBezTo>
                      <a:pt x="224300" y="46587"/>
                      <a:pt x="234177" y="67753"/>
                      <a:pt x="237352" y="88920"/>
                    </a:cubicBezTo>
                    <a:cubicBezTo>
                      <a:pt x="240527" y="110087"/>
                      <a:pt x="229944" y="128078"/>
                      <a:pt x="235236" y="158770"/>
                    </a:cubicBezTo>
                    <a:cubicBezTo>
                      <a:pt x="240528" y="189462"/>
                      <a:pt x="272983" y="274481"/>
                      <a:pt x="269102" y="273070"/>
                    </a:cubicBezTo>
                    <a:cubicBezTo>
                      <a:pt x="265221" y="271659"/>
                      <a:pt x="231002" y="182407"/>
                      <a:pt x="211952" y="150304"/>
                    </a:cubicBezTo>
                    <a:cubicBezTo>
                      <a:pt x="192902" y="118201"/>
                      <a:pt x="178085" y="94918"/>
                      <a:pt x="154802" y="80454"/>
                    </a:cubicBezTo>
                    <a:cubicBezTo>
                      <a:pt x="131519" y="65990"/>
                      <a:pt x="88832" y="68459"/>
                      <a:pt x="72252" y="63520"/>
                    </a:cubicBezTo>
                    <a:cubicBezTo>
                      <a:pt x="55672" y="58581"/>
                      <a:pt x="63080" y="53642"/>
                      <a:pt x="55319" y="50820"/>
                    </a:cubicBezTo>
                    <a:cubicBezTo>
                      <a:pt x="47558" y="47998"/>
                      <a:pt x="-4300" y="51173"/>
                      <a:pt x="286" y="5293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CD18BC4-F2B7-4AE1-9E67-BF59BE9D2B7D}"/>
                  </a:ext>
                </a:extLst>
              </p:cNvPr>
              <p:cNvSpPr/>
              <p:nvPr/>
            </p:nvSpPr>
            <p:spPr>
              <a:xfrm>
                <a:off x="5805635" y="3188608"/>
                <a:ext cx="311723" cy="639714"/>
              </a:xfrm>
              <a:custGeom>
                <a:avLst/>
                <a:gdLst>
                  <a:gd name="connsiteX0" fmla="*/ 300948 w 311723"/>
                  <a:gd name="connsiteY0" fmla="*/ 1209 h 639714"/>
                  <a:gd name="connsiteX1" fmla="*/ 184532 w 311723"/>
                  <a:gd name="connsiteY1" fmla="*/ 109159 h 639714"/>
                  <a:gd name="connsiteX2" fmla="*/ 93515 w 311723"/>
                  <a:gd name="connsiteY2" fmla="*/ 267909 h 639714"/>
                  <a:gd name="connsiteX3" fmla="*/ 21548 w 311723"/>
                  <a:gd name="connsiteY3" fmla="*/ 403375 h 639714"/>
                  <a:gd name="connsiteX4" fmla="*/ 382 w 311723"/>
                  <a:gd name="connsiteY4" fmla="*/ 488042 h 639714"/>
                  <a:gd name="connsiteX5" fmla="*/ 13082 w 311723"/>
                  <a:gd name="connsiteY5" fmla="*/ 587525 h 639714"/>
                  <a:gd name="connsiteX6" fmla="*/ 72348 w 311723"/>
                  <a:gd name="connsiteY6" fmla="*/ 625625 h 639714"/>
                  <a:gd name="connsiteX7" fmla="*/ 228982 w 311723"/>
                  <a:gd name="connsiteY7" fmla="*/ 638325 h 639714"/>
                  <a:gd name="connsiteX8" fmla="*/ 186648 w 311723"/>
                  <a:gd name="connsiteY8" fmla="*/ 595992 h 639714"/>
                  <a:gd name="connsiteX9" fmla="*/ 137965 w 311723"/>
                  <a:gd name="connsiteY9" fmla="*/ 538842 h 639714"/>
                  <a:gd name="connsiteX10" fmla="*/ 108332 w 311723"/>
                  <a:gd name="connsiteY10" fmla="*/ 433009 h 639714"/>
                  <a:gd name="connsiteX11" fmla="*/ 135848 w 311723"/>
                  <a:gd name="connsiteY11" fmla="*/ 339875 h 639714"/>
                  <a:gd name="connsiteX12" fmla="*/ 197232 w 311723"/>
                  <a:gd name="connsiteY12" fmla="*/ 246742 h 639714"/>
                  <a:gd name="connsiteX13" fmla="*/ 294598 w 311723"/>
                  <a:gd name="connsiteY13" fmla="*/ 179009 h 639714"/>
                  <a:gd name="connsiteX14" fmla="*/ 300948 w 311723"/>
                  <a:gd name="connsiteY14" fmla="*/ 1209 h 63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723" h="639714">
                    <a:moveTo>
                      <a:pt x="300948" y="1209"/>
                    </a:moveTo>
                    <a:cubicBezTo>
                      <a:pt x="282604" y="-10433"/>
                      <a:pt x="219104" y="64709"/>
                      <a:pt x="184532" y="109159"/>
                    </a:cubicBezTo>
                    <a:cubicBezTo>
                      <a:pt x="149960" y="153609"/>
                      <a:pt x="120679" y="218873"/>
                      <a:pt x="93515" y="267909"/>
                    </a:cubicBezTo>
                    <a:cubicBezTo>
                      <a:pt x="66351" y="316945"/>
                      <a:pt x="37070" y="366686"/>
                      <a:pt x="21548" y="403375"/>
                    </a:cubicBezTo>
                    <a:cubicBezTo>
                      <a:pt x="6026" y="440064"/>
                      <a:pt x="1793" y="457350"/>
                      <a:pt x="382" y="488042"/>
                    </a:cubicBezTo>
                    <a:cubicBezTo>
                      <a:pt x="-1029" y="518734"/>
                      <a:pt x="1088" y="564594"/>
                      <a:pt x="13082" y="587525"/>
                    </a:cubicBezTo>
                    <a:cubicBezTo>
                      <a:pt x="25076" y="610456"/>
                      <a:pt x="36365" y="617158"/>
                      <a:pt x="72348" y="625625"/>
                    </a:cubicBezTo>
                    <a:cubicBezTo>
                      <a:pt x="108331" y="634092"/>
                      <a:pt x="209932" y="643264"/>
                      <a:pt x="228982" y="638325"/>
                    </a:cubicBezTo>
                    <a:cubicBezTo>
                      <a:pt x="248032" y="633386"/>
                      <a:pt x="201817" y="612573"/>
                      <a:pt x="186648" y="595992"/>
                    </a:cubicBezTo>
                    <a:cubicBezTo>
                      <a:pt x="171478" y="579412"/>
                      <a:pt x="151018" y="566006"/>
                      <a:pt x="137965" y="538842"/>
                    </a:cubicBezTo>
                    <a:cubicBezTo>
                      <a:pt x="124912" y="511678"/>
                      <a:pt x="108685" y="466170"/>
                      <a:pt x="108332" y="433009"/>
                    </a:cubicBezTo>
                    <a:cubicBezTo>
                      <a:pt x="107979" y="399848"/>
                      <a:pt x="121031" y="370919"/>
                      <a:pt x="135848" y="339875"/>
                    </a:cubicBezTo>
                    <a:cubicBezTo>
                      <a:pt x="150665" y="308831"/>
                      <a:pt x="170774" y="273553"/>
                      <a:pt x="197232" y="246742"/>
                    </a:cubicBezTo>
                    <a:cubicBezTo>
                      <a:pt x="223690" y="219931"/>
                      <a:pt x="276959" y="218873"/>
                      <a:pt x="294598" y="179009"/>
                    </a:cubicBezTo>
                    <a:cubicBezTo>
                      <a:pt x="312237" y="139145"/>
                      <a:pt x="319292" y="12851"/>
                      <a:pt x="300948" y="1209"/>
                    </a:cubicBezTo>
                    <a:close/>
                  </a:path>
                </a:pathLst>
              </a:custGeom>
              <a:solidFill>
                <a:srgbClr val="FF0000">
                  <a:alpha val="23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4D5F1B8-9990-45CD-B61E-D9F78355C908}"/>
                  </a:ext>
                </a:extLst>
              </p:cNvPr>
              <p:cNvSpPr/>
              <p:nvPr/>
            </p:nvSpPr>
            <p:spPr>
              <a:xfrm>
                <a:off x="5916473" y="3441700"/>
                <a:ext cx="135077" cy="370417"/>
              </a:xfrm>
              <a:custGeom>
                <a:avLst/>
                <a:gdLst>
                  <a:gd name="connsiteX0" fmla="*/ 73694 w 135077"/>
                  <a:gd name="connsiteY0" fmla="*/ 0 h 370417"/>
                  <a:gd name="connsiteX1" fmla="*/ 48294 w 135077"/>
                  <a:gd name="connsiteY1" fmla="*/ 52917 h 370417"/>
                  <a:gd name="connsiteX2" fmla="*/ 20777 w 135077"/>
                  <a:gd name="connsiteY2" fmla="*/ 110067 h 370417"/>
                  <a:gd name="connsiteX3" fmla="*/ 3844 w 135077"/>
                  <a:gd name="connsiteY3" fmla="*/ 152400 h 370417"/>
                  <a:gd name="connsiteX4" fmla="*/ 1727 w 135077"/>
                  <a:gd name="connsiteY4" fmla="*/ 188383 h 370417"/>
                  <a:gd name="connsiteX5" fmla="*/ 25010 w 135077"/>
                  <a:gd name="connsiteY5" fmla="*/ 249767 h 370417"/>
                  <a:gd name="connsiteX6" fmla="*/ 135077 w 135077"/>
                  <a:gd name="connsiteY6" fmla="*/ 370417 h 37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077" h="370417">
                    <a:moveTo>
                      <a:pt x="73694" y="0"/>
                    </a:moveTo>
                    <a:lnTo>
                      <a:pt x="48294" y="52917"/>
                    </a:lnTo>
                    <a:cubicBezTo>
                      <a:pt x="39474" y="71262"/>
                      <a:pt x="28185" y="93487"/>
                      <a:pt x="20777" y="110067"/>
                    </a:cubicBezTo>
                    <a:cubicBezTo>
                      <a:pt x="13369" y="126647"/>
                      <a:pt x="7019" y="139347"/>
                      <a:pt x="3844" y="152400"/>
                    </a:cubicBezTo>
                    <a:cubicBezTo>
                      <a:pt x="669" y="165453"/>
                      <a:pt x="-1801" y="172155"/>
                      <a:pt x="1727" y="188383"/>
                    </a:cubicBezTo>
                    <a:cubicBezTo>
                      <a:pt x="5255" y="204611"/>
                      <a:pt x="2785" y="219428"/>
                      <a:pt x="25010" y="249767"/>
                    </a:cubicBezTo>
                    <a:cubicBezTo>
                      <a:pt x="47235" y="280106"/>
                      <a:pt x="91156" y="325261"/>
                      <a:pt x="135077" y="37041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794F0E24-556D-4578-9AAB-4B542E941957}"/>
                  </a:ext>
                </a:extLst>
              </p:cNvPr>
              <p:cNvSpPr/>
              <p:nvPr/>
            </p:nvSpPr>
            <p:spPr>
              <a:xfrm>
                <a:off x="6908800" y="2707640"/>
                <a:ext cx="830793" cy="2087880"/>
              </a:xfrm>
              <a:custGeom>
                <a:avLst/>
                <a:gdLst>
                  <a:gd name="connsiteX0" fmla="*/ 721360 w 830793"/>
                  <a:gd name="connsiteY0" fmla="*/ 0 h 2087880"/>
                  <a:gd name="connsiteX1" fmla="*/ 828040 w 830793"/>
                  <a:gd name="connsiteY1" fmla="*/ 238760 h 2087880"/>
                  <a:gd name="connsiteX2" fmla="*/ 787400 w 830793"/>
                  <a:gd name="connsiteY2" fmla="*/ 772160 h 2087880"/>
                  <a:gd name="connsiteX3" fmla="*/ 660400 w 830793"/>
                  <a:gd name="connsiteY3" fmla="*/ 1214120 h 2087880"/>
                  <a:gd name="connsiteX4" fmla="*/ 477520 w 830793"/>
                  <a:gd name="connsiteY4" fmla="*/ 1605280 h 2087880"/>
                  <a:gd name="connsiteX5" fmla="*/ 289560 w 830793"/>
                  <a:gd name="connsiteY5" fmla="*/ 1838960 h 2087880"/>
                  <a:gd name="connsiteX6" fmla="*/ 0 w 830793"/>
                  <a:gd name="connsiteY6" fmla="*/ 2087880 h 208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0793" h="2087880">
                    <a:moveTo>
                      <a:pt x="721360" y="0"/>
                    </a:moveTo>
                    <a:cubicBezTo>
                      <a:pt x="769196" y="55033"/>
                      <a:pt x="817033" y="110067"/>
                      <a:pt x="828040" y="238760"/>
                    </a:cubicBezTo>
                    <a:cubicBezTo>
                      <a:pt x="839047" y="367453"/>
                      <a:pt x="815340" y="609600"/>
                      <a:pt x="787400" y="772160"/>
                    </a:cubicBezTo>
                    <a:cubicBezTo>
                      <a:pt x="759460" y="934720"/>
                      <a:pt x="712047" y="1075267"/>
                      <a:pt x="660400" y="1214120"/>
                    </a:cubicBezTo>
                    <a:cubicBezTo>
                      <a:pt x="608753" y="1352973"/>
                      <a:pt x="539327" y="1501140"/>
                      <a:pt x="477520" y="1605280"/>
                    </a:cubicBezTo>
                    <a:cubicBezTo>
                      <a:pt x="415713" y="1709420"/>
                      <a:pt x="369147" y="1758527"/>
                      <a:pt x="289560" y="1838960"/>
                    </a:cubicBezTo>
                    <a:cubicBezTo>
                      <a:pt x="209973" y="1919393"/>
                      <a:pt x="104986" y="2003636"/>
                      <a:pt x="0" y="20878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5963323-76E8-48F6-BF90-BFCB5F6D292C}"/>
                  </a:ext>
                </a:extLst>
              </p:cNvPr>
              <p:cNvSpPr/>
              <p:nvPr/>
            </p:nvSpPr>
            <p:spPr>
              <a:xfrm>
                <a:off x="4869890" y="2458720"/>
                <a:ext cx="2046708" cy="2575405"/>
              </a:xfrm>
              <a:custGeom>
                <a:avLst/>
                <a:gdLst>
                  <a:gd name="connsiteX0" fmla="*/ 210110 w 2046708"/>
                  <a:gd name="connsiteY0" fmla="*/ 0 h 2575405"/>
                  <a:gd name="connsiteX1" fmla="*/ 72950 w 2046708"/>
                  <a:gd name="connsiteY1" fmla="*/ 294640 h 2575405"/>
                  <a:gd name="connsiteX2" fmla="*/ 1830 w 2046708"/>
                  <a:gd name="connsiteY2" fmla="*/ 680720 h 2575405"/>
                  <a:gd name="connsiteX3" fmla="*/ 144070 w 2046708"/>
                  <a:gd name="connsiteY3" fmla="*/ 1234440 h 2575405"/>
                  <a:gd name="connsiteX4" fmla="*/ 352350 w 2046708"/>
                  <a:gd name="connsiteY4" fmla="*/ 1762760 h 2575405"/>
                  <a:gd name="connsiteX5" fmla="*/ 459030 w 2046708"/>
                  <a:gd name="connsiteY5" fmla="*/ 1940560 h 2575405"/>
                  <a:gd name="connsiteX6" fmla="*/ 768910 w 2046708"/>
                  <a:gd name="connsiteY6" fmla="*/ 2270760 h 2575405"/>
                  <a:gd name="connsiteX7" fmla="*/ 1048310 w 2046708"/>
                  <a:gd name="connsiteY7" fmla="*/ 2489200 h 2575405"/>
                  <a:gd name="connsiteX8" fmla="*/ 1475030 w 2046708"/>
                  <a:gd name="connsiteY8" fmla="*/ 2570480 h 2575405"/>
                  <a:gd name="connsiteX9" fmla="*/ 1673150 w 2046708"/>
                  <a:gd name="connsiteY9" fmla="*/ 2555240 h 2575405"/>
                  <a:gd name="connsiteX10" fmla="*/ 1876350 w 2046708"/>
                  <a:gd name="connsiteY10" fmla="*/ 2463800 h 2575405"/>
                  <a:gd name="connsiteX11" fmla="*/ 2033830 w 2046708"/>
                  <a:gd name="connsiteY11" fmla="*/ 2346960 h 2575405"/>
                  <a:gd name="connsiteX12" fmla="*/ 2033830 w 2046708"/>
                  <a:gd name="connsiteY12" fmla="*/ 2265680 h 2575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6708" h="2575405">
                    <a:moveTo>
                      <a:pt x="210110" y="0"/>
                    </a:moveTo>
                    <a:cubicBezTo>
                      <a:pt x="158886" y="90593"/>
                      <a:pt x="107663" y="181187"/>
                      <a:pt x="72950" y="294640"/>
                    </a:cubicBezTo>
                    <a:cubicBezTo>
                      <a:pt x="38237" y="408093"/>
                      <a:pt x="-10023" y="524087"/>
                      <a:pt x="1830" y="680720"/>
                    </a:cubicBezTo>
                    <a:cubicBezTo>
                      <a:pt x="13683" y="837353"/>
                      <a:pt x="85650" y="1054100"/>
                      <a:pt x="144070" y="1234440"/>
                    </a:cubicBezTo>
                    <a:cubicBezTo>
                      <a:pt x="202490" y="1414780"/>
                      <a:pt x="299857" y="1645073"/>
                      <a:pt x="352350" y="1762760"/>
                    </a:cubicBezTo>
                    <a:cubicBezTo>
                      <a:pt x="404843" y="1880447"/>
                      <a:pt x="389603" y="1855893"/>
                      <a:pt x="459030" y="1940560"/>
                    </a:cubicBezTo>
                    <a:cubicBezTo>
                      <a:pt x="528457" y="2025227"/>
                      <a:pt x="670697" y="2179320"/>
                      <a:pt x="768910" y="2270760"/>
                    </a:cubicBezTo>
                    <a:cubicBezTo>
                      <a:pt x="867123" y="2362200"/>
                      <a:pt x="930623" y="2439247"/>
                      <a:pt x="1048310" y="2489200"/>
                    </a:cubicBezTo>
                    <a:cubicBezTo>
                      <a:pt x="1165997" y="2539153"/>
                      <a:pt x="1370890" y="2559473"/>
                      <a:pt x="1475030" y="2570480"/>
                    </a:cubicBezTo>
                    <a:cubicBezTo>
                      <a:pt x="1579170" y="2581487"/>
                      <a:pt x="1606263" y="2573020"/>
                      <a:pt x="1673150" y="2555240"/>
                    </a:cubicBezTo>
                    <a:cubicBezTo>
                      <a:pt x="1740037" y="2537460"/>
                      <a:pt x="1816237" y="2498513"/>
                      <a:pt x="1876350" y="2463800"/>
                    </a:cubicBezTo>
                    <a:cubicBezTo>
                      <a:pt x="1936463" y="2429087"/>
                      <a:pt x="2007583" y="2379980"/>
                      <a:pt x="2033830" y="2346960"/>
                    </a:cubicBezTo>
                    <a:cubicBezTo>
                      <a:pt x="2060077" y="2313940"/>
                      <a:pt x="2038910" y="2282613"/>
                      <a:pt x="2033830" y="22656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BB2DBDA-B146-4A9B-81B8-E070E1880CC2}"/>
                  </a:ext>
                </a:extLst>
              </p:cNvPr>
              <p:cNvSpPr/>
              <p:nvPr/>
            </p:nvSpPr>
            <p:spPr>
              <a:xfrm>
                <a:off x="5244564" y="4096630"/>
                <a:ext cx="981351" cy="883358"/>
              </a:xfrm>
              <a:custGeom>
                <a:avLst/>
                <a:gdLst>
                  <a:gd name="connsiteX0" fmla="*/ 8474 w 981351"/>
                  <a:gd name="connsiteY0" fmla="*/ 135645 h 883358"/>
                  <a:gd name="connsiteX1" fmla="*/ 119599 w 981351"/>
                  <a:gd name="connsiteY1" fmla="*/ 289633 h 883358"/>
                  <a:gd name="connsiteX2" fmla="*/ 284699 w 981351"/>
                  <a:gd name="connsiteY2" fmla="*/ 470608 h 883358"/>
                  <a:gd name="connsiteX3" fmla="*/ 499011 w 981351"/>
                  <a:gd name="connsiteY3" fmla="*/ 675395 h 883358"/>
                  <a:gd name="connsiteX4" fmla="*/ 719674 w 981351"/>
                  <a:gd name="connsiteY4" fmla="*/ 818270 h 883358"/>
                  <a:gd name="connsiteX5" fmla="*/ 978436 w 981351"/>
                  <a:gd name="connsiteY5" fmla="*/ 883358 h 883358"/>
                  <a:gd name="connsiteX6" fmla="*/ 841911 w 981351"/>
                  <a:gd name="connsiteY6" fmla="*/ 818270 h 883358"/>
                  <a:gd name="connsiteX7" fmla="*/ 581561 w 981351"/>
                  <a:gd name="connsiteY7" fmla="*/ 681745 h 883358"/>
                  <a:gd name="connsiteX8" fmla="*/ 413286 w 981351"/>
                  <a:gd name="connsiteY8" fmla="*/ 407108 h 883358"/>
                  <a:gd name="connsiteX9" fmla="*/ 359311 w 981351"/>
                  <a:gd name="connsiteY9" fmla="*/ 291220 h 883358"/>
                  <a:gd name="connsiteX10" fmla="*/ 240249 w 981351"/>
                  <a:gd name="connsiteY10" fmla="*/ 108658 h 883358"/>
                  <a:gd name="connsiteX11" fmla="*/ 200561 w 981351"/>
                  <a:gd name="connsiteY11" fmla="*/ 7058 h 883358"/>
                  <a:gd name="connsiteX12" fmla="*/ 29111 w 981351"/>
                  <a:gd name="connsiteY12" fmla="*/ 14995 h 883358"/>
                  <a:gd name="connsiteX13" fmla="*/ 10061 w 981351"/>
                  <a:gd name="connsiteY13" fmla="*/ 65795 h 883358"/>
                  <a:gd name="connsiteX14" fmla="*/ 8474 w 981351"/>
                  <a:gd name="connsiteY14" fmla="*/ 135645 h 883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1351" h="883358">
                    <a:moveTo>
                      <a:pt x="8474" y="135645"/>
                    </a:moveTo>
                    <a:cubicBezTo>
                      <a:pt x="26730" y="172951"/>
                      <a:pt x="73562" y="233806"/>
                      <a:pt x="119599" y="289633"/>
                    </a:cubicBezTo>
                    <a:cubicBezTo>
                      <a:pt x="165636" y="345460"/>
                      <a:pt x="221464" y="406314"/>
                      <a:pt x="284699" y="470608"/>
                    </a:cubicBezTo>
                    <a:cubicBezTo>
                      <a:pt x="347934" y="534902"/>
                      <a:pt x="426515" y="617451"/>
                      <a:pt x="499011" y="675395"/>
                    </a:cubicBezTo>
                    <a:cubicBezTo>
                      <a:pt x="571507" y="733339"/>
                      <a:pt x="639770" y="783610"/>
                      <a:pt x="719674" y="818270"/>
                    </a:cubicBezTo>
                    <a:cubicBezTo>
                      <a:pt x="799578" y="852931"/>
                      <a:pt x="958063" y="883358"/>
                      <a:pt x="978436" y="883358"/>
                    </a:cubicBezTo>
                    <a:cubicBezTo>
                      <a:pt x="998809" y="883358"/>
                      <a:pt x="908057" y="851872"/>
                      <a:pt x="841911" y="818270"/>
                    </a:cubicBezTo>
                    <a:cubicBezTo>
                      <a:pt x="775765" y="784668"/>
                      <a:pt x="652998" y="750272"/>
                      <a:pt x="581561" y="681745"/>
                    </a:cubicBezTo>
                    <a:cubicBezTo>
                      <a:pt x="510124" y="613218"/>
                      <a:pt x="450328" y="472196"/>
                      <a:pt x="413286" y="407108"/>
                    </a:cubicBezTo>
                    <a:cubicBezTo>
                      <a:pt x="376244" y="342020"/>
                      <a:pt x="388151" y="340962"/>
                      <a:pt x="359311" y="291220"/>
                    </a:cubicBezTo>
                    <a:cubicBezTo>
                      <a:pt x="330472" y="241478"/>
                      <a:pt x="266707" y="156018"/>
                      <a:pt x="240249" y="108658"/>
                    </a:cubicBezTo>
                    <a:cubicBezTo>
                      <a:pt x="213791" y="61298"/>
                      <a:pt x="235751" y="22668"/>
                      <a:pt x="200561" y="7058"/>
                    </a:cubicBezTo>
                    <a:cubicBezTo>
                      <a:pt x="165371" y="-8552"/>
                      <a:pt x="60861" y="5206"/>
                      <a:pt x="29111" y="14995"/>
                    </a:cubicBezTo>
                    <a:cubicBezTo>
                      <a:pt x="-2639" y="24784"/>
                      <a:pt x="13500" y="48068"/>
                      <a:pt x="10061" y="65795"/>
                    </a:cubicBezTo>
                    <a:cubicBezTo>
                      <a:pt x="6622" y="83522"/>
                      <a:pt x="-9782" y="98339"/>
                      <a:pt x="8474" y="135645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B9A679C-B1A6-4A51-9175-FB127F925DD6}"/>
                  </a:ext>
                </a:extLst>
              </p:cNvPr>
              <p:cNvSpPr/>
              <p:nvPr/>
            </p:nvSpPr>
            <p:spPr>
              <a:xfrm>
                <a:off x="5708437" y="4050701"/>
                <a:ext cx="193205" cy="79265"/>
              </a:xfrm>
              <a:custGeom>
                <a:avLst/>
                <a:gdLst>
                  <a:gd name="connsiteX0" fmla="*/ 189126 w 193205"/>
                  <a:gd name="connsiteY0" fmla="*/ 51399 h 79265"/>
                  <a:gd name="connsiteX1" fmla="*/ 168488 w 193205"/>
                  <a:gd name="connsiteY1" fmla="*/ 3774 h 79265"/>
                  <a:gd name="connsiteX2" fmla="*/ 68476 w 193205"/>
                  <a:gd name="connsiteY2" fmla="*/ 3774 h 79265"/>
                  <a:gd name="connsiteX3" fmla="*/ 6563 w 193205"/>
                  <a:gd name="connsiteY3" fmla="*/ 10124 h 79265"/>
                  <a:gd name="connsiteX4" fmla="*/ 12913 w 193205"/>
                  <a:gd name="connsiteY4" fmla="*/ 37112 h 79265"/>
                  <a:gd name="connsiteX5" fmla="*/ 104988 w 193205"/>
                  <a:gd name="connsiteY5" fmla="*/ 78387 h 79265"/>
                  <a:gd name="connsiteX6" fmla="*/ 189126 w 193205"/>
                  <a:gd name="connsiteY6" fmla="*/ 51399 h 7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05" h="79265">
                    <a:moveTo>
                      <a:pt x="189126" y="51399"/>
                    </a:moveTo>
                    <a:cubicBezTo>
                      <a:pt x="199709" y="38964"/>
                      <a:pt x="188596" y="11711"/>
                      <a:pt x="168488" y="3774"/>
                    </a:cubicBezTo>
                    <a:cubicBezTo>
                      <a:pt x="148380" y="-4163"/>
                      <a:pt x="95463" y="2716"/>
                      <a:pt x="68476" y="3774"/>
                    </a:cubicBezTo>
                    <a:cubicBezTo>
                      <a:pt x="41489" y="4832"/>
                      <a:pt x="15823" y="4568"/>
                      <a:pt x="6563" y="10124"/>
                    </a:cubicBezTo>
                    <a:cubicBezTo>
                      <a:pt x="-2698" y="15680"/>
                      <a:pt x="-3491" y="25735"/>
                      <a:pt x="12913" y="37112"/>
                    </a:cubicBezTo>
                    <a:cubicBezTo>
                      <a:pt x="29317" y="48489"/>
                      <a:pt x="82498" y="73095"/>
                      <a:pt x="104988" y="78387"/>
                    </a:cubicBezTo>
                    <a:cubicBezTo>
                      <a:pt x="127478" y="83679"/>
                      <a:pt x="178543" y="63834"/>
                      <a:pt x="189126" y="5139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A50A906-5F2D-4A8C-8994-29CAE0C48596}"/>
                  </a:ext>
                </a:extLst>
              </p:cNvPr>
              <p:cNvSpPr/>
              <p:nvPr/>
            </p:nvSpPr>
            <p:spPr>
              <a:xfrm>
                <a:off x="5252815" y="2782659"/>
                <a:ext cx="668912" cy="208117"/>
              </a:xfrm>
              <a:custGeom>
                <a:avLst/>
                <a:gdLst>
                  <a:gd name="connsiteX0" fmla="*/ 33560 w 668912"/>
                  <a:gd name="connsiteY0" fmla="*/ 1816 h 208117"/>
                  <a:gd name="connsiteX1" fmla="*/ 223 w 668912"/>
                  <a:gd name="connsiteY1" fmla="*/ 74841 h 208117"/>
                  <a:gd name="connsiteX2" fmla="*/ 49435 w 668912"/>
                  <a:gd name="connsiteY2" fmla="*/ 141516 h 208117"/>
                  <a:gd name="connsiteX3" fmla="*/ 209773 w 668912"/>
                  <a:gd name="connsiteY3" fmla="*/ 197079 h 208117"/>
                  <a:gd name="connsiteX4" fmla="*/ 384398 w 668912"/>
                  <a:gd name="connsiteY4" fmla="*/ 206604 h 208117"/>
                  <a:gd name="connsiteX5" fmla="*/ 484410 w 668912"/>
                  <a:gd name="connsiteY5" fmla="*/ 176441 h 208117"/>
                  <a:gd name="connsiteX6" fmla="*/ 668560 w 668912"/>
                  <a:gd name="connsiteY6" fmla="*/ 127229 h 208117"/>
                  <a:gd name="connsiteX7" fmla="*/ 527273 w 668912"/>
                  <a:gd name="connsiteY7" fmla="*/ 144691 h 208117"/>
                  <a:gd name="connsiteX8" fmla="*/ 398685 w 668912"/>
                  <a:gd name="connsiteY8" fmla="*/ 171679 h 208117"/>
                  <a:gd name="connsiteX9" fmla="*/ 282798 w 668912"/>
                  <a:gd name="connsiteY9" fmla="*/ 182791 h 208117"/>
                  <a:gd name="connsiteX10" fmla="*/ 151035 w 668912"/>
                  <a:gd name="connsiteY10" fmla="*/ 131991 h 208117"/>
                  <a:gd name="connsiteX11" fmla="*/ 114523 w 668912"/>
                  <a:gd name="connsiteY11" fmla="*/ 93891 h 208117"/>
                  <a:gd name="connsiteX12" fmla="*/ 125635 w 668912"/>
                  <a:gd name="connsiteY12" fmla="*/ 74841 h 208117"/>
                  <a:gd name="connsiteX13" fmla="*/ 133573 w 668912"/>
                  <a:gd name="connsiteY13" fmla="*/ 66904 h 208117"/>
                  <a:gd name="connsiteX14" fmla="*/ 87535 w 668912"/>
                  <a:gd name="connsiteY14" fmla="*/ 27216 h 208117"/>
                  <a:gd name="connsiteX15" fmla="*/ 33560 w 668912"/>
                  <a:gd name="connsiteY15" fmla="*/ 1816 h 20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912" h="208117">
                    <a:moveTo>
                      <a:pt x="33560" y="1816"/>
                    </a:moveTo>
                    <a:cubicBezTo>
                      <a:pt x="19008" y="9754"/>
                      <a:pt x="-2423" y="51558"/>
                      <a:pt x="223" y="74841"/>
                    </a:cubicBezTo>
                    <a:cubicBezTo>
                      <a:pt x="2869" y="98124"/>
                      <a:pt x="14510" y="121143"/>
                      <a:pt x="49435" y="141516"/>
                    </a:cubicBezTo>
                    <a:cubicBezTo>
                      <a:pt x="84360" y="161889"/>
                      <a:pt x="153946" y="186231"/>
                      <a:pt x="209773" y="197079"/>
                    </a:cubicBezTo>
                    <a:cubicBezTo>
                      <a:pt x="265600" y="207927"/>
                      <a:pt x="338625" y="210044"/>
                      <a:pt x="384398" y="206604"/>
                    </a:cubicBezTo>
                    <a:cubicBezTo>
                      <a:pt x="430171" y="203164"/>
                      <a:pt x="437050" y="189670"/>
                      <a:pt x="484410" y="176441"/>
                    </a:cubicBezTo>
                    <a:cubicBezTo>
                      <a:pt x="531770" y="163212"/>
                      <a:pt x="661416" y="132521"/>
                      <a:pt x="668560" y="127229"/>
                    </a:cubicBezTo>
                    <a:cubicBezTo>
                      <a:pt x="675704" y="121937"/>
                      <a:pt x="572252" y="137283"/>
                      <a:pt x="527273" y="144691"/>
                    </a:cubicBezTo>
                    <a:cubicBezTo>
                      <a:pt x="482294" y="152099"/>
                      <a:pt x="439431" y="165329"/>
                      <a:pt x="398685" y="171679"/>
                    </a:cubicBezTo>
                    <a:cubicBezTo>
                      <a:pt x="357939" y="178029"/>
                      <a:pt x="324073" y="189406"/>
                      <a:pt x="282798" y="182791"/>
                    </a:cubicBezTo>
                    <a:cubicBezTo>
                      <a:pt x="241523" y="176176"/>
                      <a:pt x="179081" y="146808"/>
                      <a:pt x="151035" y="131991"/>
                    </a:cubicBezTo>
                    <a:cubicBezTo>
                      <a:pt x="122989" y="117174"/>
                      <a:pt x="118756" y="103416"/>
                      <a:pt x="114523" y="93891"/>
                    </a:cubicBezTo>
                    <a:cubicBezTo>
                      <a:pt x="110290" y="84366"/>
                      <a:pt x="122460" y="79339"/>
                      <a:pt x="125635" y="74841"/>
                    </a:cubicBezTo>
                    <a:cubicBezTo>
                      <a:pt x="128810" y="70343"/>
                      <a:pt x="139923" y="74841"/>
                      <a:pt x="133573" y="66904"/>
                    </a:cubicBezTo>
                    <a:cubicBezTo>
                      <a:pt x="127223" y="58967"/>
                      <a:pt x="99177" y="40710"/>
                      <a:pt x="87535" y="27216"/>
                    </a:cubicBezTo>
                    <a:cubicBezTo>
                      <a:pt x="75893" y="13722"/>
                      <a:pt x="48112" y="-6122"/>
                      <a:pt x="33560" y="1816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C3C3C2E7-5E2C-4FCA-83E6-9C6FA8AD5587}"/>
                  </a:ext>
                </a:extLst>
              </p:cNvPr>
              <p:cNvSpPr/>
              <p:nvPr/>
            </p:nvSpPr>
            <p:spPr>
              <a:xfrm>
                <a:off x="5699125" y="2852738"/>
                <a:ext cx="217488" cy="12740"/>
              </a:xfrm>
              <a:custGeom>
                <a:avLst/>
                <a:gdLst>
                  <a:gd name="connsiteX0" fmla="*/ 0 w 217488"/>
                  <a:gd name="connsiteY0" fmla="*/ 3175 h 12740"/>
                  <a:gd name="connsiteX1" fmla="*/ 74613 w 217488"/>
                  <a:gd name="connsiteY1" fmla="*/ 12700 h 12740"/>
                  <a:gd name="connsiteX2" fmla="*/ 176213 w 217488"/>
                  <a:gd name="connsiteY2" fmla="*/ 6350 h 12740"/>
                  <a:gd name="connsiteX3" fmla="*/ 217488 w 217488"/>
                  <a:gd name="connsiteY3" fmla="*/ 0 h 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88" h="12740">
                    <a:moveTo>
                      <a:pt x="0" y="3175"/>
                    </a:moveTo>
                    <a:cubicBezTo>
                      <a:pt x="22622" y="7673"/>
                      <a:pt x="45244" y="12171"/>
                      <a:pt x="74613" y="12700"/>
                    </a:cubicBezTo>
                    <a:cubicBezTo>
                      <a:pt x="103982" y="13229"/>
                      <a:pt x="152400" y="8467"/>
                      <a:pt x="176213" y="6350"/>
                    </a:cubicBezTo>
                    <a:cubicBezTo>
                      <a:pt x="200026" y="4233"/>
                      <a:pt x="208757" y="2116"/>
                      <a:pt x="217488" y="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29D44F20-EA79-4D73-8E2E-986CCF451CC3}"/>
                  </a:ext>
                </a:extLst>
              </p:cNvPr>
              <p:cNvSpPr/>
              <p:nvPr/>
            </p:nvSpPr>
            <p:spPr>
              <a:xfrm>
                <a:off x="6650972" y="2604850"/>
                <a:ext cx="713475" cy="230335"/>
              </a:xfrm>
              <a:custGeom>
                <a:avLst/>
                <a:gdLst>
                  <a:gd name="connsiteX0" fmla="*/ 653 w 713475"/>
                  <a:gd name="connsiteY0" fmla="*/ 228838 h 230335"/>
                  <a:gd name="connsiteX1" fmla="*/ 26053 w 713475"/>
                  <a:gd name="connsiteY1" fmla="*/ 176450 h 230335"/>
                  <a:gd name="connsiteX2" fmla="*/ 87966 w 713475"/>
                  <a:gd name="connsiteY2" fmla="*/ 127238 h 230335"/>
                  <a:gd name="connsiteX3" fmla="*/ 159403 w 713475"/>
                  <a:gd name="connsiteY3" fmla="*/ 85963 h 230335"/>
                  <a:gd name="connsiteX4" fmla="*/ 245128 w 713475"/>
                  <a:gd name="connsiteY4" fmla="*/ 49450 h 230335"/>
                  <a:gd name="connsiteX5" fmla="*/ 365778 w 713475"/>
                  <a:gd name="connsiteY5" fmla="*/ 65325 h 230335"/>
                  <a:gd name="connsiteX6" fmla="*/ 438803 w 713475"/>
                  <a:gd name="connsiteY6" fmla="*/ 62150 h 230335"/>
                  <a:gd name="connsiteX7" fmla="*/ 538816 w 713475"/>
                  <a:gd name="connsiteY7" fmla="*/ 120888 h 230335"/>
                  <a:gd name="connsiteX8" fmla="*/ 591203 w 713475"/>
                  <a:gd name="connsiteY8" fmla="*/ 146288 h 230335"/>
                  <a:gd name="connsiteX9" fmla="*/ 713441 w 713475"/>
                  <a:gd name="connsiteY9" fmla="*/ 187563 h 230335"/>
                  <a:gd name="connsiteX10" fmla="*/ 602316 w 713475"/>
                  <a:gd name="connsiteY10" fmla="*/ 100250 h 230335"/>
                  <a:gd name="connsiteX11" fmla="*/ 468966 w 713475"/>
                  <a:gd name="connsiteY11" fmla="*/ 30400 h 230335"/>
                  <a:gd name="connsiteX12" fmla="*/ 392766 w 713475"/>
                  <a:gd name="connsiteY12" fmla="*/ 5000 h 230335"/>
                  <a:gd name="connsiteX13" fmla="*/ 251478 w 713475"/>
                  <a:gd name="connsiteY13" fmla="*/ 5000 h 230335"/>
                  <a:gd name="connsiteX14" fmla="*/ 126066 w 713475"/>
                  <a:gd name="connsiteY14" fmla="*/ 57388 h 230335"/>
                  <a:gd name="connsiteX15" fmla="*/ 49866 w 713475"/>
                  <a:gd name="connsiteY15" fmla="*/ 114538 h 230335"/>
                  <a:gd name="connsiteX16" fmla="*/ 653 w 713475"/>
                  <a:gd name="connsiteY16" fmla="*/ 228838 h 2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3475" h="230335">
                    <a:moveTo>
                      <a:pt x="653" y="228838"/>
                    </a:moveTo>
                    <a:cubicBezTo>
                      <a:pt x="-3316" y="239157"/>
                      <a:pt x="11501" y="193383"/>
                      <a:pt x="26053" y="176450"/>
                    </a:cubicBezTo>
                    <a:cubicBezTo>
                      <a:pt x="40605" y="159517"/>
                      <a:pt x="65741" y="142319"/>
                      <a:pt x="87966" y="127238"/>
                    </a:cubicBezTo>
                    <a:cubicBezTo>
                      <a:pt x="110191" y="112157"/>
                      <a:pt x="133209" y="98928"/>
                      <a:pt x="159403" y="85963"/>
                    </a:cubicBezTo>
                    <a:cubicBezTo>
                      <a:pt x="185597" y="72998"/>
                      <a:pt x="210732" y="52890"/>
                      <a:pt x="245128" y="49450"/>
                    </a:cubicBezTo>
                    <a:cubicBezTo>
                      <a:pt x="279524" y="46010"/>
                      <a:pt x="333499" y="63208"/>
                      <a:pt x="365778" y="65325"/>
                    </a:cubicBezTo>
                    <a:cubicBezTo>
                      <a:pt x="398057" y="67442"/>
                      <a:pt x="409963" y="52890"/>
                      <a:pt x="438803" y="62150"/>
                    </a:cubicBezTo>
                    <a:cubicBezTo>
                      <a:pt x="467643" y="71410"/>
                      <a:pt x="513416" y="106865"/>
                      <a:pt x="538816" y="120888"/>
                    </a:cubicBezTo>
                    <a:cubicBezTo>
                      <a:pt x="564216" y="134911"/>
                      <a:pt x="562099" y="135175"/>
                      <a:pt x="591203" y="146288"/>
                    </a:cubicBezTo>
                    <a:cubicBezTo>
                      <a:pt x="620307" y="157400"/>
                      <a:pt x="711589" y="195236"/>
                      <a:pt x="713441" y="187563"/>
                    </a:cubicBezTo>
                    <a:cubicBezTo>
                      <a:pt x="715293" y="179890"/>
                      <a:pt x="643062" y="126444"/>
                      <a:pt x="602316" y="100250"/>
                    </a:cubicBezTo>
                    <a:cubicBezTo>
                      <a:pt x="561570" y="74056"/>
                      <a:pt x="503891" y="46275"/>
                      <a:pt x="468966" y="30400"/>
                    </a:cubicBezTo>
                    <a:cubicBezTo>
                      <a:pt x="434041" y="14525"/>
                      <a:pt x="429014" y="9233"/>
                      <a:pt x="392766" y="5000"/>
                    </a:cubicBezTo>
                    <a:cubicBezTo>
                      <a:pt x="356518" y="767"/>
                      <a:pt x="295928" y="-3731"/>
                      <a:pt x="251478" y="5000"/>
                    </a:cubicBezTo>
                    <a:cubicBezTo>
                      <a:pt x="207028" y="13731"/>
                      <a:pt x="159668" y="39132"/>
                      <a:pt x="126066" y="57388"/>
                    </a:cubicBezTo>
                    <a:cubicBezTo>
                      <a:pt x="92464" y="75644"/>
                      <a:pt x="72091" y="88874"/>
                      <a:pt x="49866" y="114538"/>
                    </a:cubicBezTo>
                    <a:cubicBezTo>
                      <a:pt x="27641" y="140202"/>
                      <a:pt x="4622" y="218519"/>
                      <a:pt x="653" y="22883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A4DA2FD-4789-43B6-85E4-011295F5F29B}"/>
                  </a:ext>
                </a:extLst>
              </p:cNvPr>
              <p:cNvSpPr/>
              <p:nvPr/>
            </p:nvSpPr>
            <p:spPr>
              <a:xfrm>
                <a:off x="6814786" y="2636667"/>
                <a:ext cx="249721" cy="215537"/>
              </a:xfrm>
              <a:custGeom>
                <a:avLst/>
                <a:gdLst>
                  <a:gd name="connsiteX0" fmla="*/ 225777 w 249721"/>
                  <a:gd name="connsiteY0" fmla="*/ 44621 h 215537"/>
                  <a:gd name="connsiteX1" fmla="*/ 249589 w 249721"/>
                  <a:gd name="connsiteY1" fmla="*/ 125583 h 215537"/>
                  <a:gd name="connsiteX2" fmla="*/ 219427 w 249721"/>
                  <a:gd name="connsiteY2" fmla="*/ 170033 h 215537"/>
                  <a:gd name="connsiteX3" fmla="*/ 155927 w 249721"/>
                  <a:gd name="connsiteY3" fmla="*/ 203371 h 215537"/>
                  <a:gd name="connsiteX4" fmla="*/ 76552 w 249721"/>
                  <a:gd name="connsiteY4" fmla="*/ 212896 h 215537"/>
                  <a:gd name="connsiteX5" fmla="*/ 9877 w 249721"/>
                  <a:gd name="connsiteY5" fmla="*/ 158921 h 215537"/>
                  <a:gd name="connsiteX6" fmla="*/ 352 w 249721"/>
                  <a:gd name="connsiteY6" fmla="*/ 104946 h 215537"/>
                  <a:gd name="connsiteX7" fmla="*/ 9877 w 249721"/>
                  <a:gd name="connsiteY7" fmla="*/ 47796 h 215537"/>
                  <a:gd name="connsiteX8" fmla="*/ 22577 w 249721"/>
                  <a:gd name="connsiteY8" fmla="*/ 23983 h 215537"/>
                  <a:gd name="connsiteX9" fmla="*/ 130527 w 249721"/>
                  <a:gd name="connsiteY9" fmla="*/ 171 h 215537"/>
                  <a:gd name="connsiteX10" fmla="*/ 225777 w 249721"/>
                  <a:gd name="connsiteY10" fmla="*/ 44621 h 21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721" h="215537">
                    <a:moveTo>
                      <a:pt x="225777" y="44621"/>
                    </a:moveTo>
                    <a:cubicBezTo>
                      <a:pt x="245621" y="65523"/>
                      <a:pt x="250647" y="104681"/>
                      <a:pt x="249589" y="125583"/>
                    </a:cubicBezTo>
                    <a:cubicBezTo>
                      <a:pt x="248531" y="146485"/>
                      <a:pt x="235037" y="157068"/>
                      <a:pt x="219427" y="170033"/>
                    </a:cubicBezTo>
                    <a:cubicBezTo>
                      <a:pt x="203817" y="182998"/>
                      <a:pt x="179739" y="196227"/>
                      <a:pt x="155927" y="203371"/>
                    </a:cubicBezTo>
                    <a:cubicBezTo>
                      <a:pt x="132115" y="210515"/>
                      <a:pt x="100894" y="220304"/>
                      <a:pt x="76552" y="212896"/>
                    </a:cubicBezTo>
                    <a:cubicBezTo>
                      <a:pt x="52210" y="205488"/>
                      <a:pt x="22577" y="176913"/>
                      <a:pt x="9877" y="158921"/>
                    </a:cubicBezTo>
                    <a:cubicBezTo>
                      <a:pt x="-2823" y="140929"/>
                      <a:pt x="352" y="123467"/>
                      <a:pt x="352" y="104946"/>
                    </a:cubicBezTo>
                    <a:cubicBezTo>
                      <a:pt x="352" y="86425"/>
                      <a:pt x="6173" y="61290"/>
                      <a:pt x="9877" y="47796"/>
                    </a:cubicBezTo>
                    <a:cubicBezTo>
                      <a:pt x="13581" y="34302"/>
                      <a:pt x="2469" y="31920"/>
                      <a:pt x="22577" y="23983"/>
                    </a:cubicBezTo>
                    <a:cubicBezTo>
                      <a:pt x="42685" y="16046"/>
                      <a:pt x="97719" y="-1946"/>
                      <a:pt x="130527" y="171"/>
                    </a:cubicBezTo>
                    <a:cubicBezTo>
                      <a:pt x="163335" y="2288"/>
                      <a:pt x="205933" y="23719"/>
                      <a:pt x="225777" y="446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月 46">
                <a:extLst>
                  <a:ext uri="{FF2B5EF4-FFF2-40B4-BE49-F238E27FC236}">
                    <a16:creationId xmlns:a16="http://schemas.microsoft.com/office/drawing/2014/main" id="{8604733C-5BA9-4B05-881A-1A0916DE817B}"/>
                  </a:ext>
                </a:extLst>
              </p:cNvPr>
              <p:cNvSpPr/>
              <p:nvPr/>
            </p:nvSpPr>
            <p:spPr>
              <a:xfrm rot="6004335">
                <a:off x="6913718" y="2653854"/>
                <a:ext cx="51854" cy="124456"/>
              </a:xfrm>
              <a:prstGeom prst="moon">
                <a:avLst/>
              </a:prstGeom>
              <a:solidFill>
                <a:schemeClr val="bg1"/>
              </a:solidFill>
              <a:ln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8A820298-7685-4392-A16C-70C0122EBD19}"/>
                  </a:ext>
                </a:extLst>
              </p:cNvPr>
              <p:cNvSpPr/>
              <p:nvPr/>
            </p:nvSpPr>
            <p:spPr>
              <a:xfrm>
                <a:off x="6630988" y="2574152"/>
                <a:ext cx="665162" cy="283348"/>
              </a:xfrm>
              <a:custGeom>
                <a:avLst/>
                <a:gdLst>
                  <a:gd name="connsiteX0" fmla="*/ 0 w 665162"/>
                  <a:gd name="connsiteY0" fmla="*/ 283348 h 283348"/>
                  <a:gd name="connsiteX1" fmla="*/ 25400 w 665162"/>
                  <a:gd name="connsiteY1" fmla="*/ 216673 h 283348"/>
                  <a:gd name="connsiteX2" fmla="*/ 69850 w 665162"/>
                  <a:gd name="connsiteY2" fmla="*/ 124598 h 283348"/>
                  <a:gd name="connsiteX3" fmla="*/ 130175 w 665162"/>
                  <a:gd name="connsiteY3" fmla="*/ 73798 h 283348"/>
                  <a:gd name="connsiteX4" fmla="*/ 311150 w 665162"/>
                  <a:gd name="connsiteY4" fmla="*/ 8711 h 283348"/>
                  <a:gd name="connsiteX5" fmla="*/ 403225 w 665162"/>
                  <a:gd name="connsiteY5" fmla="*/ 2361 h 283348"/>
                  <a:gd name="connsiteX6" fmla="*/ 523875 w 665162"/>
                  <a:gd name="connsiteY6" fmla="*/ 24586 h 283348"/>
                  <a:gd name="connsiteX7" fmla="*/ 665162 w 665162"/>
                  <a:gd name="connsiteY7" fmla="*/ 88086 h 2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62" h="283348">
                    <a:moveTo>
                      <a:pt x="0" y="283348"/>
                    </a:moveTo>
                    <a:cubicBezTo>
                      <a:pt x="6879" y="263239"/>
                      <a:pt x="13758" y="243131"/>
                      <a:pt x="25400" y="216673"/>
                    </a:cubicBezTo>
                    <a:cubicBezTo>
                      <a:pt x="37042" y="190215"/>
                      <a:pt x="52388" y="148410"/>
                      <a:pt x="69850" y="124598"/>
                    </a:cubicBezTo>
                    <a:cubicBezTo>
                      <a:pt x="87312" y="100786"/>
                      <a:pt x="89958" y="93112"/>
                      <a:pt x="130175" y="73798"/>
                    </a:cubicBezTo>
                    <a:cubicBezTo>
                      <a:pt x="170392" y="54484"/>
                      <a:pt x="265642" y="20617"/>
                      <a:pt x="311150" y="8711"/>
                    </a:cubicBezTo>
                    <a:cubicBezTo>
                      <a:pt x="356658" y="-3195"/>
                      <a:pt x="367771" y="-285"/>
                      <a:pt x="403225" y="2361"/>
                    </a:cubicBezTo>
                    <a:cubicBezTo>
                      <a:pt x="438679" y="5007"/>
                      <a:pt x="480219" y="10299"/>
                      <a:pt x="523875" y="24586"/>
                    </a:cubicBezTo>
                    <a:cubicBezTo>
                      <a:pt x="567531" y="38873"/>
                      <a:pt x="616346" y="63479"/>
                      <a:pt x="665162" y="88086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2D48A7-990D-41D1-AF50-85344C75332F}"/>
                  </a:ext>
                </a:extLst>
              </p:cNvPr>
              <p:cNvSpPr/>
              <p:nvPr/>
            </p:nvSpPr>
            <p:spPr>
              <a:xfrm>
                <a:off x="6702425" y="2616200"/>
                <a:ext cx="165100" cy="95250"/>
              </a:xfrm>
              <a:custGeom>
                <a:avLst/>
                <a:gdLst>
                  <a:gd name="connsiteX0" fmla="*/ 165100 w 165100"/>
                  <a:gd name="connsiteY0" fmla="*/ 0 h 95250"/>
                  <a:gd name="connsiteX1" fmla="*/ 109538 w 165100"/>
                  <a:gd name="connsiteY1" fmla="*/ 12700 h 95250"/>
                  <a:gd name="connsiteX2" fmla="*/ 49213 w 165100"/>
                  <a:gd name="connsiteY2" fmla="*/ 39688 h 95250"/>
                  <a:gd name="connsiteX3" fmla="*/ 9525 w 165100"/>
                  <a:gd name="connsiteY3" fmla="*/ 85725 h 95250"/>
                  <a:gd name="connsiteX4" fmla="*/ 0 w 165100"/>
                  <a:gd name="connsiteY4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0" h="95250">
                    <a:moveTo>
                      <a:pt x="165100" y="0"/>
                    </a:moveTo>
                    <a:cubicBezTo>
                      <a:pt x="146976" y="3042"/>
                      <a:pt x="128852" y="6085"/>
                      <a:pt x="109538" y="12700"/>
                    </a:cubicBezTo>
                    <a:cubicBezTo>
                      <a:pt x="90224" y="19315"/>
                      <a:pt x="65882" y="27517"/>
                      <a:pt x="49213" y="39688"/>
                    </a:cubicBezTo>
                    <a:cubicBezTo>
                      <a:pt x="32544" y="51859"/>
                      <a:pt x="17727" y="76465"/>
                      <a:pt x="9525" y="85725"/>
                    </a:cubicBezTo>
                    <a:cubicBezTo>
                      <a:pt x="1323" y="94985"/>
                      <a:pt x="661" y="95117"/>
                      <a:pt x="0" y="9525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1C12158F-5DC9-4FF7-8F22-CA44E33A5F01}"/>
                  </a:ext>
                </a:extLst>
              </p:cNvPr>
              <p:cNvSpPr/>
              <p:nvPr/>
            </p:nvSpPr>
            <p:spPr>
              <a:xfrm>
                <a:off x="6632507" y="2814966"/>
                <a:ext cx="231084" cy="66610"/>
              </a:xfrm>
              <a:custGeom>
                <a:avLst/>
                <a:gdLst>
                  <a:gd name="connsiteX0" fmla="*/ 68 w 231084"/>
                  <a:gd name="connsiteY0" fmla="*/ 45709 h 66610"/>
                  <a:gd name="connsiteX1" fmla="*/ 88968 w 231084"/>
                  <a:gd name="connsiteY1" fmla="*/ 34597 h 66610"/>
                  <a:gd name="connsiteX2" fmla="*/ 185806 w 231084"/>
                  <a:gd name="connsiteY2" fmla="*/ 45709 h 66610"/>
                  <a:gd name="connsiteX3" fmla="*/ 230256 w 231084"/>
                  <a:gd name="connsiteY3" fmla="*/ 66347 h 66610"/>
                  <a:gd name="connsiteX4" fmla="*/ 209618 w 231084"/>
                  <a:gd name="connsiteY4" fmla="*/ 29834 h 66610"/>
                  <a:gd name="connsiteX5" fmla="*/ 147706 w 231084"/>
                  <a:gd name="connsiteY5" fmla="*/ 9197 h 66610"/>
                  <a:gd name="connsiteX6" fmla="*/ 103256 w 231084"/>
                  <a:gd name="connsiteY6" fmla="*/ 1259 h 66610"/>
                  <a:gd name="connsiteX7" fmla="*/ 68 w 231084"/>
                  <a:gd name="connsiteY7" fmla="*/ 45709 h 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084" h="66610">
                    <a:moveTo>
                      <a:pt x="68" y="45709"/>
                    </a:moveTo>
                    <a:cubicBezTo>
                      <a:pt x="-2313" y="51265"/>
                      <a:pt x="58012" y="34597"/>
                      <a:pt x="88968" y="34597"/>
                    </a:cubicBezTo>
                    <a:cubicBezTo>
                      <a:pt x="119924" y="34597"/>
                      <a:pt x="162258" y="40417"/>
                      <a:pt x="185806" y="45709"/>
                    </a:cubicBezTo>
                    <a:cubicBezTo>
                      <a:pt x="209354" y="51001"/>
                      <a:pt x="226287" y="68993"/>
                      <a:pt x="230256" y="66347"/>
                    </a:cubicBezTo>
                    <a:cubicBezTo>
                      <a:pt x="234225" y="63701"/>
                      <a:pt x="223376" y="39359"/>
                      <a:pt x="209618" y="29834"/>
                    </a:cubicBezTo>
                    <a:cubicBezTo>
                      <a:pt x="195860" y="20309"/>
                      <a:pt x="165433" y="13960"/>
                      <a:pt x="147706" y="9197"/>
                    </a:cubicBezTo>
                    <a:cubicBezTo>
                      <a:pt x="129979" y="4434"/>
                      <a:pt x="128127" y="-2974"/>
                      <a:pt x="103256" y="1259"/>
                    </a:cubicBezTo>
                    <a:cubicBezTo>
                      <a:pt x="78385" y="5492"/>
                      <a:pt x="2449" y="40153"/>
                      <a:pt x="68" y="4570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5A3D19DB-A42A-43F4-858F-3B786AA75FE1}"/>
                  </a:ext>
                </a:extLst>
              </p:cNvPr>
              <p:cNvSpPr/>
              <p:nvPr/>
            </p:nvSpPr>
            <p:spPr>
              <a:xfrm>
                <a:off x="6965848" y="2809491"/>
                <a:ext cx="293803" cy="72821"/>
              </a:xfrm>
              <a:custGeom>
                <a:avLst/>
                <a:gdLst>
                  <a:gd name="connsiteX0" fmla="*/ 102 w 293803"/>
                  <a:gd name="connsiteY0" fmla="*/ 71822 h 72821"/>
                  <a:gd name="connsiteX1" fmla="*/ 68365 w 293803"/>
                  <a:gd name="connsiteY1" fmla="*/ 65472 h 72821"/>
                  <a:gd name="connsiteX2" fmla="*/ 171552 w 293803"/>
                  <a:gd name="connsiteY2" fmla="*/ 55947 h 72821"/>
                  <a:gd name="connsiteX3" fmla="*/ 235052 w 293803"/>
                  <a:gd name="connsiteY3" fmla="*/ 35309 h 72821"/>
                  <a:gd name="connsiteX4" fmla="*/ 293790 w 293803"/>
                  <a:gd name="connsiteY4" fmla="*/ 1972 h 72821"/>
                  <a:gd name="connsiteX5" fmla="*/ 239815 w 293803"/>
                  <a:gd name="connsiteY5" fmla="*/ 6734 h 72821"/>
                  <a:gd name="connsiteX6" fmla="*/ 179490 w 293803"/>
                  <a:gd name="connsiteY6" fmla="*/ 30547 h 72821"/>
                  <a:gd name="connsiteX7" fmla="*/ 120752 w 293803"/>
                  <a:gd name="connsiteY7" fmla="*/ 32134 h 72821"/>
                  <a:gd name="connsiteX8" fmla="*/ 87415 w 293803"/>
                  <a:gd name="connsiteY8" fmla="*/ 40072 h 72821"/>
                  <a:gd name="connsiteX9" fmla="*/ 102 w 293803"/>
                  <a:gd name="connsiteY9" fmla="*/ 71822 h 7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803" h="72821">
                    <a:moveTo>
                      <a:pt x="102" y="71822"/>
                    </a:moveTo>
                    <a:cubicBezTo>
                      <a:pt x="-3073" y="76055"/>
                      <a:pt x="68365" y="65472"/>
                      <a:pt x="68365" y="65472"/>
                    </a:cubicBezTo>
                    <a:cubicBezTo>
                      <a:pt x="96940" y="62826"/>
                      <a:pt x="143771" y="60974"/>
                      <a:pt x="171552" y="55947"/>
                    </a:cubicBezTo>
                    <a:cubicBezTo>
                      <a:pt x="199333" y="50920"/>
                      <a:pt x="214679" y="44305"/>
                      <a:pt x="235052" y="35309"/>
                    </a:cubicBezTo>
                    <a:cubicBezTo>
                      <a:pt x="255425" y="26313"/>
                      <a:pt x="292996" y="6734"/>
                      <a:pt x="293790" y="1972"/>
                    </a:cubicBezTo>
                    <a:cubicBezTo>
                      <a:pt x="294584" y="-2790"/>
                      <a:pt x="258865" y="1972"/>
                      <a:pt x="239815" y="6734"/>
                    </a:cubicBezTo>
                    <a:cubicBezTo>
                      <a:pt x="220765" y="11496"/>
                      <a:pt x="199334" y="26314"/>
                      <a:pt x="179490" y="30547"/>
                    </a:cubicBezTo>
                    <a:cubicBezTo>
                      <a:pt x="159646" y="34780"/>
                      <a:pt x="136098" y="30546"/>
                      <a:pt x="120752" y="32134"/>
                    </a:cubicBezTo>
                    <a:cubicBezTo>
                      <a:pt x="105406" y="33721"/>
                      <a:pt x="105936" y="33987"/>
                      <a:pt x="87415" y="40072"/>
                    </a:cubicBezTo>
                    <a:cubicBezTo>
                      <a:pt x="68894" y="46157"/>
                      <a:pt x="3277" y="67589"/>
                      <a:pt x="102" y="7182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CB70A43-EEFB-4982-83CC-62077422D2CB}"/>
                  </a:ext>
                </a:extLst>
              </p:cNvPr>
              <p:cNvSpPr/>
              <p:nvPr/>
            </p:nvSpPr>
            <p:spPr>
              <a:xfrm>
                <a:off x="6858000" y="2867025"/>
                <a:ext cx="112713" cy="19820"/>
              </a:xfrm>
              <a:custGeom>
                <a:avLst/>
                <a:gdLst>
                  <a:gd name="connsiteX0" fmla="*/ 0 w 112713"/>
                  <a:gd name="connsiteY0" fmla="*/ 0 h 19820"/>
                  <a:gd name="connsiteX1" fmla="*/ 68263 w 112713"/>
                  <a:gd name="connsiteY1" fmla="*/ 19050 h 19820"/>
                  <a:gd name="connsiteX2" fmla="*/ 112713 w 112713"/>
                  <a:gd name="connsiteY2" fmla="*/ 14288 h 1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13" h="19820">
                    <a:moveTo>
                      <a:pt x="0" y="0"/>
                    </a:moveTo>
                    <a:cubicBezTo>
                      <a:pt x="24739" y="8334"/>
                      <a:pt x="49478" y="16669"/>
                      <a:pt x="68263" y="19050"/>
                    </a:cubicBezTo>
                    <a:cubicBezTo>
                      <a:pt x="87048" y="21431"/>
                      <a:pt x="99880" y="17859"/>
                      <a:pt x="112713" y="14288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1CEFFD33-76E0-42AF-B10B-824EBCB918D2}"/>
                  </a:ext>
                </a:extLst>
              </p:cNvPr>
              <p:cNvSpPr/>
              <p:nvPr/>
            </p:nvSpPr>
            <p:spPr>
              <a:xfrm>
                <a:off x="7222122" y="2738438"/>
                <a:ext cx="70853" cy="101600"/>
              </a:xfrm>
              <a:custGeom>
                <a:avLst/>
                <a:gdLst>
                  <a:gd name="connsiteX0" fmla="*/ 7353 w 70853"/>
                  <a:gd name="connsiteY0" fmla="*/ 0 h 101600"/>
                  <a:gd name="connsiteX1" fmla="*/ 5766 w 70853"/>
                  <a:gd name="connsiteY1" fmla="*/ 82550 h 101600"/>
                  <a:gd name="connsiteX2" fmla="*/ 70853 w 70853"/>
                  <a:gd name="connsiteY2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53" h="101600">
                    <a:moveTo>
                      <a:pt x="7353" y="0"/>
                    </a:moveTo>
                    <a:cubicBezTo>
                      <a:pt x="1268" y="32808"/>
                      <a:pt x="-4817" y="65617"/>
                      <a:pt x="5766" y="82550"/>
                    </a:cubicBezTo>
                    <a:cubicBezTo>
                      <a:pt x="16349" y="99483"/>
                      <a:pt x="43601" y="100541"/>
                      <a:pt x="70853" y="1016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5285580-0963-4638-9833-E4F97B49B91D}"/>
                  </a:ext>
                </a:extLst>
              </p:cNvPr>
              <p:cNvSpPr/>
              <p:nvPr/>
            </p:nvSpPr>
            <p:spPr>
              <a:xfrm>
                <a:off x="6659530" y="2825618"/>
                <a:ext cx="651258" cy="172656"/>
              </a:xfrm>
              <a:custGeom>
                <a:avLst/>
                <a:gdLst>
                  <a:gd name="connsiteX0" fmla="*/ 603283 w 651258"/>
                  <a:gd name="connsiteY0" fmla="*/ 132 h 172656"/>
                  <a:gd name="connsiteX1" fmla="*/ 650908 w 651258"/>
                  <a:gd name="connsiteY1" fmla="*/ 33470 h 172656"/>
                  <a:gd name="connsiteX2" fmla="*/ 577883 w 651258"/>
                  <a:gd name="connsiteY2" fmla="*/ 58870 h 172656"/>
                  <a:gd name="connsiteX3" fmla="*/ 569945 w 651258"/>
                  <a:gd name="connsiteY3" fmla="*/ 76332 h 172656"/>
                  <a:gd name="connsiteX4" fmla="*/ 404845 w 651258"/>
                  <a:gd name="connsiteY4" fmla="*/ 158882 h 172656"/>
                  <a:gd name="connsiteX5" fmla="*/ 215933 w 651258"/>
                  <a:gd name="connsiteY5" fmla="*/ 171582 h 172656"/>
                  <a:gd name="connsiteX6" fmla="*/ 133383 w 651258"/>
                  <a:gd name="connsiteY6" fmla="*/ 147770 h 172656"/>
                  <a:gd name="connsiteX7" fmla="*/ 33 w 651258"/>
                  <a:gd name="connsiteY7" fmla="*/ 65220 h 172656"/>
                  <a:gd name="connsiteX8" fmla="*/ 146083 w 651258"/>
                  <a:gd name="connsiteY8" fmla="*/ 125545 h 172656"/>
                  <a:gd name="connsiteX9" fmla="*/ 296895 w 651258"/>
                  <a:gd name="connsiteY9" fmla="*/ 157295 h 172656"/>
                  <a:gd name="connsiteX10" fmla="*/ 485808 w 651258"/>
                  <a:gd name="connsiteY10" fmla="*/ 108082 h 172656"/>
                  <a:gd name="connsiteX11" fmla="*/ 557245 w 651258"/>
                  <a:gd name="connsiteY11" fmla="*/ 65220 h 172656"/>
                  <a:gd name="connsiteX12" fmla="*/ 550895 w 651258"/>
                  <a:gd name="connsiteY12" fmla="*/ 23945 h 172656"/>
                  <a:gd name="connsiteX13" fmla="*/ 603283 w 651258"/>
                  <a:gd name="connsiteY13" fmla="*/ 132 h 17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1258" h="172656">
                    <a:moveTo>
                      <a:pt x="603283" y="132"/>
                    </a:moveTo>
                    <a:cubicBezTo>
                      <a:pt x="619952" y="1719"/>
                      <a:pt x="655141" y="23680"/>
                      <a:pt x="650908" y="33470"/>
                    </a:cubicBezTo>
                    <a:cubicBezTo>
                      <a:pt x="646675" y="43260"/>
                      <a:pt x="591377" y="51726"/>
                      <a:pt x="577883" y="58870"/>
                    </a:cubicBezTo>
                    <a:cubicBezTo>
                      <a:pt x="564389" y="66014"/>
                      <a:pt x="598785" y="59663"/>
                      <a:pt x="569945" y="76332"/>
                    </a:cubicBezTo>
                    <a:cubicBezTo>
                      <a:pt x="541105" y="93001"/>
                      <a:pt x="463847" y="143007"/>
                      <a:pt x="404845" y="158882"/>
                    </a:cubicBezTo>
                    <a:cubicBezTo>
                      <a:pt x="345843" y="174757"/>
                      <a:pt x="261177" y="173434"/>
                      <a:pt x="215933" y="171582"/>
                    </a:cubicBezTo>
                    <a:cubicBezTo>
                      <a:pt x="170689" y="169730"/>
                      <a:pt x="169366" y="165497"/>
                      <a:pt x="133383" y="147770"/>
                    </a:cubicBezTo>
                    <a:cubicBezTo>
                      <a:pt x="97400" y="130043"/>
                      <a:pt x="-2084" y="68924"/>
                      <a:pt x="33" y="65220"/>
                    </a:cubicBezTo>
                    <a:cubicBezTo>
                      <a:pt x="2150" y="61516"/>
                      <a:pt x="96606" y="110199"/>
                      <a:pt x="146083" y="125545"/>
                    </a:cubicBezTo>
                    <a:cubicBezTo>
                      <a:pt x="195560" y="140891"/>
                      <a:pt x="240274" y="160206"/>
                      <a:pt x="296895" y="157295"/>
                    </a:cubicBezTo>
                    <a:cubicBezTo>
                      <a:pt x="353516" y="154385"/>
                      <a:pt x="442416" y="123428"/>
                      <a:pt x="485808" y="108082"/>
                    </a:cubicBezTo>
                    <a:cubicBezTo>
                      <a:pt x="529200" y="92736"/>
                      <a:pt x="546397" y="79243"/>
                      <a:pt x="557245" y="65220"/>
                    </a:cubicBezTo>
                    <a:cubicBezTo>
                      <a:pt x="568093" y="51197"/>
                      <a:pt x="544809" y="36381"/>
                      <a:pt x="550895" y="23945"/>
                    </a:cubicBezTo>
                    <a:cubicBezTo>
                      <a:pt x="556980" y="11510"/>
                      <a:pt x="586614" y="-1455"/>
                      <a:pt x="603283" y="132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284E9DCF-A39D-485F-AF8E-56820A8BA8C0}"/>
                  </a:ext>
                </a:extLst>
              </p:cNvPr>
              <p:cNvSpPr/>
              <p:nvPr/>
            </p:nvSpPr>
            <p:spPr>
              <a:xfrm>
                <a:off x="6732588" y="2558638"/>
                <a:ext cx="500062" cy="119475"/>
              </a:xfrm>
              <a:custGeom>
                <a:avLst/>
                <a:gdLst>
                  <a:gd name="connsiteX0" fmla="*/ 0 w 500062"/>
                  <a:gd name="connsiteY0" fmla="*/ 119475 h 119475"/>
                  <a:gd name="connsiteX1" fmla="*/ 57150 w 500062"/>
                  <a:gd name="connsiteY1" fmla="*/ 84550 h 119475"/>
                  <a:gd name="connsiteX2" fmla="*/ 71437 w 500062"/>
                  <a:gd name="connsiteY2" fmla="*/ 55975 h 119475"/>
                  <a:gd name="connsiteX3" fmla="*/ 152400 w 500062"/>
                  <a:gd name="connsiteY3" fmla="*/ 33750 h 119475"/>
                  <a:gd name="connsiteX4" fmla="*/ 261937 w 500062"/>
                  <a:gd name="connsiteY4" fmla="*/ 2000 h 119475"/>
                  <a:gd name="connsiteX5" fmla="*/ 349250 w 500062"/>
                  <a:gd name="connsiteY5" fmla="*/ 9937 h 119475"/>
                  <a:gd name="connsiteX6" fmla="*/ 500062 w 500062"/>
                  <a:gd name="connsiteY6" fmla="*/ 63912 h 1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062" h="119475">
                    <a:moveTo>
                      <a:pt x="0" y="119475"/>
                    </a:moveTo>
                    <a:cubicBezTo>
                      <a:pt x="22622" y="107304"/>
                      <a:pt x="45244" y="95133"/>
                      <a:pt x="57150" y="84550"/>
                    </a:cubicBezTo>
                    <a:cubicBezTo>
                      <a:pt x="69056" y="73967"/>
                      <a:pt x="55562" y="64442"/>
                      <a:pt x="71437" y="55975"/>
                    </a:cubicBezTo>
                    <a:cubicBezTo>
                      <a:pt x="87312" y="47508"/>
                      <a:pt x="152400" y="33750"/>
                      <a:pt x="152400" y="33750"/>
                    </a:cubicBezTo>
                    <a:cubicBezTo>
                      <a:pt x="184150" y="24754"/>
                      <a:pt x="229129" y="5969"/>
                      <a:pt x="261937" y="2000"/>
                    </a:cubicBezTo>
                    <a:cubicBezTo>
                      <a:pt x="294745" y="-1969"/>
                      <a:pt x="309563" y="-382"/>
                      <a:pt x="349250" y="9937"/>
                    </a:cubicBezTo>
                    <a:cubicBezTo>
                      <a:pt x="388938" y="20256"/>
                      <a:pt x="444500" y="42084"/>
                      <a:pt x="500062" y="63912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FFBA37F-6F28-43A4-9AC4-93D423F9E602}"/>
                  </a:ext>
                </a:extLst>
              </p:cNvPr>
              <p:cNvSpPr/>
              <p:nvPr/>
            </p:nvSpPr>
            <p:spPr>
              <a:xfrm>
                <a:off x="5357073" y="2342832"/>
                <a:ext cx="609918" cy="151600"/>
              </a:xfrm>
              <a:custGeom>
                <a:avLst/>
                <a:gdLst>
                  <a:gd name="connsiteX0" fmla="*/ 210 w 609918"/>
                  <a:gd name="connsiteY0" fmla="*/ 6668 h 151600"/>
                  <a:gd name="connsiteX1" fmla="*/ 95460 w 609918"/>
                  <a:gd name="connsiteY1" fmla="*/ 49001 h 151600"/>
                  <a:gd name="connsiteX2" fmla="*/ 252094 w 609918"/>
                  <a:gd name="connsiteY2" fmla="*/ 51118 h 151600"/>
                  <a:gd name="connsiteX3" fmla="*/ 353694 w 609918"/>
                  <a:gd name="connsiteY3" fmla="*/ 78635 h 151600"/>
                  <a:gd name="connsiteX4" fmla="*/ 529377 w 609918"/>
                  <a:gd name="connsiteY4" fmla="*/ 127318 h 151600"/>
                  <a:gd name="connsiteX5" fmla="*/ 609810 w 609918"/>
                  <a:gd name="connsiteY5" fmla="*/ 148485 h 151600"/>
                  <a:gd name="connsiteX6" fmla="*/ 514560 w 609918"/>
                  <a:gd name="connsiteY6" fmla="*/ 61701 h 151600"/>
                  <a:gd name="connsiteX7" fmla="*/ 457410 w 609918"/>
                  <a:gd name="connsiteY7" fmla="*/ 40535 h 151600"/>
                  <a:gd name="connsiteX8" fmla="*/ 285960 w 609918"/>
                  <a:gd name="connsiteY8" fmla="*/ 13018 h 151600"/>
                  <a:gd name="connsiteX9" fmla="*/ 173777 w 609918"/>
                  <a:gd name="connsiteY9" fmla="*/ 2435 h 151600"/>
                  <a:gd name="connsiteX10" fmla="*/ 72177 w 609918"/>
                  <a:gd name="connsiteY10" fmla="*/ 318 h 151600"/>
                  <a:gd name="connsiteX11" fmla="*/ 210 w 609918"/>
                  <a:gd name="connsiteY11" fmla="*/ 6668 h 15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918" h="151600">
                    <a:moveTo>
                      <a:pt x="210" y="6668"/>
                    </a:moveTo>
                    <a:cubicBezTo>
                      <a:pt x="4090" y="14782"/>
                      <a:pt x="53479" y="41593"/>
                      <a:pt x="95460" y="49001"/>
                    </a:cubicBezTo>
                    <a:cubicBezTo>
                      <a:pt x="137441" y="56409"/>
                      <a:pt x="209055" y="46179"/>
                      <a:pt x="252094" y="51118"/>
                    </a:cubicBezTo>
                    <a:cubicBezTo>
                      <a:pt x="295133" y="56057"/>
                      <a:pt x="353694" y="78635"/>
                      <a:pt x="353694" y="78635"/>
                    </a:cubicBezTo>
                    <a:lnTo>
                      <a:pt x="529377" y="127318"/>
                    </a:lnTo>
                    <a:cubicBezTo>
                      <a:pt x="572063" y="138960"/>
                      <a:pt x="612279" y="159421"/>
                      <a:pt x="609810" y="148485"/>
                    </a:cubicBezTo>
                    <a:cubicBezTo>
                      <a:pt x="607341" y="137549"/>
                      <a:pt x="539960" y="79693"/>
                      <a:pt x="514560" y="61701"/>
                    </a:cubicBezTo>
                    <a:cubicBezTo>
                      <a:pt x="489160" y="43709"/>
                      <a:pt x="495510" y="48649"/>
                      <a:pt x="457410" y="40535"/>
                    </a:cubicBezTo>
                    <a:cubicBezTo>
                      <a:pt x="419310" y="32421"/>
                      <a:pt x="333232" y="19368"/>
                      <a:pt x="285960" y="13018"/>
                    </a:cubicBezTo>
                    <a:cubicBezTo>
                      <a:pt x="238688" y="6668"/>
                      <a:pt x="209407" y="4552"/>
                      <a:pt x="173777" y="2435"/>
                    </a:cubicBezTo>
                    <a:cubicBezTo>
                      <a:pt x="138147" y="318"/>
                      <a:pt x="97224" y="671"/>
                      <a:pt x="72177" y="318"/>
                    </a:cubicBezTo>
                    <a:cubicBezTo>
                      <a:pt x="47130" y="-35"/>
                      <a:pt x="-3670" y="-1446"/>
                      <a:pt x="210" y="666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37259B2F-ADF9-434A-A403-FE2B29FB87AF}"/>
                  </a:ext>
                </a:extLst>
              </p:cNvPr>
              <p:cNvSpPr/>
              <p:nvPr/>
            </p:nvSpPr>
            <p:spPr>
              <a:xfrm>
                <a:off x="5323417" y="2238110"/>
                <a:ext cx="545355" cy="167243"/>
              </a:xfrm>
              <a:custGeom>
                <a:avLst/>
                <a:gdLst>
                  <a:gd name="connsiteX0" fmla="*/ 539750 w 545355"/>
                  <a:gd name="connsiteY0" fmla="*/ 164307 h 167243"/>
                  <a:gd name="connsiteX1" fmla="*/ 491066 w 545355"/>
                  <a:gd name="connsiteY1" fmla="*/ 52123 h 167243"/>
                  <a:gd name="connsiteX2" fmla="*/ 402166 w 545355"/>
                  <a:gd name="connsiteY2" fmla="*/ 11907 h 167243"/>
                  <a:gd name="connsiteX3" fmla="*/ 247650 w 545355"/>
                  <a:gd name="connsiteY3" fmla="*/ 1323 h 167243"/>
                  <a:gd name="connsiteX4" fmla="*/ 118533 w 545355"/>
                  <a:gd name="connsiteY4" fmla="*/ 1323 h 167243"/>
                  <a:gd name="connsiteX5" fmla="*/ 76200 w 545355"/>
                  <a:gd name="connsiteY5" fmla="*/ 11907 h 167243"/>
                  <a:gd name="connsiteX6" fmla="*/ 0 w 545355"/>
                  <a:gd name="connsiteY6" fmla="*/ 73290 h 167243"/>
                  <a:gd name="connsiteX7" fmla="*/ 76200 w 545355"/>
                  <a:gd name="connsiteY7" fmla="*/ 52123 h 167243"/>
                  <a:gd name="connsiteX8" fmla="*/ 107950 w 545355"/>
                  <a:gd name="connsiteY8" fmla="*/ 58473 h 167243"/>
                  <a:gd name="connsiteX9" fmla="*/ 137583 w 545355"/>
                  <a:gd name="connsiteY9" fmla="*/ 100807 h 167243"/>
                  <a:gd name="connsiteX10" fmla="*/ 359833 w 545355"/>
                  <a:gd name="connsiteY10" fmla="*/ 132557 h 167243"/>
                  <a:gd name="connsiteX11" fmla="*/ 539750 w 545355"/>
                  <a:gd name="connsiteY11" fmla="*/ 164307 h 1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355" h="167243">
                    <a:moveTo>
                      <a:pt x="539750" y="164307"/>
                    </a:moveTo>
                    <a:cubicBezTo>
                      <a:pt x="561622" y="150901"/>
                      <a:pt x="513997" y="77523"/>
                      <a:pt x="491066" y="52123"/>
                    </a:cubicBezTo>
                    <a:cubicBezTo>
                      <a:pt x="468135" y="26723"/>
                      <a:pt x="442735" y="20374"/>
                      <a:pt x="402166" y="11907"/>
                    </a:cubicBezTo>
                    <a:cubicBezTo>
                      <a:pt x="361597" y="3440"/>
                      <a:pt x="294922" y="3087"/>
                      <a:pt x="247650" y="1323"/>
                    </a:cubicBezTo>
                    <a:cubicBezTo>
                      <a:pt x="200378" y="-441"/>
                      <a:pt x="147108" y="-441"/>
                      <a:pt x="118533" y="1323"/>
                    </a:cubicBezTo>
                    <a:cubicBezTo>
                      <a:pt x="89958" y="3087"/>
                      <a:pt x="95955" y="-87"/>
                      <a:pt x="76200" y="11907"/>
                    </a:cubicBezTo>
                    <a:cubicBezTo>
                      <a:pt x="56445" y="23901"/>
                      <a:pt x="0" y="66587"/>
                      <a:pt x="0" y="73290"/>
                    </a:cubicBezTo>
                    <a:cubicBezTo>
                      <a:pt x="0" y="79993"/>
                      <a:pt x="58208" y="54592"/>
                      <a:pt x="76200" y="52123"/>
                    </a:cubicBezTo>
                    <a:cubicBezTo>
                      <a:pt x="94192" y="49654"/>
                      <a:pt x="97719" y="50359"/>
                      <a:pt x="107950" y="58473"/>
                    </a:cubicBezTo>
                    <a:cubicBezTo>
                      <a:pt x="118180" y="66587"/>
                      <a:pt x="95603" y="88460"/>
                      <a:pt x="137583" y="100807"/>
                    </a:cubicBezTo>
                    <a:cubicBezTo>
                      <a:pt x="179563" y="113154"/>
                      <a:pt x="293511" y="123738"/>
                      <a:pt x="359833" y="132557"/>
                    </a:cubicBezTo>
                    <a:cubicBezTo>
                      <a:pt x="426155" y="141376"/>
                      <a:pt x="517878" y="177713"/>
                      <a:pt x="539750" y="1643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F4A3B3A-B9D8-4F0C-9775-6B29E8E85D7B}"/>
                  </a:ext>
                </a:extLst>
              </p:cNvPr>
              <p:cNvSpPr/>
              <p:nvPr/>
            </p:nvSpPr>
            <p:spPr>
              <a:xfrm>
                <a:off x="5817512" y="2273712"/>
                <a:ext cx="185039" cy="190521"/>
              </a:xfrm>
              <a:custGeom>
                <a:avLst/>
                <a:gdLst>
                  <a:gd name="connsiteX0" fmla="*/ 676 w 185039"/>
                  <a:gd name="connsiteY0" fmla="*/ 12288 h 190521"/>
                  <a:gd name="connsiteX1" fmla="*/ 62588 w 185039"/>
                  <a:gd name="connsiteY1" fmla="*/ 2763 h 190521"/>
                  <a:gd name="connsiteX2" fmla="*/ 103863 w 185039"/>
                  <a:gd name="connsiteY2" fmla="*/ 51976 h 190521"/>
                  <a:gd name="connsiteX3" fmla="*/ 183238 w 185039"/>
                  <a:gd name="connsiteY3" fmla="*/ 134526 h 190521"/>
                  <a:gd name="connsiteX4" fmla="*/ 157838 w 185039"/>
                  <a:gd name="connsiteY4" fmla="*/ 174213 h 190521"/>
                  <a:gd name="connsiteX5" fmla="*/ 140376 w 185039"/>
                  <a:gd name="connsiteY5" fmla="*/ 188501 h 190521"/>
                  <a:gd name="connsiteX6" fmla="*/ 45126 w 185039"/>
                  <a:gd name="connsiteY6" fmla="*/ 132938 h 190521"/>
                  <a:gd name="connsiteX7" fmla="*/ 30838 w 185039"/>
                  <a:gd name="connsiteY7" fmla="*/ 63088 h 190521"/>
                  <a:gd name="connsiteX8" fmla="*/ 676 w 185039"/>
                  <a:gd name="connsiteY8" fmla="*/ 12288 h 19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39" h="190521">
                    <a:moveTo>
                      <a:pt x="676" y="12288"/>
                    </a:moveTo>
                    <a:cubicBezTo>
                      <a:pt x="5968" y="2234"/>
                      <a:pt x="45390" y="-3852"/>
                      <a:pt x="62588" y="2763"/>
                    </a:cubicBezTo>
                    <a:cubicBezTo>
                      <a:pt x="79786" y="9378"/>
                      <a:pt x="83755" y="30016"/>
                      <a:pt x="103863" y="51976"/>
                    </a:cubicBezTo>
                    <a:cubicBezTo>
                      <a:pt x="123971" y="73936"/>
                      <a:pt x="174242" y="114153"/>
                      <a:pt x="183238" y="134526"/>
                    </a:cubicBezTo>
                    <a:cubicBezTo>
                      <a:pt x="192234" y="154899"/>
                      <a:pt x="164982" y="165217"/>
                      <a:pt x="157838" y="174213"/>
                    </a:cubicBezTo>
                    <a:cubicBezTo>
                      <a:pt x="150694" y="183209"/>
                      <a:pt x="159161" y="195380"/>
                      <a:pt x="140376" y="188501"/>
                    </a:cubicBezTo>
                    <a:cubicBezTo>
                      <a:pt x="121591" y="181622"/>
                      <a:pt x="63382" y="153840"/>
                      <a:pt x="45126" y="132938"/>
                    </a:cubicBezTo>
                    <a:cubicBezTo>
                      <a:pt x="26870" y="112036"/>
                      <a:pt x="39040" y="82931"/>
                      <a:pt x="30838" y="63088"/>
                    </a:cubicBezTo>
                    <a:cubicBezTo>
                      <a:pt x="22636" y="43245"/>
                      <a:pt x="-4616" y="22342"/>
                      <a:pt x="676" y="12288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13CD616F-6D38-43F6-A330-44A9A0AB2C10}"/>
                  </a:ext>
                </a:extLst>
              </p:cNvPr>
              <p:cNvSpPr/>
              <p:nvPr/>
            </p:nvSpPr>
            <p:spPr>
              <a:xfrm>
                <a:off x="5916083" y="2435458"/>
                <a:ext cx="262949" cy="830662"/>
              </a:xfrm>
              <a:custGeom>
                <a:avLst/>
                <a:gdLst>
                  <a:gd name="connsiteX0" fmla="*/ 0 w 262949"/>
                  <a:gd name="connsiteY0" fmla="*/ 81259 h 830662"/>
                  <a:gd name="connsiteX1" fmla="*/ 76200 w 262949"/>
                  <a:gd name="connsiteY1" fmla="*/ 168042 h 830662"/>
                  <a:gd name="connsiteX2" fmla="*/ 107950 w 262949"/>
                  <a:gd name="connsiteY2" fmla="*/ 428392 h 830662"/>
                  <a:gd name="connsiteX3" fmla="*/ 103717 w 262949"/>
                  <a:gd name="connsiteY3" fmla="*/ 515175 h 830662"/>
                  <a:gd name="connsiteX4" fmla="*/ 88900 w 262949"/>
                  <a:gd name="connsiteY4" fmla="*/ 671809 h 830662"/>
                  <a:gd name="connsiteX5" fmla="*/ 61384 w 262949"/>
                  <a:gd name="connsiteY5" fmla="*/ 828442 h 830662"/>
                  <a:gd name="connsiteX6" fmla="*/ 129117 w 262949"/>
                  <a:gd name="connsiteY6" fmla="*/ 760709 h 830662"/>
                  <a:gd name="connsiteX7" fmla="*/ 256117 w 262949"/>
                  <a:gd name="connsiteY7" fmla="*/ 714142 h 830662"/>
                  <a:gd name="connsiteX8" fmla="*/ 245534 w 262949"/>
                  <a:gd name="connsiteY8" fmla="*/ 521525 h 830662"/>
                  <a:gd name="connsiteX9" fmla="*/ 243417 w 262949"/>
                  <a:gd name="connsiteY9" fmla="*/ 356425 h 830662"/>
                  <a:gd name="connsiteX10" fmla="*/ 245534 w 262949"/>
                  <a:gd name="connsiteY10" fmla="*/ 77025 h 830662"/>
                  <a:gd name="connsiteX11" fmla="*/ 137584 w 262949"/>
                  <a:gd name="connsiteY11" fmla="*/ 32575 h 830662"/>
                  <a:gd name="connsiteX12" fmla="*/ 114300 w 262949"/>
                  <a:gd name="connsiteY12" fmla="*/ 825 h 830662"/>
                  <a:gd name="connsiteX13" fmla="*/ 76200 w 262949"/>
                  <a:gd name="connsiteY13" fmla="*/ 66442 h 830662"/>
                  <a:gd name="connsiteX14" fmla="*/ 0 w 262949"/>
                  <a:gd name="connsiteY14" fmla="*/ 81259 h 83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949" h="830662">
                    <a:moveTo>
                      <a:pt x="0" y="81259"/>
                    </a:moveTo>
                    <a:cubicBezTo>
                      <a:pt x="0" y="98192"/>
                      <a:pt x="58208" y="110187"/>
                      <a:pt x="76200" y="168042"/>
                    </a:cubicBezTo>
                    <a:cubicBezTo>
                      <a:pt x="94192" y="225897"/>
                      <a:pt x="103364" y="370537"/>
                      <a:pt x="107950" y="428392"/>
                    </a:cubicBezTo>
                    <a:cubicBezTo>
                      <a:pt x="112536" y="486247"/>
                      <a:pt x="106892" y="474606"/>
                      <a:pt x="103717" y="515175"/>
                    </a:cubicBezTo>
                    <a:cubicBezTo>
                      <a:pt x="100542" y="555744"/>
                      <a:pt x="95955" y="619598"/>
                      <a:pt x="88900" y="671809"/>
                    </a:cubicBezTo>
                    <a:cubicBezTo>
                      <a:pt x="81845" y="724020"/>
                      <a:pt x="54681" y="813625"/>
                      <a:pt x="61384" y="828442"/>
                    </a:cubicBezTo>
                    <a:cubicBezTo>
                      <a:pt x="68087" y="843259"/>
                      <a:pt x="96662" y="779759"/>
                      <a:pt x="129117" y="760709"/>
                    </a:cubicBezTo>
                    <a:cubicBezTo>
                      <a:pt x="161573" y="741659"/>
                      <a:pt x="236714" y="754006"/>
                      <a:pt x="256117" y="714142"/>
                    </a:cubicBezTo>
                    <a:cubicBezTo>
                      <a:pt x="275520" y="674278"/>
                      <a:pt x="247651" y="581144"/>
                      <a:pt x="245534" y="521525"/>
                    </a:cubicBezTo>
                    <a:cubicBezTo>
                      <a:pt x="243417" y="461906"/>
                      <a:pt x="243417" y="430508"/>
                      <a:pt x="243417" y="356425"/>
                    </a:cubicBezTo>
                    <a:cubicBezTo>
                      <a:pt x="243417" y="282342"/>
                      <a:pt x="263173" y="131000"/>
                      <a:pt x="245534" y="77025"/>
                    </a:cubicBezTo>
                    <a:cubicBezTo>
                      <a:pt x="227895" y="23050"/>
                      <a:pt x="159456" y="45275"/>
                      <a:pt x="137584" y="32575"/>
                    </a:cubicBezTo>
                    <a:cubicBezTo>
                      <a:pt x="115712" y="19875"/>
                      <a:pt x="124531" y="-4820"/>
                      <a:pt x="114300" y="825"/>
                    </a:cubicBezTo>
                    <a:cubicBezTo>
                      <a:pt x="104069" y="6469"/>
                      <a:pt x="91722" y="52331"/>
                      <a:pt x="76200" y="66442"/>
                    </a:cubicBezTo>
                    <a:cubicBezTo>
                      <a:pt x="60678" y="80553"/>
                      <a:pt x="0" y="64326"/>
                      <a:pt x="0" y="81259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F749568-4E42-48A6-94F1-FE807DB4798D}"/>
                  </a:ext>
                </a:extLst>
              </p:cNvPr>
              <p:cNvSpPr/>
              <p:nvPr/>
            </p:nvSpPr>
            <p:spPr>
              <a:xfrm>
                <a:off x="6522681" y="2264557"/>
                <a:ext cx="712635" cy="188527"/>
              </a:xfrm>
              <a:custGeom>
                <a:avLst/>
                <a:gdLst>
                  <a:gd name="connsiteX0" fmla="*/ 357 w 712635"/>
                  <a:gd name="connsiteY0" fmla="*/ 111931 h 188527"/>
                  <a:gd name="connsiteX1" fmla="*/ 97194 w 712635"/>
                  <a:gd name="connsiteY1" fmla="*/ 180193 h 188527"/>
                  <a:gd name="connsiteX2" fmla="*/ 211494 w 712635"/>
                  <a:gd name="connsiteY2" fmla="*/ 181781 h 188527"/>
                  <a:gd name="connsiteX3" fmla="*/ 386119 w 712635"/>
                  <a:gd name="connsiteY3" fmla="*/ 129393 h 188527"/>
                  <a:gd name="connsiteX4" fmla="*/ 552807 w 712635"/>
                  <a:gd name="connsiteY4" fmla="*/ 123043 h 188527"/>
                  <a:gd name="connsiteX5" fmla="*/ 708382 w 712635"/>
                  <a:gd name="connsiteY5" fmla="*/ 124631 h 188527"/>
                  <a:gd name="connsiteX6" fmla="*/ 648057 w 712635"/>
                  <a:gd name="connsiteY6" fmla="*/ 53193 h 188527"/>
                  <a:gd name="connsiteX7" fmla="*/ 433744 w 712635"/>
                  <a:gd name="connsiteY7" fmla="*/ 2393 h 188527"/>
                  <a:gd name="connsiteX8" fmla="*/ 179744 w 712635"/>
                  <a:gd name="connsiteY8" fmla="*/ 13506 h 188527"/>
                  <a:gd name="connsiteX9" fmla="*/ 68619 w 712635"/>
                  <a:gd name="connsiteY9" fmla="*/ 59543 h 188527"/>
                  <a:gd name="connsiteX10" fmla="*/ 357 w 712635"/>
                  <a:gd name="connsiteY10" fmla="*/ 111931 h 18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2635" h="188527">
                    <a:moveTo>
                      <a:pt x="357" y="111931"/>
                    </a:moveTo>
                    <a:cubicBezTo>
                      <a:pt x="5119" y="132039"/>
                      <a:pt x="62005" y="168551"/>
                      <a:pt x="97194" y="180193"/>
                    </a:cubicBezTo>
                    <a:cubicBezTo>
                      <a:pt x="132383" y="191835"/>
                      <a:pt x="163340" y="190248"/>
                      <a:pt x="211494" y="181781"/>
                    </a:cubicBezTo>
                    <a:cubicBezTo>
                      <a:pt x="259648" y="173314"/>
                      <a:pt x="329234" y="139183"/>
                      <a:pt x="386119" y="129393"/>
                    </a:cubicBezTo>
                    <a:cubicBezTo>
                      <a:pt x="443005" y="119603"/>
                      <a:pt x="552807" y="123043"/>
                      <a:pt x="552807" y="123043"/>
                    </a:cubicBezTo>
                    <a:cubicBezTo>
                      <a:pt x="606517" y="122249"/>
                      <a:pt x="692507" y="136273"/>
                      <a:pt x="708382" y="124631"/>
                    </a:cubicBezTo>
                    <a:cubicBezTo>
                      <a:pt x="724257" y="112989"/>
                      <a:pt x="693830" y="73566"/>
                      <a:pt x="648057" y="53193"/>
                    </a:cubicBezTo>
                    <a:cubicBezTo>
                      <a:pt x="602284" y="32820"/>
                      <a:pt x="511796" y="9007"/>
                      <a:pt x="433744" y="2393"/>
                    </a:cubicBezTo>
                    <a:cubicBezTo>
                      <a:pt x="355692" y="-4221"/>
                      <a:pt x="240598" y="3981"/>
                      <a:pt x="179744" y="13506"/>
                    </a:cubicBezTo>
                    <a:cubicBezTo>
                      <a:pt x="118890" y="23031"/>
                      <a:pt x="97723" y="42874"/>
                      <a:pt x="68619" y="59543"/>
                    </a:cubicBezTo>
                    <a:cubicBezTo>
                      <a:pt x="39515" y="76212"/>
                      <a:pt x="-4405" y="91823"/>
                      <a:pt x="357" y="11193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346D6E2-4DB9-45D9-B5CE-1945C96482A1}"/>
                  </a:ext>
                </a:extLst>
              </p:cNvPr>
              <p:cNvSpPr/>
              <p:nvPr/>
            </p:nvSpPr>
            <p:spPr>
              <a:xfrm>
                <a:off x="6608762" y="2282351"/>
                <a:ext cx="408054" cy="148369"/>
              </a:xfrm>
              <a:custGeom>
                <a:avLst/>
                <a:gdLst>
                  <a:gd name="connsiteX0" fmla="*/ 407988 w 408054"/>
                  <a:gd name="connsiteY0" fmla="*/ 89374 h 148369"/>
                  <a:gd name="connsiteX1" fmla="*/ 315913 w 408054"/>
                  <a:gd name="connsiteY1" fmla="*/ 19524 h 148369"/>
                  <a:gd name="connsiteX2" fmla="*/ 163513 w 408054"/>
                  <a:gd name="connsiteY2" fmla="*/ 474 h 148369"/>
                  <a:gd name="connsiteX3" fmla="*/ 69851 w 408054"/>
                  <a:gd name="connsiteY3" fmla="*/ 33812 h 148369"/>
                  <a:gd name="connsiteX4" fmla="*/ 1 w 408054"/>
                  <a:gd name="connsiteY4" fmla="*/ 144937 h 148369"/>
                  <a:gd name="connsiteX5" fmla="*/ 68263 w 408054"/>
                  <a:gd name="connsiteY5" fmla="*/ 76674 h 148369"/>
                  <a:gd name="connsiteX6" fmla="*/ 155576 w 408054"/>
                  <a:gd name="connsiteY6" fmla="*/ 59212 h 148369"/>
                  <a:gd name="connsiteX7" fmla="*/ 107951 w 408054"/>
                  <a:gd name="connsiteY7" fmla="*/ 102074 h 148369"/>
                  <a:gd name="connsiteX8" fmla="*/ 73026 w 408054"/>
                  <a:gd name="connsiteY8" fmla="*/ 135412 h 148369"/>
                  <a:gd name="connsiteX9" fmla="*/ 173038 w 408054"/>
                  <a:gd name="connsiteY9" fmla="*/ 95724 h 148369"/>
                  <a:gd name="connsiteX10" fmla="*/ 250826 w 408054"/>
                  <a:gd name="connsiteY10" fmla="*/ 100487 h 148369"/>
                  <a:gd name="connsiteX11" fmla="*/ 247651 w 408054"/>
                  <a:gd name="connsiteY11" fmla="*/ 111599 h 148369"/>
                  <a:gd name="connsiteX12" fmla="*/ 134938 w 408054"/>
                  <a:gd name="connsiteY12" fmla="*/ 148112 h 148369"/>
                  <a:gd name="connsiteX13" fmla="*/ 327026 w 408054"/>
                  <a:gd name="connsiteY13" fmla="*/ 90962 h 148369"/>
                  <a:gd name="connsiteX14" fmla="*/ 407988 w 408054"/>
                  <a:gd name="connsiteY14" fmla="*/ 89374 h 14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8054" h="148369">
                    <a:moveTo>
                      <a:pt x="407988" y="89374"/>
                    </a:moveTo>
                    <a:cubicBezTo>
                      <a:pt x="406136" y="77468"/>
                      <a:pt x="356659" y="34341"/>
                      <a:pt x="315913" y="19524"/>
                    </a:cubicBezTo>
                    <a:cubicBezTo>
                      <a:pt x="275167" y="4707"/>
                      <a:pt x="204523" y="-1907"/>
                      <a:pt x="163513" y="474"/>
                    </a:cubicBezTo>
                    <a:cubicBezTo>
                      <a:pt x="122503" y="2855"/>
                      <a:pt x="97103" y="9735"/>
                      <a:pt x="69851" y="33812"/>
                    </a:cubicBezTo>
                    <a:cubicBezTo>
                      <a:pt x="42599" y="57889"/>
                      <a:pt x="266" y="137793"/>
                      <a:pt x="1" y="144937"/>
                    </a:cubicBezTo>
                    <a:cubicBezTo>
                      <a:pt x="-264" y="152081"/>
                      <a:pt x="42334" y="90961"/>
                      <a:pt x="68263" y="76674"/>
                    </a:cubicBezTo>
                    <a:cubicBezTo>
                      <a:pt x="94192" y="62387"/>
                      <a:pt x="148961" y="54979"/>
                      <a:pt x="155576" y="59212"/>
                    </a:cubicBezTo>
                    <a:cubicBezTo>
                      <a:pt x="162191" y="63445"/>
                      <a:pt x="121709" y="89374"/>
                      <a:pt x="107951" y="102074"/>
                    </a:cubicBezTo>
                    <a:cubicBezTo>
                      <a:pt x="94193" y="114774"/>
                      <a:pt x="62178" y="136470"/>
                      <a:pt x="73026" y="135412"/>
                    </a:cubicBezTo>
                    <a:cubicBezTo>
                      <a:pt x="83874" y="134354"/>
                      <a:pt x="143405" y="101545"/>
                      <a:pt x="173038" y="95724"/>
                    </a:cubicBezTo>
                    <a:cubicBezTo>
                      <a:pt x="202671" y="89903"/>
                      <a:pt x="238391" y="97841"/>
                      <a:pt x="250826" y="100487"/>
                    </a:cubicBezTo>
                    <a:cubicBezTo>
                      <a:pt x="263261" y="103133"/>
                      <a:pt x="266966" y="103662"/>
                      <a:pt x="247651" y="111599"/>
                    </a:cubicBezTo>
                    <a:cubicBezTo>
                      <a:pt x="228336" y="119537"/>
                      <a:pt x="121709" y="151552"/>
                      <a:pt x="134938" y="148112"/>
                    </a:cubicBezTo>
                    <a:cubicBezTo>
                      <a:pt x="148167" y="144672"/>
                      <a:pt x="281518" y="99958"/>
                      <a:pt x="327026" y="90962"/>
                    </a:cubicBezTo>
                    <a:cubicBezTo>
                      <a:pt x="372534" y="81966"/>
                      <a:pt x="409840" y="101280"/>
                      <a:pt x="407988" y="893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1DFFD11-C47D-4A90-AFD2-C3908490159D}"/>
                  </a:ext>
                </a:extLst>
              </p:cNvPr>
              <p:cNvSpPr/>
              <p:nvPr/>
            </p:nvSpPr>
            <p:spPr>
              <a:xfrm>
                <a:off x="6545263" y="2444750"/>
                <a:ext cx="74612" cy="134938"/>
              </a:xfrm>
              <a:custGeom>
                <a:avLst/>
                <a:gdLst>
                  <a:gd name="connsiteX0" fmla="*/ 74612 w 74612"/>
                  <a:gd name="connsiteY0" fmla="*/ 0 h 134938"/>
                  <a:gd name="connsiteX1" fmla="*/ 31750 w 74612"/>
                  <a:gd name="connsiteY1" fmla="*/ 49213 h 134938"/>
                  <a:gd name="connsiteX2" fmla="*/ 0 w 74612"/>
                  <a:gd name="connsiteY2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2" h="134938">
                    <a:moveTo>
                      <a:pt x="74612" y="0"/>
                    </a:moveTo>
                    <a:cubicBezTo>
                      <a:pt x="59398" y="13361"/>
                      <a:pt x="44185" y="26723"/>
                      <a:pt x="31750" y="49213"/>
                    </a:cubicBezTo>
                    <a:cubicBezTo>
                      <a:pt x="19315" y="71703"/>
                      <a:pt x="9657" y="103320"/>
                      <a:pt x="0" y="134938"/>
                    </a:cubicBezTo>
                  </a:path>
                </a:pathLst>
              </a:custGeom>
              <a:noFill/>
              <a:ln cap="rnd">
                <a:solidFill>
                  <a:srgbClr val="FF0000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0D0D679-AF05-415E-932B-05A405B21361}"/>
                  </a:ext>
                </a:extLst>
              </p:cNvPr>
              <p:cNvSpPr/>
              <p:nvPr/>
            </p:nvSpPr>
            <p:spPr>
              <a:xfrm>
                <a:off x="7092950" y="2681288"/>
                <a:ext cx="62613" cy="166687"/>
              </a:xfrm>
              <a:custGeom>
                <a:avLst/>
                <a:gdLst>
                  <a:gd name="connsiteX0" fmla="*/ 25400 w 62613"/>
                  <a:gd name="connsiteY0" fmla="*/ 0 h 166687"/>
                  <a:gd name="connsiteX1" fmla="*/ 58738 w 62613"/>
                  <a:gd name="connsiteY1" fmla="*/ 46037 h 166687"/>
                  <a:gd name="connsiteX2" fmla="*/ 58738 w 62613"/>
                  <a:gd name="connsiteY2" fmla="*/ 76200 h 166687"/>
                  <a:gd name="connsiteX3" fmla="*/ 30163 w 62613"/>
                  <a:gd name="connsiteY3" fmla="*/ 138112 h 166687"/>
                  <a:gd name="connsiteX4" fmla="*/ 0 w 62613"/>
                  <a:gd name="connsiteY4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13" h="166687">
                    <a:moveTo>
                      <a:pt x="25400" y="0"/>
                    </a:moveTo>
                    <a:cubicBezTo>
                      <a:pt x="39291" y="16668"/>
                      <a:pt x="53182" y="33337"/>
                      <a:pt x="58738" y="46037"/>
                    </a:cubicBezTo>
                    <a:cubicBezTo>
                      <a:pt x="64294" y="58737"/>
                      <a:pt x="63501" y="60854"/>
                      <a:pt x="58738" y="76200"/>
                    </a:cubicBezTo>
                    <a:cubicBezTo>
                      <a:pt x="53975" y="91546"/>
                      <a:pt x="39953" y="123031"/>
                      <a:pt x="30163" y="138112"/>
                    </a:cubicBezTo>
                    <a:cubicBezTo>
                      <a:pt x="20373" y="153193"/>
                      <a:pt x="10186" y="159940"/>
                      <a:pt x="0" y="16668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76CF6123-FABB-4AA2-B024-212DA93CC46F}"/>
                  </a:ext>
                </a:extLst>
              </p:cNvPr>
              <p:cNvSpPr/>
              <p:nvPr/>
            </p:nvSpPr>
            <p:spPr>
              <a:xfrm>
                <a:off x="7105391" y="2624113"/>
                <a:ext cx="178064" cy="108910"/>
              </a:xfrm>
              <a:custGeom>
                <a:avLst/>
                <a:gdLst>
                  <a:gd name="connsiteX0" fmla="*/ 259 w 178064"/>
                  <a:gd name="connsiteY0" fmla="*/ 3200 h 108910"/>
                  <a:gd name="connsiteX1" fmla="*/ 82809 w 178064"/>
                  <a:gd name="connsiteY1" fmla="*/ 15900 h 108910"/>
                  <a:gd name="connsiteX2" fmla="*/ 109797 w 178064"/>
                  <a:gd name="connsiteY2" fmla="*/ 12725 h 108910"/>
                  <a:gd name="connsiteX3" fmla="*/ 178059 w 178064"/>
                  <a:gd name="connsiteY3" fmla="*/ 104800 h 108910"/>
                  <a:gd name="connsiteX4" fmla="*/ 112972 w 178064"/>
                  <a:gd name="connsiteY4" fmla="*/ 84162 h 108910"/>
                  <a:gd name="connsiteX5" fmla="*/ 259 w 178064"/>
                  <a:gd name="connsiteY5" fmla="*/ 3200 h 10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064" h="108910">
                    <a:moveTo>
                      <a:pt x="259" y="3200"/>
                    </a:moveTo>
                    <a:cubicBezTo>
                      <a:pt x="-4768" y="-8177"/>
                      <a:pt x="64553" y="14313"/>
                      <a:pt x="82809" y="15900"/>
                    </a:cubicBezTo>
                    <a:cubicBezTo>
                      <a:pt x="101065" y="17488"/>
                      <a:pt x="93922" y="-2092"/>
                      <a:pt x="109797" y="12725"/>
                    </a:cubicBezTo>
                    <a:cubicBezTo>
                      <a:pt x="125672" y="27542"/>
                      <a:pt x="177530" y="92894"/>
                      <a:pt x="178059" y="104800"/>
                    </a:cubicBezTo>
                    <a:cubicBezTo>
                      <a:pt x="178588" y="116706"/>
                      <a:pt x="138636" y="100566"/>
                      <a:pt x="112972" y="84162"/>
                    </a:cubicBezTo>
                    <a:cubicBezTo>
                      <a:pt x="87308" y="67758"/>
                      <a:pt x="5286" y="14577"/>
                      <a:pt x="259" y="3200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CF76DF57-A78B-4683-AC39-5181142052E8}"/>
                  </a:ext>
                </a:extLst>
              </p:cNvPr>
              <p:cNvSpPr/>
              <p:nvPr/>
            </p:nvSpPr>
            <p:spPr>
              <a:xfrm>
                <a:off x="5047135" y="2215607"/>
                <a:ext cx="446121" cy="199529"/>
              </a:xfrm>
              <a:custGeom>
                <a:avLst/>
                <a:gdLst>
                  <a:gd name="connsiteX0" fmla="*/ 367298 w 446121"/>
                  <a:gd name="connsiteY0" fmla="*/ 25943 h 199529"/>
                  <a:gd name="connsiteX1" fmla="*/ 231832 w 446121"/>
                  <a:gd name="connsiteY1" fmla="*/ 543 h 199529"/>
                  <a:gd name="connsiteX2" fmla="*/ 187382 w 446121"/>
                  <a:gd name="connsiteY2" fmla="*/ 42876 h 199529"/>
                  <a:gd name="connsiteX3" fmla="*/ 24398 w 446121"/>
                  <a:gd name="connsiteY3" fmla="*/ 169876 h 199529"/>
                  <a:gd name="connsiteX4" fmla="*/ 9582 w 446121"/>
                  <a:gd name="connsiteY4" fmla="*/ 199510 h 199529"/>
                  <a:gd name="connsiteX5" fmla="*/ 111182 w 446121"/>
                  <a:gd name="connsiteY5" fmla="*/ 174110 h 199529"/>
                  <a:gd name="connsiteX6" fmla="*/ 261465 w 446121"/>
                  <a:gd name="connsiteY6" fmla="*/ 155060 h 199529"/>
                  <a:gd name="connsiteX7" fmla="*/ 295332 w 446121"/>
                  <a:gd name="connsiteY7" fmla="*/ 129660 h 199529"/>
                  <a:gd name="connsiteX8" fmla="*/ 388465 w 446121"/>
                  <a:gd name="connsiteY8" fmla="*/ 119076 h 199529"/>
                  <a:gd name="connsiteX9" fmla="*/ 445615 w 446121"/>
                  <a:gd name="connsiteY9" fmla="*/ 121193 h 199529"/>
                  <a:gd name="connsiteX10" fmla="*/ 367298 w 446121"/>
                  <a:gd name="connsiteY10" fmla="*/ 25943 h 1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6121" h="199529">
                    <a:moveTo>
                      <a:pt x="367298" y="25943"/>
                    </a:moveTo>
                    <a:cubicBezTo>
                      <a:pt x="331667" y="5835"/>
                      <a:pt x="261818" y="-2279"/>
                      <a:pt x="231832" y="543"/>
                    </a:cubicBezTo>
                    <a:cubicBezTo>
                      <a:pt x="201846" y="3365"/>
                      <a:pt x="221954" y="14654"/>
                      <a:pt x="187382" y="42876"/>
                    </a:cubicBezTo>
                    <a:cubicBezTo>
                      <a:pt x="152810" y="71098"/>
                      <a:pt x="54031" y="143770"/>
                      <a:pt x="24398" y="169876"/>
                    </a:cubicBezTo>
                    <a:cubicBezTo>
                      <a:pt x="-5235" y="195982"/>
                      <a:pt x="-4882" y="198804"/>
                      <a:pt x="9582" y="199510"/>
                    </a:cubicBezTo>
                    <a:cubicBezTo>
                      <a:pt x="24046" y="200216"/>
                      <a:pt x="69201" y="181518"/>
                      <a:pt x="111182" y="174110"/>
                    </a:cubicBezTo>
                    <a:cubicBezTo>
                      <a:pt x="153162" y="166702"/>
                      <a:pt x="230773" y="162468"/>
                      <a:pt x="261465" y="155060"/>
                    </a:cubicBezTo>
                    <a:cubicBezTo>
                      <a:pt x="292157" y="147652"/>
                      <a:pt x="274165" y="135657"/>
                      <a:pt x="295332" y="129660"/>
                    </a:cubicBezTo>
                    <a:cubicBezTo>
                      <a:pt x="316499" y="123663"/>
                      <a:pt x="363418" y="120487"/>
                      <a:pt x="388465" y="119076"/>
                    </a:cubicBezTo>
                    <a:cubicBezTo>
                      <a:pt x="413512" y="117665"/>
                      <a:pt x="450907" y="137421"/>
                      <a:pt x="445615" y="121193"/>
                    </a:cubicBezTo>
                    <a:cubicBezTo>
                      <a:pt x="440323" y="104965"/>
                      <a:pt x="402929" y="46051"/>
                      <a:pt x="367298" y="25943"/>
                    </a:cubicBez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9E0859B-D76C-468B-9975-DD2129ACAC48}"/>
                  </a:ext>
                </a:extLst>
              </p:cNvPr>
              <p:cNvSpPr/>
              <p:nvPr/>
            </p:nvSpPr>
            <p:spPr>
              <a:xfrm>
                <a:off x="5049724" y="2322705"/>
                <a:ext cx="383764" cy="86405"/>
              </a:xfrm>
              <a:custGeom>
                <a:avLst/>
                <a:gdLst>
                  <a:gd name="connsiteX0" fmla="*/ 383759 w 383764"/>
                  <a:gd name="connsiteY0" fmla="*/ 7745 h 86405"/>
                  <a:gd name="connsiteX1" fmla="*/ 292743 w 383764"/>
                  <a:gd name="connsiteY1" fmla="*/ 26795 h 86405"/>
                  <a:gd name="connsiteX2" fmla="*/ 260993 w 383764"/>
                  <a:gd name="connsiteY2" fmla="*/ 47962 h 86405"/>
                  <a:gd name="connsiteX3" fmla="*/ 150926 w 383764"/>
                  <a:gd name="connsiteY3" fmla="*/ 58545 h 86405"/>
                  <a:gd name="connsiteX4" fmla="*/ 643 w 383764"/>
                  <a:gd name="connsiteY4" fmla="*/ 86062 h 86405"/>
                  <a:gd name="connsiteX5" fmla="*/ 102243 w 383764"/>
                  <a:gd name="connsiteY5" fmla="*/ 37378 h 86405"/>
                  <a:gd name="connsiteX6" fmla="*/ 235593 w 383764"/>
                  <a:gd name="connsiteY6" fmla="*/ 20445 h 86405"/>
                  <a:gd name="connsiteX7" fmla="*/ 288509 w 383764"/>
                  <a:gd name="connsiteY7" fmla="*/ 1395 h 86405"/>
                  <a:gd name="connsiteX8" fmla="*/ 383759 w 383764"/>
                  <a:gd name="connsiteY8" fmla="*/ 7745 h 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764" h="86405">
                    <a:moveTo>
                      <a:pt x="383759" y="7745"/>
                    </a:moveTo>
                    <a:cubicBezTo>
                      <a:pt x="384465" y="11978"/>
                      <a:pt x="313204" y="20092"/>
                      <a:pt x="292743" y="26795"/>
                    </a:cubicBezTo>
                    <a:cubicBezTo>
                      <a:pt x="272282" y="33498"/>
                      <a:pt x="284629" y="42670"/>
                      <a:pt x="260993" y="47962"/>
                    </a:cubicBezTo>
                    <a:cubicBezTo>
                      <a:pt x="237357" y="53254"/>
                      <a:pt x="194318" y="52195"/>
                      <a:pt x="150926" y="58545"/>
                    </a:cubicBezTo>
                    <a:cubicBezTo>
                      <a:pt x="107534" y="64895"/>
                      <a:pt x="8757" y="89590"/>
                      <a:pt x="643" y="86062"/>
                    </a:cubicBezTo>
                    <a:cubicBezTo>
                      <a:pt x="-7471" y="82534"/>
                      <a:pt x="63085" y="48314"/>
                      <a:pt x="102243" y="37378"/>
                    </a:cubicBezTo>
                    <a:cubicBezTo>
                      <a:pt x="141401" y="26442"/>
                      <a:pt x="204549" y="26442"/>
                      <a:pt x="235593" y="20445"/>
                    </a:cubicBezTo>
                    <a:cubicBezTo>
                      <a:pt x="266637" y="14448"/>
                      <a:pt x="265579" y="5628"/>
                      <a:pt x="288509" y="1395"/>
                    </a:cubicBezTo>
                    <a:cubicBezTo>
                      <a:pt x="311439" y="-2838"/>
                      <a:pt x="383053" y="3512"/>
                      <a:pt x="383759" y="77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F8F60473-F701-49B4-A86B-E24E222265F6}"/>
                  </a:ext>
                </a:extLst>
              </p:cNvPr>
              <p:cNvSpPr/>
              <p:nvPr/>
            </p:nvSpPr>
            <p:spPr>
              <a:xfrm>
                <a:off x="5071461" y="2892836"/>
                <a:ext cx="457772" cy="1198309"/>
              </a:xfrm>
              <a:custGeom>
                <a:avLst/>
                <a:gdLst>
                  <a:gd name="connsiteX0" fmla="*/ 129189 w 457772"/>
                  <a:gd name="connsiteY0" fmla="*/ 647 h 1198309"/>
                  <a:gd name="connsiteX1" fmla="*/ 207506 w 457772"/>
                  <a:gd name="connsiteY1" fmla="*/ 121297 h 1198309"/>
                  <a:gd name="connsiteX2" fmla="*/ 203272 w 457772"/>
                  <a:gd name="connsiteY2" fmla="*/ 443031 h 1198309"/>
                  <a:gd name="connsiteX3" fmla="*/ 338739 w 457772"/>
                  <a:gd name="connsiteY3" fmla="*/ 620831 h 1198309"/>
                  <a:gd name="connsiteX4" fmla="*/ 364139 w 457772"/>
                  <a:gd name="connsiteY4" fmla="*/ 726664 h 1198309"/>
                  <a:gd name="connsiteX5" fmla="*/ 402239 w 457772"/>
                  <a:gd name="connsiteY5" fmla="*/ 1058981 h 1198309"/>
                  <a:gd name="connsiteX6" fmla="*/ 446689 w 457772"/>
                  <a:gd name="connsiteY6" fmla="*/ 1147881 h 1198309"/>
                  <a:gd name="connsiteX7" fmla="*/ 177872 w 457772"/>
                  <a:gd name="connsiteY7" fmla="*/ 1173281 h 1198309"/>
                  <a:gd name="connsiteX8" fmla="*/ 33939 w 457772"/>
                  <a:gd name="connsiteY8" fmla="*/ 781697 h 1198309"/>
                  <a:gd name="connsiteX9" fmla="*/ 82622 w 457772"/>
                  <a:gd name="connsiteY9" fmla="*/ 606014 h 1198309"/>
                  <a:gd name="connsiteX10" fmla="*/ 23356 w 457772"/>
                  <a:gd name="connsiteY10" fmla="*/ 428214 h 1198309"/>
                  <a:gd name="connsiteX11" fmla="*/ 72 w 457772"/>
                  <a:gd name="connsiteY11" fmla="*/ 199614 h 1198309"/>
                  <a:gd name="connsiteX12" fmla="*/ 29706 w 457772"/>
                  <a:gd name="connsiteY12" fmla="*/ 78964 h 1198309"/>
                  <a:gd name="connsiteX13" fmla="*/ 129189 w 457772"/>
                  <a:gd name="connsiteY13" fmla="*/ 647 h 119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772" h="1198309">
                    <a:moveTo>
                      <a:pt x="129189" y="647"/>
                    </a:moveTo>
                    <a:cubicBezTo>
                      <a:pt x="158822" y="7702"/>
                      <a:pt x="195159" y="47566"/>
                      <a:pt x="207506" y="121297"/>
                    </a:cubicBezTo>
                    <a:cubicBezTo>
                      <a:pt x="219853" y="195028"/>
                      <a:pt x="181400" y="359775"/>
                      <a:pt x="203272" y="443031"/>
                    </a:cubicBezTo>
                    <a:cubicBezTo>
                      <a:pt x="225144" y="526287"/>
                      <a:pt x="311928" y="573559"/>
                      <a:pt x="338739" y="620831"/>
                    </a:cubicBezTo>
                    <a:cubicBezTo>
                      <a:pt x="365550" y="668103"/>
                      <a:pt x="353556" y="653639"/>
                      <a:pt x="364139" y="726664"/>
                    </a:cubicBezTo>
                    <a:cubicBezTo>
                      <a:pt x="374722" y="799689"/>
                      <a:pt x="388481" y="988778"/>
                      <a:pt x="402239" y="1058981"/>
                    </a:cubicBezTo>
                    <a:cubicBezTo>
                      <a:pt x="415997" y="1129184"/>
                      <a:pt x="484084" y="1128831"/>
                      <a:pt x="446689" y="1147881"/>
                    </a:cubicBezTo>
                    <a:cubicBezTo>
                      <a:pt x="409295" y="1166931"/>
                      <a:pt x="246664" y="1234312"/>
                      <a:pt x="177872" y="1173281"/>
                    </a:cubicBezTo>
                    <a:cubicBezTo>
                      <a:pt x="109080" y="1112250"/>
                      <a:pt x="49814" y="876241"/>
                      <a:pt x="33939" y="781697"/>
                    </a:cubicBezTo>
                    <a:cubicBezTo>
                      <a:pt x="18064" y="687153"/>
                      <a:pt x="84386" y="664928"/>
                      <a:pt x="82622" y="606014"/>
                    </a:cubicBezTo>
                    <a:cubicBezTo>
                      <a:pt x="80858" y="547100"/>
                      <a:pt x="37114" y="495947"/>
                      <a:pt x="23356" y="428214"/>
                    </a:cubicBezTo>
                    <a:cubicBezTo>
                      <a:pt x="9598" y="360481"/>
                      <a:pt x="-986" y="257822"/>
                      <a:pt x="72" y="199614"/>
                    </a:cubicBezTo>
                    <a:cubicBezTo>
                      <a:pt x="1130" y="141406"/>
                      <a:pt x="9598" y="112125"/>
                      <a:pt x="29706" y="78964"/>
                    </a:cubicBezTo>
                    <a:cubicBezTo>
                      <a:pt x="49814" y="45803"/>
                      <a:pt x="99556" y="-6408"/>
                      <a:pt x="129189" y="647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A88F9AA8-4B31-4750-B4AE-ADEE15BDAAFD}"/>
                  </a:ext>
                </a:extLst>
              </p:cNvPr>
              <p:cNvSpPr/>
              <p:nvPr/>
            </p:nvSpPr>
            <p:spPr>
              <a:xfrm>
                <a:off x="4895373" y="2858745"/>
                <a:ext cx="275932" cy="1105019"/>
              </a:xfrm>
              <a:custGeom>
                <a:avLst/>
                <a:gdLst>
                  <a:gd name="connsiteX0" fmla="*/ 174044 w 275932"/>
                  <a:gd name="connsiteY0" fmla="*/ 155388 h 1105019"/>
                  <a:gd name="connsiteX1" fmla="*/ 150760 w 275932"/>
                  <a:gd name="connsiteY1" fmla="*/ 360705 h 1105019"/>
                  <a:gd name="connsiteX2" fmla="*/ 258710 w 275932"/>
                  <a:gd name="connsiteY2" fmla="*/ 642222 h 1105019"/>
                  <a:gd name="connsiteX3" fmla="*/ 199444 w 275932"/>
                  <a:gd name="connsiteY3" fmla="*/ 718422 h 1105019"/>
                  <a:gd name="connsiteX4" fmla="*/ 197327 w 275932"/>
                  <a:gd name="connsiteY4" fmla="*/ 851772 h 1105019"/>
                  <a:gd name="connsiteX5" fmla="*/ 273527 w 275932"/>
                  <a:gd name="connsiteY5" fmla="*/ 1103655 h 1105019"/>
                  <a:gd name="connsiteX6" fmla="*/ 93610 w 275932"/>
                  <a:gd name="connsiteY6" fmla="*/ 731122 h 1105019"/>
                  <a:gd name="connsiteX7" fmla="*/ 477 w 275932"/>
                  <a:gd name="connsiteY7" fmla="*/ 244288 h 1105019"/>
                  <a:gd name="connsiteX8" fmla="*/ 59744 w 275932"/>
                  <a:gd name="connsiteY8" fmla="*/ 38972 h 1105019"/>
                  <a:gd name="connsiteX9" fmla="*/ 114777 w 275932"/>
                  <a:gd name="connsiteY9" fmla="*/ 13572 h 1105019"/>
                  <a:gd name="connsiteX10" fmla="*/ 165577 w 275932"/>
                  <a:gd name="connsiteY10" fmla="*/ 11455 h 1105019"/>
                  <a:gd name="connsiteX11" fmla="*/ 174044 w 275932"/>
                  <a:gd name="connsiteY11" fmla="*/ 155388 h 110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32" h="1105019">
                    <a:moveTo>
                      <a:pt x="174044" y="155388"/>
                    </a:moveTo>
                    <a:cubicBezTo>
                      <a:pt x="171574" y="213596"/>
                      <a:pt x="136649" y="279566"/>
                      <a:pt x="150760" y="360705"/>
                    </a:cubicBezTo>
                    <a:cubicBezTo>
                      <a:pt x="164871" y="441844"/>
                      <a:pt x="250596" y="582603"/>
                      <a:pt x="258710" y="642222"/>
                    </a:cubicBezTo>
                    <a:cubicBezTo>
                      <a:pt x="266824" y="701841"/>
                      <a:pt x="209675" y="683497"/>
                      <a:pt x="199444" y="718422"/>
                    </a:cubicBezTo>
                    <a:cubicBezTo>
                      <a:pt x="189214" y="753347"/>
                      <a:pt x="184980" y="787567"/>
                      <a:pt x="197327" y="851772"/>
                    </a:cubicBezTo>
                    <a:cubicBezTo>
                      <a:pt x="209674" y="915977"/>
                      <a:pt x="290813" y="1123763"/>
                      <a:pt x="273527" y="1103655"/>
                    </a:cubicBezTo>
                    <a:cubicBezTo>
                      <a:pt x="256241" y="1083547"/>
                      <a:pt x="139118" y="874350"/>
                      <a:pt x="93610" y="731122"/>
                    </a:cubicBezTo>
                    <a:cubicBezTo>
                      <a:pt x="48102" y="587894"/>
                      <a:pt x="6121" y="359646"/>
                      <a:pt x="477" y="244288"/>
                    </a:cubicBezTo>
                    <a:cubicBezTo>
                      <a:pt x="-5167" y="128930"/>
                      <a:pt x="40694" y="77425"/>
                      <a:pt x="59744" y="38972"/>
                    </a:cubicBezTo>
                    <a:cubicBezTo>
                      <a:pt x="78794" y="519"/>
                      <a:pt x="97138" y="18158"/>
                      <a:pt x="114777" y="13572"/>
                    </a:cubicBezTo>
                    <a:cubicBezTo>
                      <a:pt x="132416" y="8986"/>
                      <a:pt x="156052" y="-13239"/>
                      <a:pt x="165577" y="11455"/>
                    </a:cubicBezTo>
                    <a:cubicBezTo>
                      <a:pt x="175102" y="36149"/>
                      <a:pt x="176514" y="97180"/>
                      <a:pt x="174044" y="155388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06C58FB1-F1FF-44C1-A620-B4B877AC60C9}"/>
                  </a:ext>
                </a:extLst>
              </p:cNvPr>
              <p:cNvSpPr/>
              <p:nvPr/>
            </p:nvSpPr>
            <p:spPr>
              <a:xfrm>
                <a:off x="5842941" y="4365216"/>
                <a:ext cx="717141" cy="125723"/>
              </a:xfrm>
              <a:custGeom>
                <a:avLst/>
                <a:gdLst>
                  <a:gd name="connsiteX0" fmla="*/ 1176 w 717141"/>
                  <a:gd name="connsiteY0" fmla="*/ 3584 h 125723"/>
                  <a:gd name="connsiteX1" fmla="*/ 132409 w 717141"/>
                  <a:gd name="connsiteY1" fmla="*/ 81901 h 125723"/>
                  <a:gd name="connsiteX2" fmla="*/ 333492 w 717141"/>
                  <a:gd name="connsiteY2" fmla="*/ 122117 h 125723"/>
                  <a:gd name="connsiteX3" fmla="*/ 701792 w 717141"/>
                  <a:gd name="connsiteY3" fmla="*/ 122117 h 125723"/>
                  <a:gd name="connsiteX4" fmla="*/ 629826 w 717141"/>
                  <a:gd name="connsiteY4" fmla="*/ 107301 h 125723"/>
                  <a:gd name="connsiteX5" fmla="*/ 466842 w 717141"/>
                  <a:gd name="connsiteY5" fmla="*/ 111534 h 125723"/>
                  <a:gd name="connsiteX6" fmla="*/ 263642 w 717141"/>
                  <a:gd name="connsiteY6" fmla="*/ 71317 h 125723"/>
                  <a:gd name="connsiteX7" fmla="*/ 147226 w 717141"/>
                  <a:gd name="connsiteY7" fmla="*/ 28984 h 125723"/>
                  <a:gd name="connsiteX8" fmla="*/ 71026 w 717141"/>
                  <a:gd name="connsiteY8" fmla="*/ 14167 h 125723"/>
                  <a:gd name="connsiteX9" fmla="*/ 1176 w 717141"/>
                  <a:gd name="connsiteY9" fmla="*/ 3584 h 12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141" h="125723">
                    <a:moveTo>
                      <a:pt x="1176" y="3584"/>
                    </a:moveTo>
                    <a:cubicBezTo>
                      <a:pt x="11406" y="14873"/>
                      <a:pt x="77023" y="62146"/>
                      <a:pt x="132409" y="81901"/>
                    </a:cubicBezTo>
                    <a:cubicBezTo>
                      <a:pt x="187795" y="101656"/>
                      <a:pt x="238595" y="115414"/>
                      <a:pt x="333492" y="122117"/>
                    </a:cubicBezTo>
                    <a:cubicBezTo>
                      <a:pt x="428389" y="128820"/>
                      <a:pt x="652403" y="124586"/>
                      <a:pt x="701792" y="122117"/>
                    </a:cubicBezTo>
                    <a:cubicBezTo>
                      <a:pt x="751181" y="119648"/>
                      <a:pt x="668984" y="109065"/>
                      <a:pt x="629826" y="107301"/>
                    </a:cubicBezTo>
                    <a:cubicBezTo>
                      <a:pt x="590668" y="105537"/>
                      <a:pt x="527873" y="117531"/>
                      <a:pt x="466842" y="111534"/>
                    </a:cubicBezTo>
                    <a:cubicBezTo>
                      <a:pt x="405811" y="105537"/>
                      <a:pt x="316911" y="85075"/>
                      <a:pt x="263642" y="71317"/>
                    </a:cubicBezTo>
                    <a:cubicBezTo>
                      <a:pt x="210373" y="57559"/>
                      <a:pt x="179329" y="38509"/>
                      <a:pt x="147226" y="28984"/>
                    </a:cubicBezTo>
                    <a:cubicBezTo>
                      <a:pt x="115123" y="19459"/>
                      <a:pt x="91840" y="17342"/>
                      <a:pt x="71026" y="14167"/>
                    </a:cubicBezTo>
                    <a:cubicBezTo>
                      <a:pt x="50212" y="10992"/>
                      <a:pt x="-9054" y="-7705"/>
                      <a:pt x="1176" y="35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C57C5FE9-2CF2-4BEA-893E-FA1F1FB53C75}"/>
                  </a:ext>
                </a:extLst>
              </p:cNvPr>
              <p:cNvSpPr/>
              <p:nvPr/>
            </p:nvSpPr>
            <p:spPr>
              <a:xfrm>
                <a:off x="6297607" y="4726762"/>
                <a:ext cx="616650" cy="298248"/>
              </a:xfrm>
              <a:custGeom>
                <a:avLst/>
                <a:gdLst>
                  <a:gd name="connsiteX0" fmla="*/ 606431 w 616650"/>
                  <a:gd name="connsiteY0" fmla="*/ 2402 h 298248"/>
                  <a:gd name="connsiteX1" fmla="*/ 609606 w 616650"/>
                  <a:gd name="connsiteY1" fmla="*/ 56377 h 298248"/>
                  <a:gd name="connsiteX2" fmla="*/ 557218 w 616650"/>
                  <a:gd name="connsiteY2" fmla="*/ 126227 h 298248"/>
                  <a:gd name="connsiteX3" fmla="*/ 419106 w 616650"/>
                  <a:gd name="connsiteY3" fmla="*/ 213540 h 298248"/>
                  <a:gd name="connsiteX4" fmla="*/ 261943 w 616650"/>
                  <a:gd name="connsiteY4" fmla="*/ 283390 h 298248"/>
                  <a:gd name="connsiteX5" fmla="*/ 6 w 616650"/>
                  <a:gd name="connsiteY5" fmla="*/ 297677 h 298248"/>
                  <a:gd name="connsiteX6" fmla="*/ 269881 w 616650"/>
                  <a:gd name="connsiteY6" fmla="*/ 272277 h 298248"/>
                  <a:gd name="connsiteX7" fmla="*/ 381006 w 616650"/>
                  <a:gd name="connsiteY7" fmla="*/ 199252 h 298248"/>
                  <a:gd name="connsiteX8" fmla="*/ 520706 w 616650"/>
                  <a:gd name="connsiteY8" fmla="*/ 137340 h 298248"/>
                  <a:gd name="connsiteX9" fmla="*/ 606431 w 616650"/>
                  <a:gd name="connsiteY9" fmla="*/ 2402 h 29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650" h="298248">
                    <a:moveTo>
                      <a:pt x="606431" y="2402"/>
                    </a:moveTo>
                    <a:cubicBezTo>
                      <a:pt x="621248" y="-11092"/>
                      <a:pt x="617808" y="35740"/>
                      <a:pt x="609606" y="56377"/>
                    </a:cubicBezTo>
                    <a:cubicBezTo>
                      <a:pt x="601404" y="77015"/>
                      <a:pt x="588968" y="100033"/>
                      <a:pt x="557218" y="126227"/>
                    </a:cubicBezTo>
                    <a:cubicBezTo>
                      <a:pt x="525468" y="152421"/>
                      <a:pt x="468318" y="187346"/>
                      <a:pt x="419106" y="213540"/>
                    </a:cubicBezTo>
                    <a:cubicBezTo>
                      <a:pt x="369894" y="239734"/>
                      <a:pt x="331793" y="269367"/>
                      <a:pt x="261943" y="283390"/>
                    </a:cubicBezTo>
                    <a:cubicBezTo>
                      <a:pt x="192093" y="297413"/>
                      <a:pt x="-1317" y="299529"/>
                      <a:pt x="6" y="297677"/>
                    </a:cubicBezTo>
                    <a:cubicBezTo>
                      <a:pt x="1329" y="295825"/>
                      <a:pt x="206381" y="288681"/>
                      <a:pt x="269881" y="272277"/>
                    </a:cubicBezTo>
                    <a:cubicBezTo>
                      <a:pt x="333381" y="255873"/>
                      <a:pt x="339202" y="221742"/>
                      <a:pt x="381006" y="199252"/>
                    </a:cubicBezTo>
                    <a:cubicBezTo>
                      <a:pt x="422810" y="176763"/>
                      <a:pt x="483400" y="169619"/>
                      <a:pt x="520706" y="137340"/>
                    </a:cubicBezTo>
                    <a:cubicBezTo>
                      <a:pt x="558012" y="105061"/>
                      <a:pt x="591614" y="15896"/>
                      <a:pt x="606431" y="240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F0C8E027-5133-43E1-B000-3AF3E94C6DEC}"/>
                  </a:ext>
                </a:extLst>
              </p:cNvPr>
              <p:cNvSpPr/>
              <p:nvPr/>
            </p:nvSpPr>
            <p:spPr>
              <a:xfrm>
                <a:off x="6290623" y="3501975"/>
                <a:ext cx="45719" cy="79012"/>
              </a:xfrm>
              <a:prstGeom prst="ellipse">
                <a:avLst/>
              </a:pr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C82BA902-5E57-41DB-91A4-B448D7178619}"/>
                  </a:ext>
                </a:extLst>
              </p:cNvPr>
              <p:cNvSpPr/>
              <p:nvPr/>
            </p:nvSpPr>
            <p:spPr>
              <a:xfrm>
                <a:off x="5963284" y="3401006"/>
                <a:ext cx="146024" cy="234372"/>
              </a:xfrm>
              <a:custGeom>
                <a:avLst/>
                <a:gdLst>
                  <a:gd name="connsiteX0" fmla="*/ 142241 w 146024"/>
                  <a:gd name="connsiteY0" fmla="*/ 4182 h 234372"/>
                  <a:gd name="connsiteX1" fmla="*/ 134304 w 146024"/>
                  <a:gd name="connsiteY1" fmla="*/ 147057 h 234372"/>
                  <a:gd name="connsiteX2" fmla="*/ 127954 w 146024"/>
                  <a:gd name="connsiteY2" fmla="*/ 224844 h 234372"/>
                  <a:gd name="connsiteX3" fmla="*/ 59691 w 146024"/>
                  <a:gd name="connsiteY3" fmla="*/ 224844 h 234372"/>
                  <a:gd name="connsiteX4" fmla="*/ 954 w 146024"/>
                  <a:gd name="connsiteY4" fmla="*/ 231194 h 234372"/>
                  <a:gd name="connsiteX5" fmla="*/ 23179 w 146024"/>
                  <a:gd name="connsiteY5" fmla="*/ 167694 h 234372"/>
                  <a:gd name="connsiteX6" fmla="*/ 21591 w 146024"/>
                  <a:gd name="connsiteY6" fmla="*/ 145469 h 234372"/>
                  <a:gd name="connsiteX7" fmla="*/ 67629 w 146024"/>
                  <a:gd name="connsiteY7" fmla="*/ 47044 h 234372"/>
                  <a:gd name="connsiteX8" fmla="*/ 142241 w 146024"/>
                  <a:gd name="connsiteY8" fmla="*/ 4182 h 23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24" h="234372">
                    <a:moveTo>
                      <a:pt x="142241" y="4182"/>
                    </a:moveTo>
                    <a:cubicBezTo>
                      <a:pt x="153353" y="20851"/>
                      <a:pt x="136685" y="110280"/>
                      <a:pt x="134304" y="147057"/>
                    </a:cubicBezTo>
                    <a:cubicBezTo>
                      <a:pt x="131923" y="183834"/>
                      <a:pt x="140389" y="211880"/>
                      <a:pt x="127954" y="224844"/>
                    </a:cubicBezTo>
                    <a:cubicBezTo>
                      <a:pt x="115519" y="237808"/>
                      <a:pt x="80858" y="223786"/>
                      <a:pt x="59691" y="224844"/>
                    </a:cubicBezTo>
                    <a:cubicBezTo>
                      <a:pt x="38524" y="225902"/>
                      <a:pt x="7039" y="240719"/>
                      <a:pt x="954" y="231194"/>
                    </a:cubicBezTo>
                    <a:cubicBezTo>
                      <a:pt x="-5131" y="221669"/>
                      <a:pt x="19739" y="181982"/>
                      <a:pt x="23179" y="167694"/>
                    </a:cubicBezTo>
                    <a:cubicBezTo>
                      <a:pt x="26618" y="153407"/>
                      <a:pt x="14183" y="165577"/>
                      <a:pt x="21591" y="145469"/>
                    </a:cubicBezTo>
                    <a:cubicBezTo>
                      <a:pt x="28999" y="125361"/>
                      <a:pt x="48314" y="69533"/>
                      <a:pt x="67629" y="47044"/>
                    </a:cubicBezTo>
                    <a:cubicBezTo>
                      <a:pt x="86944" y="24555"/>
                      <a:pt x="131129" y="-12487"/>
                      <a:pt x="142241" y="4182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28AF4708-9FC6-492B-B6E1-F0A4E8EC6C91}"/>
                  </a:ext>
                </a:extLst>
              </p:cNvPr>
              <p:cNvSpPr/>
              <p:nvPr/>
            </p:nvSpPr>
            <p:spPr>
              <a:xfrm>
                <a:off x="6608338" y="3471353"/>
                <a:ext cx="278761" cy="366303"/>
              </a:xfrm>
              <a:custGeom>
                <a:avLst/>
                <a:gdLst>
                  <a:gd name="connsiteX0" fmla="*/ 2012 w 278761"/>
                  <a:gd name="connsiteY0" fmla="*/ 3685 h 366303"/>
                  <a:gd name="connsiteX1" fmla="*/ 170287 w 278761"/>
                  <a:gd name="connsiteY1" fmla="*/ 43372 h 366303"/>
                  <a:gd name="connsiteX2" fmla="*/ 254425 w 278761"/>
                  <a:gd name="connsiteY2" fmla="*/ 233872 h 366303"/>
                  <a:gd name="connsiteX3" fmla="*/ 275062 w 278761"/>
                  <a:gd name="connsiteY3" fmla="*/ 364047 h 366303"/>
                  <a:gd name="connsiteX4" fmla="*/ 190925 w 278761"/>
                  <a:gd name="connsiteY4" fmla="*/ 311660 h 366303"/>
                  <a:gd name="connsiteX5" fmla="*/ 95675 w 278761"/>
                  <a:gd name="connsiteY5" fmla="*/ 249747 h 366303"/>
                  <a:gd name="connsiteX6" fmla="*/ 78212 w 278761"/>
                  <a:gd name="connsiteY6" fmla="*/ 106872 h 366303"/>
                  <a:gd name="connsiteX7" fmla="*/ 2012 w 278761"/>
                  <a:gd name="connsiteY7" fmla="*/ 3685 h 3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61" h="366303">
                    <a:moveTo>
                      <a:pt x="2012" y="3685"/>
                    </a:moveTo>
                    <a:cubicBezTo>
                      <a:pt x="17358" y="-6898"/>
                      <a:pt x="128218" y="5008"/>
                      <a:pt x="170287" y="43372"/>
                    </a:cubicBezTo>
                    <a:cubicBezTo>
                      <a:pt x="212356" y="81736"/>
                      <a:pt x="236963" y="180426"/>
                      <a:pt x="254425" y="233872"/>
                    </a:cubicBezTo>
                    <a:cubicBezTo>
                      <a:pt x="271887" y="287318"/>
                      <a:pt x="285645" y="351082"/>
                      <a:pt x="275062" y="364047"/>
                    </a:cubicBezTo>
                    <a:cubicBezTo>
                      <a:pt x="264479" y="377012"/>
                      <a:pt x="220823" y="330710"/>
                      <a:pt x="190925" y="311660"/>
                    </a:cubicBezTo>
                    <a:cubicBezTo>
                      <a:pt x="161027" y="292610"/>
                      <a:pt x="114461" y="283878"/>
                      <a:pt x="95675" y="249747"/>
                    </a:cubicBezTo>
                    <a:cubicBezTo>
                      <a:pt x="76889" y="215616"/>
                      <a:pt x="92764" y="147089"/>
                      <a:pt x="78212" y="106872"/>
                    </a:cubicBezTo>
                    <a:cubicBezTo>
                      <a:pt x="63660" y="66655"/>
                      <a:pt x="-13334" y="14268"/>
                      <a:pt x="2012" y="368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0E856D0-1A84-4807-B611-9E894496A92F}"/>
                  </a:ext>
                </a:extLst>
              </p:cNvPr>
              <p:cNvSpPr/>
              <p:nvPr/>
            </p:nvSpPr>
            <p:spPr>
              <a:xfrm>
                <a:off x="7194205" y="4152761"/>
                <a:ext cx="258833" cy="381437"/>
              </a:xfrm>
              <a:custGeom>
                <a:avLst/>
                <a:gdLst>
                  <a:gd name="connsiteX0" fmla="*/ 258578 w 258833"/>
                  <a:gd name="connsiteY0" fmla="*/ 139 h 381437"/>
                  <a:gd name="connsiteX1" fmla="*/ 173912 w 258833"/>
                  <a:gd name="connsiteY1" fmla="*/ 129256 h 381437"/>
                  <a:gd name="connsiteX2" fmla="*/ 80778 w 258833"/>
                  <a:gd name="connsiteY2" fmla="*/ 239322 h 381437"/>
                  <a:gd name="connsiteX3" fmla="*/ 345 w 258833"/>
                  <a:gd name="connsiteY3" fmla="*/ 381139 h 381437"/>
                  <a:gd name="connsiteX4" fmla="*/ 112528 w 258833"/>
                  <a:gd name="connsiteY4" fmla="*/ 273189 h 381437"/>
                  <a:gd name="connsiteX5" fmla="*/ 197195 w 258833"/>
                  <a:gd name="connsiteY5" fmla="*/ 154656 h 381437"/>
                  <a:gd name="connsiteX6" fmla="*/ 258578 w 258833"/>
                  <a:gd name="connsiteY6" fmla="*/ 139 h 38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833" h="381437">
                    <a:moveTo>
                      <a:pt x="258578" y="139"/>
                    </a:moveTo>
                    <a:cubicBezTo>
                      <a:pt x="254698" y="-4094"/>
                      <a:pt x="203545" y="89392"/>
                      <a:pt x="173912" y="129256"/>
                    </a:cubicBezTo>
                    <a:cubicBezTo>
                      <a:pt x="144279" y="169120"/>
                      <a:pt x="109706" y="197342"/>
                      <a:pt x="80778" y="239322"/>
                    </a:cubicBezTo>
                    <a:cubicBezTo>
                      <a:pt x="51850" y="281302"/>
                      <a:pt x="-4947" y="375495"/>
                      <a:pt x="345" y="381139"/>
                    </a:cubicBezTo>
                    <a:cubicBezTo>
                      <a:pt x="5637" y="386783"/>
                      <a:pt x="79720" y="310936"/>
                      <a:pt x="112528" y="273189"/>
                    </a:cubicBezTo>
                    <a:cubicBezTo>
                      <a:pt x="145336" y="235442"/>
                      <a:pt x="173206" y="199812"/>
                      <a:pt x="197195" y="154656"/>
                    </a:cubicBezTo>
                    <a:cubicBezTo>
                      <a:pt x="221184" y="109500"/>
                      <a:pt x="262458" y="4372"/>
                      <a:pt x="258578" y="13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F340C797-9F48-4635-8B6D-68DF4D78A4FE}"/>
                  </a:ext>
                </a:extLst>
              </p:cNvPr>
              <p:cNvSpPr/>
              <p:nvPr/>
            </p:nvSpPr>
            <p:spPr>
              <a:xfrm>
                <a:off x="5201920" y="1305560"/>
                <a:ext cx="386080" cy="1016000"/>
              </a:xfrm>
              <a:custGeom>
                <a:avLst/>
                <a:gdLst>
                  <a:gd name="connsiteX0" fmla="*/ 386080 w 386080"/>
                  <a:gd name="connsiteY0" fmla="*/ 0 h 1016000"/>
                  <a:gd name="connsiteX1" fmla="*/ 218440 w 386080"/>
                  <a:gd name="connsiteY1" fmla="*/ 254000 h 1016000"/>
                  <a:gd name="connsiteX2" fmla="*/ 60960 w 386080"/>
                  <a:gd name="connsiteY2" fmla="*/ 660400 h 1016000"/>
                  <a:gd name="connsiteX3" fmla="*/ 55880 w 386080"/>
                  <a:gd name="connsiteY3" fmla="*/ 909320 h 1016000"/>
                  <a:gd name="connsiteX4" fmla="*/ 0 w 386080"/>
                  <a:gd name="connsiteY4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80" h="1016000">
                    <a:moveTo>
                      <a:pt x="386080" y="0"/>
                    </a:moveTo>
                    <a:cubicBezTo>
                      <a:pt x="329353" y="71966"/>
                      <a:pt x="272627" y="143933"/>
                      <a:pt x="218440" y="254000"/>
                    </a:cubicBezTo>
                    <a:cubicBezTo>
                      <a:pt x="164253" y="364067"/>
                      <a:pt x="88053" y="551180"/>
                      <a:pt x="60960" y="660400"/>
                    </a:cubicBezTo>
                    <a:cubicBezTo>
                      <a:pt x="33867" y="769620"/>
                      <a:pt x="66040" y="850053"/>
                      <a:pt x="55880" y="909320"/>
                    </a:cubicBezTo>
                    <a:cubicBezTo>
                      <a:pt x="45720" y="968587"/>
                      <a:pt x="22860" y="992293"/>
                      <a:pt x="0" y="1016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290063C-84AA-4209-8B0F-536A42E36EE8}"/>
                  </a:ext>
                </a:extLst>
              </p:cNvPr>
              <p:cNvSpPr/>
              <p:nvPr/>
            </p:nvSpPr>
            <p:spPr>
              <a:xfrm>
                <a:off x="5806440" y="1244600"/>
                <a:ext cx="1813560" cy="1478280"/>
              </a:xfrm>
              <a:custGeom>
                <a:avLst/>
                <a:gdLst>
                  <a:gd name="connsiteX0" fmla="*/ 0 w 1813560"/>
                  <a:gd name="connsiteY0" fmla="*/ 0 h 1478280"/>
                  <a:gd name="connsiteX1" fmla="*/ 609600 w 1813560"/>
                  <a:gd name="connsiteY1" fmla="*/ 513080 h 1478280"/>
                  <a:gd name="connsiteX2" fmla="*/ 1214120 w 1813560"/>
                  <a:gd name="connsiteY2" fmla="*/ 894080 h 1478280"/>
                  <a:gd name="connsiteX3" fmla="*/ 1676400 w 1813560"/>
                  <a:gd name="connsiteY3" fmla="*/ 1254760 h 1478280"/>
                  <a:gd name="connsiteX4" fmla="*/ 1813560 w 1813560"/>
                  <a:gd name="connsiteY4" fmla="*/ 1478280 h 14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1478280">
                    <a:moveTo>
                      <a:pt x="0" y="0"/>
                    </a:moveTo>
                    <a:cubicBezTo>
                      <a:pt x="203623" y="182033"/>
                      <a:pt x="407247" y="364067"/>
                      <a:pt x="609600" y="513080"/>
                    </a:cubicBezTo>
                    <a:cubicBezTo>
                      <a:pt x="811953" y="662093"/>
                      <a:pt x="1036320" y="770467"/>
                      <a:pt x="1214120" y="894080"/>
                    </a:cubicBezTo>
                    <a:cubicBezTo>
                      <a:pt x="1391920" y="1017693"/>
                      <a:pt x="1576493" y="1157393"/>
                      <a:pt x="1676400" y="1254760"/>
                    </a:cubicBezTo>
                    <a:cubicBezTo>
                      <a:pt x="1776307" y="1352127"/>
                      <a:pt x="1794933" y="1415203"/>
                      <a:pt x="1813560" y="1478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8EB97D4F-5902-48F4-B8A8-BB94BFE8E9E2}"/>
                  </a:ext>
                </a:extLst>
              </p:cNvPr>
              <p:cNvSpPr/>
              <p:nvPr/>
            </p:nvSpPr>
            <p:spPr>
              <a:xfrm>
                <a:off x="4036774" y="289560"/>
                <a:ext cx="1825546" cy="2794000"/>
              </a:xfrm>
              <a:custGeom>
                <a:avLst/>
                <a:gdLst>
                  <a:gd name="connsiteX0" fmla="*/ 1825546 w 1825546"/>
                  <a:gd name="connsiteY0" fmla="*/ 0 h 2794000"/>
                  <a:gd name="connsiteX1" fmla="*/ 1129586 w 1825546"/>
                  <a:gd name="connsiteY1" fmla="*/ 213360 h 2794000"/>
                  <a:gd name="connsiteX2" fmla="*/ 494586 w 1825546"/>
                  <a:gd name="connsiteY2" fmla="*/ 812800 h 2794000"/>
                  <a:gd name="connsiteX3" fmla="*/ 6906 w 1825546"/>
                  <a:gd name="connsiteY3" fmla="*/ 1899920 h 2794000"/>
                  <a:gd name="connsiteX4" fmla="*/ 210106 w 1825546"/>
                  <a:gd name="connsiteY4" fmla="*/ 2794000 h 279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546" h="2794000">
                    <a:moveTo>
                      <a:pt x="1825546" y="0"/>
                    </a:moveTo>
                    <a:cubicBezTo>
                      <a:pt x="1588479" y="38946"/>
                      <a:pt x="1351413" y="77893"/>
                      <a:pt x="1129586" y="213360"/>
                    </a:cubicBezTo>
                    <a:cubicBezTo>
                      <a:pt x="907759" y="348827"/>
                      <a:pt x="681699" y="531707"/>
                      <a:pt x="494586" y="812800"/>
                    </a:cubicBezTo>
                    <a:cubicBezTo>
                      <a:pt x="307473" y="1093893"/>
                      <a:pt x="54319" y="1569720"/>
                      <a:pt x="6906" y="1899920"/>
                    </a:cubicBezTo>
                    <a:cubicBezTo>
                      <a:pt x="-40507" y="2230120"/>
                      <a:pt x="170313" y="2644987"/>
                      <a:pt x="210106" y="27940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A9A1D7EC-3B24-458B-AA67-86C006D18956}"/>
                  </a:ext>
                </a:extLst>
              </p:cNvPr>
              <p:cNvSpPr/>
              <p:nvPr/>
            </p:nvSpPr>
            <p:spPr>
              <a:xfrm>
                <a:off x="4236720" y="3093720"/>
                <a:ext cx="482600" cy="1351280"/>
              </a:xfrm>
              <a:custGeom>
                <a:avLst/>
                <a:gdLst>
                  <a:gd name="connsiteX0" fmla="*/ 0 w 482600"/>
                  <a:gd name="connsiteY0" fmla="*/ 0 h 1351280"/>
                  <a:gd name="connsiteX1" fmla="*/ 106680 w 482600"/>
                  <a:gd name="connsiteY1" fmla="*/ 502920 h 1351280"/>
                  <a:gd name="connsiteX2" fmla="*/ 375920 w 482600"/>
                  <a:gd name="connsiteY2" fmla="*/ 1046480 h 1351280"/>
                  <a:gd name="connsiteX3" fmla="*/ 482600 w 482600"/>
                  <a:gd name="connsiteY3" fmla="*/ 135128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600" h="1351280">
                    <a:moveTo>
                      <a:pt x="0" y="0"/>
                    </a:moveTo>
                    <a:cubicBezTo>
                      <a:pt x="22013" y="164253"/>
                      <a:pt x="44027" y="328507"/>
                      <a:pt x="106680" y="502920"/>
                    </a:cubicBezTo>
                    <a:cubicBezTo>
                      <a:pt x="169333" y="677333"/>
                      <a:pt x="313267" y="905087"/>
                      <a:pt x="375920" y="1046480"/>
                    </a:cubicBezTo>
                    <a:cubicBezTo>
                      <a:pt x="438573" y="1187873"/>
                      <a:pt x="460586" y="1269576"/>
                      <a:pt x="482600" y="135128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0FCC54AC-AA71-48B4-82A0-983BE6234035}"/>
                  </a:ext>
                </a:extLst>
              </p:cNvPr>
              <p:cNvSpPr/>
              <p:nvPr/>
            </p:nvSpPr>
            <p:spPr>
              <a:xfrm>
                <a:off x="5908040" y="116836"/>
                <a:ext cx="2575560" cy="2352044"/>
              </a:xfrm>
              <a:custGeom>
                <a:avLst/>
                <a:gdLst>
                  <a:gd name="connsiteX0" fmla="*/ 0 w 2575560"/>
                  <a:gd name="connsiteY0" fmla="*/ 142244 h 2352044"/>
                  <a:gd name="connsiteX1" fmla="*/ 55880 w 2575560"/>
                  <a:gd name="connsiteY1" fmla="*/ 152404 h 2352044"/>
                  <a:gd name="connsiteX2" fmla="*/ 177800 w 2575560"/>
                  <a:gd name="connsiteY2" fmla="*/ 111764 h 2352044"/>
                  <a:gd name="connsiteX3" fmla="*/ 375920 w 2575560"/>
                  <a:gd name="connsiteY3" fmla="*/ 4 h 2352044"/>
                  <a:gd name="connsiteX4" fmla="*/ 863600 w 2575560"/>
                  <a:gd name="connsiteY4" fmla="*/ 106684 h 2352044"/>
                  <a:gd name="connsiteX5" fmla="*/ 1539240 w 2575560"/>
                  <a:gd name="connsiteY5" fmla="*/ 259084 h 2352044"/>
                  <a:gd name="connsiteX6" fmla="*/ 2265680 w 2575560"/>
                  <a:gd name="connsiteY6" fmla="*/ 914404 h 2352044"/>
                  <a:gd name="connsiteX7" fmla="*/ 2514600 w 2575560"/>
                  <a:gd name="connsiteY7" fmla="*/ 1920244 h 2352044"/>
                  <a:gd name="connsiteX8" fmla="*/ 2575560 w 2575560"/>
                  <a:gd name="connsiteY8" fmla="*/ 2352044 h 235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5560" h="2352044">
                    <a:moveTo>
                      <a:pt x="0" y="142244"/>
                    </a:moveTo>
                    <a:cubicBezTo>
                      <a:pt x="13123" y="149864"/>
                      <a:pt x="26247" y="157484"/>
                      <a:pt x="55880" y="152404"/>
                    </a:cubicBezTo>
                    <a:cubicBezTo>
                      <a:pt x="85513" y="147324"/>
                      <a:pt x="124460" y="137164"/>
                      <a:pt x="177800" y="111764"/>
                    </a:cubicBezTo>
                    <a:cubicBezTo>
                      <a:pt x="231140" y="86364"/>
                      <a:pt x="261620" y="851"/>
                      <a:pt x="375920" y="4"/>
                    </a:cubicBezTo>
                    <a:cubicBezTo>
                      <a:pt x="490220" y="-843"/>
                      <a:pt x="863600" y="106684"/>
                      <a:pt x="863600" y="106684"/>
                    </a:cubicBezTo>
                    <a:cubicBezTo>
                      <a:pt x="1057487" y="149864"/>
                      <a:pt x="1305560" y="124464"/>
                      <a:pt x="1539240" y="259084"/>
                    </a:cubicBezTo>
                    <a:cubicBezTo>
                      <a:pt x="1772920" y="393704"/>
                      <a:pt x="2103120" y="637544"/>
                      <a:pt x="2265680" y="914404"/>
                    </a:cubicBezTo>
                    <a:cubicBezTo>
                      <a:pt x="2428240" y="1191264"/>
                      <a:pt x="2462953" y="1680638"/>
                      <a:pt x="2514600" y="1920244"/>
                    </a:cubicBezTo>
                    <a:cubicBezTo>
                      <a:pt x="2566247" y="2159850"/>
                      <a:pt x="2570903" y="2255947"/>
                      <a:pt x="2575560" y="2352044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FCFA92F6-9FDF-4A9B-AE6C-7D2AAA93803C}"/>
                  </a:ext>
                </a:extLst>
              </p:cNvPr>
              <p:cNvSpPr/>
              <p:nvPr/>
            </p:nvSpPr>
            <p:spPr>
              <a:xfrm>
                <a:off x="8280400" y="2484120"/>
                <a:ext cx="310177" cy="1645920"/>
              </a:xfrm>
              <a:custGeom>
                <a:avLst/>
                <a:gdLst>
                  <a:gd name="connsiteX0" fmla="*/ 208280 w 310177"/>
                  <a:gd name="connsiteY0" fmla="*/ 0 h 1645920"/>
                  <a:gd name="connsiteX1" fmla="*/ 238760 w 310177"/>
                  <a:gd name="connsiteY1" fmla="*/ 477520 h 1645920"/>
                  <a:gd name="connsiteX2" fmla="*/ 299720 w 310177"/>
                  <a:gd name="connsiteY2" fmla="*/ 939800 h 1645920"/>
                  <a:gd name="connsiteX3" fmla="*/ 0 w 310177"/>
                  <a:gd name="connsiteY3" fmla="*/ 1645920 h 164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177" h="1645920">
                    <a:moveTo>
                      <a:pt x="208280" y="0"/>
                    </a:moveTo>
                    <a:cubicBezTo>
                      <a:pt x="215900" y="160443"/>
                      <a:pt x="223520" y="320887"/>
                      <a:pt x="238760" y="477520"/>
                    </a:cubicBezTo>
                    <a:cubicBezTo>
                      <a:pt x="254000" y="634153"/>
                      <a:pt x="339513" y="745067"/>
                      <a:pt x="299720" y="939800"/>
                    </a:cubicBezTo>
                    <a:cubicBezTo>
                      <a:pt x="259927" y="1134533"/>
                      <a:pt x="129963" y="1390226"/>
                      <a:pt x="0" y="16459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BCB9C12C-79C9-461E-984A-42510468A05F}"/>
                  </a:ext>
                </a:extLst>
              </p:cNvPr>
              <p:cNvSpPr/>
              <p:nvPr/>
            </p:nvSpPr>
            <p:spPr>
              <a:xfrm>
                <a:off x="8219440" y="3667760"/>
                <a:ext cx="101941" cy="457200"/>
              </a:xfrm>
              <a:custGeom>
                <a:avLst/>
                <a:gdLst>
                  <a:gd name="connsiteX0" fmla="*/ 81280 w 101941"/>
                  <a:gd name="connsiteY0" fmla="*/ 0 h 457200"/>
                  <a:gd name="connsiteX1" fmla="*/ 96520 w 101941"/>
                  <a:gd name="connsiteY1" fmla="*/ 218440 h 457200"/>
                  <a:gd name="connsiteX2" fmla="*/ 0 w 101941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41" h="457200">
                    <a:moveTo>
                      <a:pt x="81280" y="0"/>
                    </a:moveTo>
                    <a:cubicBezTo>
                      <a:pt x="95673" y="71120"/>
                      <a:pt x="110067" y="142240"/>
                      <a:pt x="96520" y="218440"/>
                    </a:cubicBezTo>
                    <a:cubicBezTo>
                      <a:pt x="82973" y="294640"/>
                      <a:pt x="41486" y="375920"/>
                      <a:pt x="0" y="45720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0A34E871-A6EE-4B26-8F03-88B12476ED94}"/>
                  </a:ext>
                </a:extLst>
              </p:cNvPr>
              <p:cNvSpPr/>
              <p:nvPr/>
            </p:nvSpPr>
            <p:spPr>
              <a:xfrm>
                <a:off x="7213600" y="3677920"/>
                <a:ext cx="1097280" cy="960120"/>
              </a:xfrm>
              <a:custGeom>
                <a:avLst/>
                <a:gdLst>
                  <a:gd name="connsiteX0" fmla="*/ 1097280 w 1097280"/>
                  <a:gd name="connsiteY0" fmla="*/ 0 h 960120"/>
                  <a:gd name="connsiteX1" fmla="*/ 894080 w 1097280"/>
                  <a:gd name="connsiteY1" fmla="*/ 248920 h 960120"/>
                  <a:gd name="connsiteX2" fmla="*/ 650240 w 1097280"/>
                  <a:gd name="connsiteY2" fmla="*/ 482600 h 960120"/>
                  <a:gd name="connsiteX3" fmla="*/ 543560 w 1097280"/>
                  <a:gd name="connsiteY3" fmla="*/ 680720 h 960120"/>
                  <a:gd name="connsiteX4" fmla="*/ 457200 w 1097280"/>
                  <a:gd name="connsiteY4" fmla="*/ 787400 h 960120"/>
                  <a:gd name="connsiteX5" fmla="*/ 416560 w 1097280"/>
                  <a:gd name="connsiteY5" fmla="*/ 807720 h 960120"/>
                  <a:gd name="connsiteX6" fmla="*/ 0 w 1097280"/>
                  <a:gd name="connsiteY6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7280" h="960120">
                    <a:moveTo>
                      <a:pt x="1097280" y="0"/>
                    </a:moveTo>
                    <a:cubicBezTo>
                      <a:pt x="1032933" y="84243"/>
                      <a:pt x="968587" y="168487"/>
                      <a:pt x="894080" y="248920"/>
                    </a:cubicBezTo>
                    <a:cubicBezTo>
                      <a:pt x="819573" y="329353"/>
                      <a:pt x="708660" y="410633"/>
                      <a:pt x="650240" y="482600"/>
                    </a:cubicBezTo>
                    <a:cubicBezTo>
                      <a:pt x="591820" y="554567"/>
                      <a:pt x="575733" y="629920"/>
                      <a:pt x="543560" y="680720"/>
                    </a:cubicBezTo>
                    <a:cubicBezTo>
                      <a:pt x="511387" y="731520"/>
                      <a:pt x="478367" y="766233"/>
                      <a:pt x="457200" y="787400"/>
                    </a:cubicBezTo>
                    <a:cubicBezTo>
                      <a:pt x="436033" y="808567"/>
                      <a:pt x="492760" y="778933"/>
                      <a:pt x="416560" y="807720"/>
                    </a:cubicBezTo>
                    <a:cubicBezTo>
                      <a:pt x="340360" y="836507"/>
                      <a:pt x="65193" y="936413"/>
                      <a:pt x="0" y="960120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435BC89-01D2-4DE8-9FCA-AB070C0CB3AA}"/>
                  </a:ext>
                </a:extLst>
              </p:cNvPr>
              <p:cNvSpPr/>
              <p:nvPr/>
            </p:nvSpPr>
            <p:spPr>
              <a:xfrm>
                <a:off x="5932172" y="1367478"/>
                <a:ext cx="623138" cy="791851"/>
              </a:xfrm>
              <a:custGeom>
                <a:avLst/>
                <a:gdLst>
                  <a:gd name="connsiteX0" fmla="*/ 265428 w 623138"/>
                  <a:gd name="connsiteY0" fmla="*/ 213672 h 791851"/>
                  <a:gd name="connsiteX1" fmla="*/ 328928 w 623138"/>
                  <a:gd name="connsiteY1" fmla="*/ 359722 h 791851"/>
                  <a:gd name="connsiteX2" fmla="*/ 446403 w 623138"/>
                  <a:gd name="connsiteY2" fmla="*/ 543872 h 791851"/>
                  <a:gd name="connsiteX3" fmla="*/ 560703 w 623138"/>
                  <a:gd name="connsiteY3" fmla="*/ 626422 h 791851"/>
                  <a:gd name="connsiteX4" fmla="*/ 617853 w 623138"/>
                  <a:gd name="connsiteY4" fmla="*/ 791522 h 791851"/>
                  <a:gd name="connsiteX5" fmla="*/ 430528 w 623138"/>
                  <a:gd name="connsiteY5" fmla="*/ 661347 h 791851"/>
                  <a:gd name="connsiteX6" fmla="*/ 249553 w 623138"/>
                  <a:gd name="connsiteY6" fmla="*/ 410522 h 791851"/>
                  <a:gd name="connsiteX7" fmla="*/ 163828 w 623138"/>
                  <a:gd name="connsiteY7" fmla="*/ 223197 h 791851"/>
                  <a:gd name="connsiteX8" fmla="*/ 52703 w 623138"/>
                  <a:gd name="connsiteY8" fmla="*/ 143822 h 791851"/>
                  <a:gd name="connsiteX9" fmla="*/ 11428 w 623138"/>
                  <a:gd name="connsiteY9" fmla="*/ 947 h 791851"/>
                  <a:gd name="connsiteX10" fmla="*/ 265428 w 623138"/>
                  <a:gd name="connsiteY10" fmla="*/ 213672 h 79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3138" h="791851">
                    <a:moveTo>
                      <a:pt x="265428" y="213672"/>
                    </a:moveTo>
                    <a:cubicBezTo>
                      <a:pt x="318345" y="273468"/>
                      <a:pt x="298766" y="304689"/>
                      <a:pt x="328928" y="359722"/>
                    </a:cubicBezTo>
                    <a:cubicBezTo>
                      <a:pt x="359091" y="414755"/>
                      <a:pt x="407774" y="499422"/>
                      <a:pt x="446403" y="543872"/>
                    </a:cubicBezTo>
                    <a:cubicBezTo>
                      <a:pt x="485032" y="588322"/>
                      <a:pt x="532128" y="585147"/>
                      <a:pt x="560703" y="626422"/>
                    </a:cubicBezTo>
                    <a:cubicBezTo>
                      <a:pt x="589278" y="667697"/>
                      <a:pt x="639549" y="785701"/>
                      <a:pt x="617853" y="791522"/>
                    </a:cubicBezTo>
                    <a:cubicBezTo>
                      <a:pt x="596157" y="797343"/>
                      <a:pt x="491911" y="724847"/>
                      <a:pt x="430528" y="661347"/>
                    </a:cubicBezTo>
                    <a:cubicBezTo>
                      <a:pt x="369145" y="597847"/>
                      <a:pt x="294003" y="483547"/>
                      <a:pt x="249553" y="410522"/>
                    </a:cubicBezTo>
                    <a:cubicBezTo>
                      <a:pt x="205103" y="337497"/>
                      <a:pt x="196636" y="267647"/>
                      <a:pt x="163828" y="223197"/>
                    </a:cubicBezTo>
                    <a:cubicBezTo>
                      <a:pt x="131020" y="178747"/>
                      <a:pt x="78103" y="180864"/>
                      <a:pt x="52703" y="143822"/>
                    </a:cubicBezTo>
                    <a:cubicBezTo>
                      <a:pt x="27303" y="106780"/>
                      <a:pt x="-22439" y="-11753"/>
                      <a:pt x="11428" y="947"/>
                    </a:cubicBezTo>
                    <a:cubicBezTo>
                      <a:pt x="45295" y="13647"/>
                      <a:pt x="212511" y="153876"/>
                      <a:pt x="265428" y="2136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5DE6B3C-76DB-46FB-8F8D-D3B277668B6F}"/>
                  </a:ext>
                </a:extLst>
              </p:cNvPr>
              <p:cNvSpPr/>
              <p:nvPr/>
            </p:nvSpPr>
            <p:spPr>
              <a:xfrm>
                <a:off x="6561427" y="1847482"/>
                <a:ext cx="322045" cy="366051"/>
              </a:xfrm>
              <a:custGeom>
                <a:avLst/>
                <a:gdLst>
                  <a:gd name="connsiteX0" fmla="*/ 6590 w 322045"/>
                  <a:gd name="connsiteY0" fmla="*/ 17301 h 366051"/>
                  <a:gd name="connsiteX1" fmla="*/ 226723 w 322045"/>
                  <a:gd name="connsiteY1" fmla="*/ 296701 h 366051"/>
                  <a:gd name="connsiteX2" fmla="*/ 321973 w 322045"/>
                  <a:gd name="connsiteY2" fmla="*/ 364435 h 366051"/>
                  <a:gd name="connsiteX3" fmla="*/ 214023 w 322045"/>
                  <a:gd name="connsiteY3" fmla="*/ 252251 h 366051"/>
                  <a:gd name="connsiteX4" fmla="*/ 91256 w 322045"/>
                  <a:gd name="connsiteY4" fmla="*/ 97735 h 366051"/>
                  <a:gd name="connsiteX5" fmla="*/ 59506 w 322045"/>
                  <a:gd name="connsiteY5" fmla="*/ 36351 h 366051"/>
                  <a:gd name="connsiteX6" fmla="*/ 6590 w 322045"/>
                  <a:gd name="connsiteY6" fmla="*/ 17301 h 36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45" h="366051">
                    <a:moveTo>
                      <a:pt x="6590" y="17301"/>
                    </a:moveTo>
                    <a:cubicBezTo>
                      <a:pt x="34459" y="60693"/>
                      <a:pt x="174159" y="238845"/>
                      <a:pt x="226723" y="296701"/>
                    </a:cubicBezTo>
                    <a:cubicBezTo>
                      <a:pt x="279287" y="354557"/>
                      <a:pt x="324090" y="371843"/>
                      <a:pt x="321973" y="364435"/>
                    </a:cubicBezTo>
                    <a:cubicBezTo>
                      <a:pt x="319856" y="357027"/>
                      <a:pt x="252476" y="296701"/>
                      <a:pt x="214023" y="252251"/>
                    </a:cubicBezTo>
                    <a:cubicBezTo>
                      <a:pt x="175570" y="207801"/>
                      <a:pt x="117009" y="133718"/>
                      <a:pt x="91256" y="97735"/>
                    </a:cubicBezTo>
                    <a:cubicBezTo>
                      <a:pt x="65503" y="61752"/>
                      <a:pt x="71500" y="48346"/>
                      <a:pt x="59506" y="36351"/>
                    </a:cubicBezTo>
                    <a:cubicBezTo>
                      <a:pt x="47512" y="24357"/>
                      <a:pt x="-21279" y="-26091"/>
                      <a:pt x="6590" y="173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D7DDD84C-8969-4EF8-BF35-A937174116CE}"/>
                  </a:ext>
                </a:extLst>
              </p:cNvPr>
              <p:cNvSpPr/>
              <p:nvPr/>
            </p:nvSpPr>
            <p:spPr>
              <a:xfrm>
                <a:off x="5596383" y="1337733"/>
                <a:ext cx="934663" cy="840317"/>
              </a:xfrm>
              <a:custGeom>
                <a:avLst/>
                <a:gdLst>
                  <a:gd name="connsiteX0" fmla="*/ 48767 w 934663"/>
                  <a:gd name="connsiteY0" fmla="*/ 0 h 840317"/>
                  <a:gd name="connsiteX1" fmla="*/ 203284 w 934663"/>
                  <a:gd name="connsiteY1" fmla="*/ 143934 h 840317"/>
                  <a:gd name="connsiteX2" fmla="*/ 258317 w 934663"/>
                  <a:gd name="connsiteY2" fmla="*/ 277284 h 840317"/>
                  <a:gd name="connsiteX3" fmla="*/ 472100 w 934663"/>
                  <a:gd name="connsiteY3" fmla="*/ 459317 h 840317"/>
                  <a:gd name="connsiteX4" fmla="*/ 649900 w 934663"/>
                  <a:gd name="connsiteY4" fmla="*/ 620184 h 840317"/>
                  <a:gd name="connsiteX5" fmla="*/ 804417 w 934663"/>
                  <a:gd name="connsiteY5" fmla="*/ 696384 h 840317"/>
                  <a:gd name="connsiteX6" fmla="*/ 929300 w 934663"/>
                  <a:gd name="connsiteY6" fmla="*/ 840317 h 840317"/>
                  <a:gd name="connsiteX7" fmla="*/ 620267 w 934663"/>
                  <a:gd name="connsiteY7" fmla="*/ 696384 h 840317"/>
                  <a:gd name="connsiteX8" fmla="*/ 349334 w 934663"/>
                  <a:gd name="connsiteY8" fmla="*/ 465667 h 840317"/>
                  <a:gd name="connsiteX9" fmla="*/ 192700 w 934663"/>
                  <a:gd name="connsiteY9" fmla="*/ 332317 h 840317"/>
                  <a:gd name="connsiteX10" fmla="*/ 65700 w 934663"/>
                  <a:gd name="connsiteY10" fmla="*/ 279400 h 840317"/>
                  <a:gd name="connsiteX11" fmla="*/ 84 w 934663"/>
                  <a:gd name="connsiteY11" fmla="*/ 146050 h 840317"/>
                  <a:gd name="connsiteX12" fmla="*/ 48767 w 934663"/>
                  <a:gd name="connsiteY12" fmla="*/ 0 h 84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4663" h="840317">
                    <a:moveTo>
                      <a:pt x="48767" y="0"/>
                    </a:moveTo>
                    <a:cubicBezTo>
                      <a:pt x="82634" y="-353"/>
                      <a:pt x="168359" y="97720"/>
                      <a:pt x="203284" y="143934"/>
                    </a:cubicBezTo>
                    <a:cubicBezTo>
                      <a:pt x="238209" y="190148"/>
                      <a:pt x="213514" y="224720"/>
                      <a:pt x="258317" y="277284"/>
                    </a:cubicBezTo>
                    <a:cubicBezTo>
                      <a:pt x="303120" y="329848"/>
                      <a:pt x="406836" y="402167"/>
                      <a:pt x="472100" y="459317"/>
                    </a:cubicBezTo>
                    <a:cubicBezTo>
                      <a:pt x="537364" y="516467"/>
                      <a:pt x="594514" y="580673"/>
                      <a:pt x="649900" y="620184"/>
                    </a:cubicBezTo>
                    <a:cubicBezTo>
                      <a:pt x="705286" y="659695"/>
                      <a:pt x="757851" y="659695"/>
                      <a:pt x="804417" y="696384"/>
                    </a:cubicBezTo>
                    <a:cubicBezTo>
                      <a:pt x="850983" y="733073"/>
                      <a:pt x="959992" y="840317"/>
                      <a:pt x="929300" y="840317"/>
                    </a:cubicBezTo>
                    <a:cubicBezTo>
                      <a:pt x="898608" y="840317"/>
                      <a:pt x="716928" y="758826"/>
                      <a:pt x="620267" y="696384"/>
                    </a:cubicBezTo>
                    <a:cubicBezTo>
                      <a:pt x="523606" y="633942"/>
                      <a:pt x="349334" y="465667"/>
                      <a:pt x="349334" y="465667"/>
                    </a:cubicBezTo>
                    <a:cubicBezTo>
                      <a:pt x="278073" y="404989"/>
                      <a:pt x="239972" y="363361"/>
                      <a:pt x="192700" y="332317"/>
                    </a:cubicBezTo>
                    <a:cubicBezTo>
                      <a:pt x="145428" y="301273"/>
                      <a:pt x="97803" y="310445"/>
                      <a:pt x="65700" y="279400"/>
                    </a:cubicBezTo>
                    <a:cubicBezTo>
                      <a:pt x="33597" y="248355"/>
                      <a:pt x="1495" y="191911"/>
                      <a:pt x="84" y="146050"/>
                    </a:cubicBezTo>
                    <a:cubicBezTo>
                      <a:pt x="-1327" y="100189"/>
                      <a:pt x="14900" y="353"/>
                      <a:pt x="48767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03860720-E4A0-4DD9-8389-1C70009C7308}"/>
                  </a:ext>
                </a:extLst>
              </p:cNvPr>
              <p:cNvSpPr/>
              <p:nvPr/>
            </p:nvSpPr>
            <p:spPr>
              <a:xfrm>
                <a:off x="5494712" y="1331382"/>
                <a:ext cx="142234" cy="330283"/>
              </a:xfrm>
              <a:custGeom>
                <a:avLst/>
                <a:gdLst>
                  <a:gd name="connsiteX0" fmla="*/ 141971 w 142234"/>
                  <a:gd name="connsiteY0" fmla="*/ 1 h 330283"/>
                  <a:gd name="connsiteX1" fmla="*/ 99638 w 142234"/>
                  <a:gd name="connsiteY1" fmla="*/ 131235 h 330283"/>
                  <a:gd name="connsiteX2" fmla="*/ 63655 w 142234"/>
                  <a:gd name="connsiteY2" fmla="*/ 260351 h 330283"/>
                  <a:gd name="connsiteX3" fmla="*/ 155 w 142234"/>
                  <a:gd name="connsiteY3" fmla="*/ 330201 h 330283"/>
                  <a:gd name="connsiteX4" fmla="*/ 46721 w 142234"/>
                  <a:gd name="connsiteY4" fmla="*/ 247651 h 330283"/>
                  <a:gd name="connsiteX5" fmla="*/ 78471 w 142234"/>
                  <a:gd name="connsiteY5" fmla="*/ 129118 h 330283"/>
                  <a:gd name="connsiteX6" fmla="*/ 141971 w 142234"/>
                  <a:gd name="connsiteY6" fmla="*/ 1 h 33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34" h="330283">
                    <a:moveTo>
                      <a:pt x="141971" y="1"/>
                    </a:moveTo>
                    <a:cubicBezTo>
                      <a:pt x="145499" y="354"/>
                      <a:pt x="112691" y="87843"/>
                      <a:pt x="99638" y="131235"/>
                    </a:cubicBezTo>
                    <a:cubicBezTo>
                      <a:pt x="86585" y="174627"/>
                      <a:pt x="80235" y="227190"/>
                      <a:pt x="63655" y="260351"/>
                    </a:cubicBezTo>
                    <a:cubicBezTo>
                      <a:pt x="47075" y="293512"/>
                      <a:pt x="2977" y="332318"/>
                      <a:pt x="155" y="330201"/>
                    </a:cubicBezTo>
                    <a:cubicBezTo>
                      <a:pt x="-2667" y="328084"/>
                      <a:pt x="33668" y="281165"/>
                      <a:pt x="46721" y="247651"/>
                    </a:cubicBezTo>
                    <a:cubicBezTo>
                      <a:pt x="59774" y="214137"/>
                      <a:pt x="62243" y="167924"/>
                      <a:pt x="78471" y="129118"/>
                    </a:cubicBezTo>
                    <a:cubicBezTo>
                      <a:pt x="94699" y="90312"/>
                      <a:pt x="138443" y="-352"/>
                      <a:pt x="14197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DD41111A-FF93-41BC-A029-9EC1B7170F5B}"/>
                  </a:ext>
                </a:extLst>
              </p:cNvPr>
              <p:cNvSpPr/>
              <p:nvPr/>
            </p:nvSpPr>
            <p:spPr>
              <a:xfrm>
                <a:off x="5237967" y="1303556"/>
                <a:ext cx="350183" cy="853964"/>
              </a:xfrm>
              <a:custGeom>
                <a:avLst/>
                <a:gdLst>
                  <a:gd name="connsiteX0" fmla="*/ 350033 w 350183"/>
                  <a:gd name="connsiteY0" fmla="*/ 311 h 853964"/>
                  <a:gd name="connsiteX1" fmla="*/ 301350 w 350183"/>
                  <a:gd name="connsiteY1" fmla="*/ 146361 h 853964"/>
                  <a:gd name="connsiteX2" fmla="*/ 267483 w 350183"/>
                  <a:gd name="connsiteY2" fmla="*/ 298761 h 853964"/>
                  <a:gd name="connsiteX3" fmla="*/ 259016 w 350183"/>
                  <a:gd name="connsiteY3" fmla="*/ 362261 h 853964"/>
                  <a:gd name="connsiteX4" fmla="*/ 201866 w 350183"/>
                  <a:gd name="connsiteY4" fmla="*/ 478677 h 853964"/>
                  <a:gd name="connsiteX5" fmla="*/ 121433 w 350183"/>
                  <a:gd name="connsiteY5" fmla="*/ 652244 h 853964"/>
                  <a:gd name="connsiteX6" fmla="*/ 49466 w 350183"/>
                  <a:gd name="connsiteY6" fmla="*/ 783477 h 853964"/>
                  <a:gd name="connsiteX7" fmla="*/ 2900 w 350183"/>
                  <a:gd name="connsiteY7" fmla="*/ 840627 h 853964"/>
                  <a:gd name="connsiteX8" fmla="*/ 134133 w 350183"/>
                  <a:gd name="connsiteY8" fmla="*/ 531594 h 853964"/>
                  <a:gd name="connsiteX9" fmla="*/ 229383 w 350183"/>
                  <a:gd name="connsiteY9" fmla="*/ 358027 h 853964"/>
                  <a:gd name="connsiteX10" fmla="*/ 284416 w 350183"/>
                  <a:gd name="connsiteY10" fmla="*/ 186577 h 853964"/>
                  <a:gd name="connsiteX11" fmla="*/ 350033 w 350183"/>
                  <a:gd name="connsiteY11" fmla="*/ 311 h 85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183" h="853964">
                    <a:moveTo>
                      <a:pt x="350033" y="311"/>
                    </a:moveTo>
                    <a:cubicBezTo>
                      <a:pt x="352855" y="-6392"/>
                      <a:pt x="315108" y="96619"/>
                      <a:pt x="301350" y="146361"/>
                    </a:cubicBezTo>
                    <a:cubicBezTo>
                      <a:pt x="287592" y="196103"/>
                      <a:pt x="274539" y="262778"/>
                      <a:pt x="267483" y="298761"/>
                    </a:cubicBezTo>
                    <a:cubicBezTo>
                      <a:pt x="260427" y="334744"/>
                      <a:pt x="269952" y="332275"/>
                      <a:pt x="259016" y="362261"/>
                    </a:cubicBezTo>
                    <a:cubicBezTo>
                      <a:pt x="248080" y="392247"/>
                      <a:pt x="224796" y="430347"/>
                      <a:pt x="201866" y="478677"/>
                    </a:cubicBezTo>
                    <a:cubicBezTo>
                      <a:pt x="178936" y="527007"/>
                      <a:pt x="146833" y="601444"/>
                      <a:pt x="121433" y="652244"/>
                    </a:cubicBezTo>
                    <a:cubicBezTo>
                      <a:pt x="96033" y="703044"/>
                      <a:pt x="69221" y="752080"/>
                      <a:pt x="49466" y="783477"/>
                    </a:cubicBezTo>
                    <a:cubicBezTo>
                      <a:pt x="29711" y="814874"/>
                      <a:pt x="-11211" y="882608"/>
                      <a:pt x="2900" y="840627"/>
                    </a:cubicBezTo>
                    <a:cubicBezTo>
                      <a:pt x="17011" y="798647"/>
                      <a:pt x="96386" y="612027"/>
                      <a:pt x="134133" y="531594"/>
                    </a:cubicBezTo>
                    <a:cubicBezTo>
                      <a:pt x="171880" y="451161"/>
                      <a:pt x="204336" y="415530"/>
                      <a:pt x="229383" y="358027"/>
                    </a:cubicBezTo>
                    <a:cubicBezTo>
                      <a:pt x="254430" y="300524"/>
                      <a:pt x="265719" y="241610"/>
                      <a:pt x="284416" y="186577"/>
                    </a:cubicBezTo>
                    <a:cubicBezTo>
                      <a:pt x="303113" y="131544"/>
                      <a:pt x="347211" y="7014"/>
                      <a:pt x="350033" y="3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8382FA1-0678-4231-A8D7-ACBE0F988B23}"/>
                  </a:ext>
                </a:extLst>
              </p:cNvPr>
              <p:cNvSpPr/>
              <p:nvPr/>
            </p:nvSpPr>
            <p:spPr>
              <a:xfrm>
                <a:off x="6130309" y="1083730"/>
                <a:ext cx="935554" cy="995452"/>
              </a:xfrm>
              <a:custGeom>
                <a:avLst/>
                <a:gdLst>
                  <a:gd name="connsiteX0" fmla="*/ 3791 w 935554"/>
                  <a:gd name="connsiteY0" fmla="*/ 3 h 995452"/>
                  <a:gd name="connsiteX1" fmla="*/ 228158 w 935554"/>
                  <a:gd name="connsiteY1" fmla="*/ 165103 h 995452"/>
                  <a:gd name="connsiteX2" fmla="*/ 410191 w 935554"/>
                  <a:gd name="connsiteY2" fmla="*/ 436037 h 995452"/>
                  <a:gd name="connsiteX3" fmla="*/ 617624 w 935554"/>
                  <a:gd name="connsiteY3" fmla="*/ 723903 h 995452"/>
                  <a:gd name="connsiteX4" fmla="*/ 935124 w 935554"/>
                  <a:gd name="connsiteY4" fmla="*/ 994837 h 995452"/>
                  <a:gd name="connsiteX5" fmla="*/ 545658 w 935554"/>
                  <a:gd name="connsiteY5" fmla="*/ 783170 h 995452"/>
                  <a:gd name="connsiteX6" fmla="*/ 245091 w 935554"/>
                  <a:gd name="connsiteY6" fmla="*/ 330203 h 995452"/>
                  <a:gd name="connsiteX7" fmla="*/ 96924 w 935554"/>
                  <a:gd name="connsiteY7" fmla="*/ 169337 h 995452"/>
                  <a:gd name="connsiteX8" fmla="*/ 3791 w 935554"/>
                  <a:gd name="connsiteY8" fmla="*/ 3 h 99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5554" h="995452">
                    <a:moveTo>
                      <a:pt x="3791" y="3"/>
                    </a:moveTo>
                    <a:cubicBezTo>
                      <a:pt x="25663" y="-703"/>
                      <a:pt x="160425" y="92431"/>
                      <a:pt x="228158" y="165103"/>
                    </a:cubicBezTo>
                    <a:cubicBezTo>
                      <a:pt x="295891" y="237775"/>
                      <a:pt x="345280" y="342904"/>
                      <a:pt x="410191" y="436037"/>
                    </a:cubicBezTo>
                    <a:cubicBezTo>
                      <a:pt x="475102" y="529170"/>
                      <a:pt x="530135" y="630770"/>
                      <a:pt x="617624" y="723903"/>
                    </a:cubicBezTo>
                    <a:cubicBezTo>
                      <a:pt x="705113" y="817036"/>
                      <a:pt x="947118" y="984959"/>
                      <a:pt x="935124" y="994837"/>
                    </a:cubicBezTo>
                    <a:cubicBezTo>
                      <a:pt x="923130" y="1004715"/>
                      <a:pt x="660663" y="893942"/>
                      <a:pt x="545658" y="783170"/>
                    </a:cubicBezTo>
                    <a:cubicBezTo>
                      <a:pt x="430653" y="672398"/>
                      <a:pt x="319880" y="432509"/>
                      <a:pt x="245091" y="330203"/>
                    </a:cubicBezTo>
                    <a:cubicBezTo>
                      <a:pt x="170302" y="227898"/>
                      <a:pt x="133613" y="221548"/>
                      <a:pt x="96924" y="169337"/>
                    </a:cubicBezTo>
                    <a:cubicBezTo>
                      <a:pt x="60235" y="117126"/>
                      <a:pt x="-18081" y="709"/>
                      <a:pt x="3791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942F138-59E1-4910-907D-03F1C674B4BC}"/>
                  </a:ext>
                </a:extLst>
              </p:cNvPr>
              <p:cNvSpPr/>
              <p:nvPr/>
            </p:nvSpPr>
            <p:spPr>
              <a:xfrm>
                <a:off x="6711048" y="1111241"/>
                <a:ext cx="642289" cy="740512"/>
              </a:xfrm>
              <a:custGeom>
                <a:avLst/>
                <a:gdLst>
                  <a:gd name="connsiteX0" fmla="*/ 902 w 642289"/>
                  <a:gd name="connsiteY0" fmla="*/ 9 h 740512"/>
                  <a:gd name="connsiteX1" fmla="*/ 194577 w 642289"/>
                  <a:gd name="connsiteY1" fmla="*/ 79384 h 740512"/>
                  <a:gd name="connsiteX2" fmla="*/ 356502 w 642289"/>
                  <a:gd name="connsiteY2" fmla="*/ 346084 h 740512"/>
                  <a:gd name="connsiteX3" fmla="*/ 642252 w 642289"/>
                  <a:gd name="connsiteY3" fmla="*/ 739784 h 740512"/>
                  <a:gd name="connsiteX4" fmla="*/ 375552 w 642289"/>
                  <a:gd name="connsiteY4" fmla="*/ 438159 h 740512"/>
                  <a:gd name="connsiteX5" fmla="*/ 213627 w 642289"/>
                  <a:gd name="connsiteY5" fmla="*/ 225434 h 740512"/>
                  <a:gd name="connsiteX6" fmla="*/ 124727 w 642289"/>
                  <a:gd name="connsiteY6" fmla="*/ 82559 h 740512"/>
                  <a:gd name="connsiteX7" fmla="*/ 902 w 642289"/>
                  <a:gd name="connsiteY7" fmla="*/ 9 h 74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289" h="740512">
                    <a:moveTo>
                      <a:pt x="902" y="9"/>
                    </a:moveTo>
                    <a:cubicBezTo>
                      <a:pt x="12544" y="-520"/>
                      <a:pt x="135310" y="21705"/>
                      <a:pt x="194577" y="79384"/>
                    </a:cubicBezTo>
                    <a:cubicBezTo>
                      <a:pt x="253844" y="137063"/>
                      <a:pt x="281889" y="236017"/>
                      <a:pt x="356502" y="346084"/>
                    </a:cubicBezTo>
                    <a:cubicBezTo>
                      <a:pt x="431115" y="456151"/>
                      <a:pt x="639077" y="724438"/>
                      <a:pt x="642252" y="739784"/>
                    </a:cubicBezTo>
                    <a:cubicBezTo>
                      <a:pt x="645427" y="755130"/>
                      <a:pt x="446989" y="523884"/>
                      <a:pt x="375552" y="438159"/>
                    </a:cubicBezTo>
                    <a:cubicBezTo>
                      <a:pt x="304115" y="352434"/>
                      <a:pt x="255431" y="284701"/>
                      <a:pt x="213627" y="225434"/>
                    </a:cubicBezTo>
                    <a:cubicBezTo>
                      <a:pt x="171823" y="166167"/>
                      <a:pt x="155948" y="118542"/>
                      <a:pt x="124727" y="82559"/>
                    </a:cubicBezTo>
                    <a:cubicBezTo>
                      <a:pt x="93506" y="46576"/>
                      <a:pt x="-10740" y="538"/>
                      <a:pt x="902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C20F302-59BA-4F95-82C1-9C2E54698AE3}"/>
                  </a:ext>
                </a:extLst>
              </p:cNvPr>
              <p:cNvSpPr/>
              <p:nvPr/>
            </p:nvSpPr>
            <p:spPr>
              <a:xfrm>
                <a:off x="7450790" y="3082630"/>
                <a:ext cx="421092" cy="1142155"/>
              </a:xfrm>
              <a:custGeom>
                <a:avLst/>
                <a:gdLst>
                  <a:gd name="connsiteX0" fmla="*/ 416860 w 421092"/>
                  <a:gd name="connsiteY0" fmla="*/ 16170 h 1142155"/>
                  <a:gd name="connsiteX1" fmla="*/ 381935 w 421092"/>
                  <a:gd name="connsiteY1" fmla="*/ 524170 h 1142155"/>
                  <a:gd name="connsiteX2" fmla="*/ 223185 w 421092"/>
                  <a:gd name="connsiteY2" fmla="*/ 1032170 h 1142155"/>
                  <a:gd name="connsiteX3" fmla="*/ 935 w 421092"/>
                  <a:gd name="connsiteY3" fmla="*/ 1130595 h 1142155"/>
                  <a:gd name="connsiteX4" fmla="*/ 146985 w 421092"/>
                  <a:gd name="connsiteY4" fmla="*/ 851195 h 1142155"/>
                  <a:gd name="connsiteX5" fmla="*/ 232710 w 421092"/>
                  <a:gd name="connsiteY5" fmla="*/ 508295 h 1142155"/>
                  <a:gd name="connsiteX6" fmla="*/ 308910 w 421092"/>
                  <a:gd name="connsiteY6" fmla="*/ 159045 h 1142155"/>
                  <a:gd name="connsiteX7" fmla="*/ 416860 w 421092"/>
                  <a:gd name="connsiteY7" fmla="*/ 16170 h 114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092" h="1142155">
                    <a:moveTo>
                      <a:pt x="416860" y="16170"/>
                    </a:moveTo>
                    <a:cubicBezTo>
                      <a:pt x="429031" y="77024"/>
                      <a:pt x="414214" y="354837"/>
                      <a:pt x="381935" y="524170"/>
                    </a:cubicBezTo>
                    <a:cubicBezTo>
                      <a:pt x="349656" y="693503"/>
                      <a:pt x="286685" y="931099"/>
                      <a:pt x="223185" y="1032170"/>
                    </a:cubicBezTo>
                    <a:cubicBezTo>
                      <a:pt x="159685" y="1133241"/>
                      <a:pt x="13635" y="1160758"/>
                      <a:pt x="935" y="1130595"/>
                    </a:cubicBezTo>
                    <a:cubicBezTo>
                      <a:pt x="-11765" y="1100433"/>
                      <a:pt x="108356" y="954912"/>
                      <a:pt x="146985" y="851195"/>
                    </a:cubicBezTo>
                    <a:cubicBezTo>
                      <a:pt x="185614" y="747478"/>
                      <a:pt x="205722" y="623653"/>
                      <a:pt x="232710" y="508295"/>
                    </a:cubicBezTo>
                    <a:cubicBezTo>
                      <a:pt x="259697" y="392937"/>
                      <a:pt x="276631" y="237891"/>
                      <a:pt x="308910" y="159045"/>
                    </a:cubicBezTo>
                    <a:cubicBezTo>
                      <a:pt x="341189" y="80199"/>
                      <a:pt x="404689" y="-44684"/>
                      <a:pt x="416860" y="16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21D2C8B-9F1B-4D44-880F-9B14A0592033}"/>
                  </a:ext>
                </a:extLst>
              </p:cNvPr>
              <p:cNvSpPr/>
              <p:nvPr/>
            </p:nvSpPr>
            <p:spPr>
              <a:xfrm>
                <a:off x="5275786" y="1642873"/>
                <a:ext cx="263429" cy="523261"/>
              </a:xfrm>
              <a:custGeom>
                <a:avLst/>
                <a:gdLst>
                  <a:gd name="connsiteX0" fmla="*/ 261414 w 263429"/>
                  <a:gd name="connsiteY0" fmla="*/ 1777 h 523261"/>
                  <a:gd name="connsiteX1" fmla="*/ 201089 w 263429"/>
                  <a:gd name="connsiteY1" fmla="*/ 185927 h 523261"/>
                  <a:gd name="connsiteX2" fmla="*/ 153464 w 263429"/>
                  <a:gd name="connsiteY2" fmla="*/ 290702 h 523261"/>
                  <a:gd name="connsiteX3" fmla="*/ 67739 w 263429"/>
                  <a:gd name="connsiteY3" fmla="*/ 433577 h 523261"/>
                  <a:gd name="connsiteX4" fmla="*/ 1064 w 263429"/>
                  <a:gd name="connsiteY4" fmla="*/ 519302 h 523261"/>
                  <a:gd name="connsiteX5" fmla="*/ 121714 w 263429"/>
                  <a:gd name="connsiteY5" fmla="*/ 306577 h 523261"/>
                  <a:gd name="connsiteX6" fmla="*/ 261414 w 263429"/>
                  <a:gd name="connsiteY6" fmla="*/ 1777 h 52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29" h="523261">
                    <a:moveTo>
                      <a:pt x="261414" y="1777"/>
                    </a:moveTo>
                    <a:cubicBezTo>
                      <a:pt x="274643" y="-18331"/>
                      <a:pt x="219081" y="137773"/>
                      <a:pt x="201089" y="185927"/>
                    </a:cubicBezTo>
                    <a:cubicBezTo>
                      <a:pt x="183097" y="234081"/>
                      <a:pt x="175689" y="249427"/>
                      <a:pt x="153464" y="290702"/>
                    </a:cubicBezTo>
                    <a:cubicBezTo>
                      <a:pt x="131239" y="331977"/>
                      <a:pt x="93139" y="395477"/>
                      <a:pt x="67739" y="433577"/>
                    </a:cubicBezTo>
                    <a:cubicBezTo>
                      <a:pt x="42339" y="471677"/>
                      <a:pt x="-7932" y="540469"/>
                      <a:pt x="1064" y="519302"/>
                    </a:cubicBezTo>
                    <a:cubicBezTo>
                      <a:pt x="10060" y="498135"/>
                      <a:pt x="79910" y="394948"/>
                      <a:pt x="121714" y="306577"/>
                    </a:cubicBezTo>
                    <a:cubicBezTo>
                      <a:pt x="163518" y="218206"/>
                      <a:pt x="248185" y="21885"/>
                      <a:pt x="261414" y="177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F0DE322-D90A-4967-94D4-400E1980C6BD}"/>
                  </a:ext>
                </a:extLst>
              </p:cNvPr>
              <p:cNvSpPr/>
              <p:nvPr/>
            </p:nvSpPr>
            <p:spPr>
              <a:xfrm>
                <a:off x="5978317" y="302866"/>
                <a:ext cx="863896" cy="719792"/>
              </a:xfrm>
              <a:custGeom>
                <a:avLst/>
                <a:gdLst>
                  <a:gd name="connsiteX0" fmla="*/ 168483 w 863896"/>
                  <a:gd name="connsiteY0" fmla="*/ 10401 h 719792"/>
                  <a:gd name="connsiteX1" fmla="*/ 392850 w 863896"/>
                  <a:gd name="connsiteY1" fmla="*/ 213601 h 719792"/>
                  <a:gd name="connsiteX2" fmla="*/ 596050 w 863896"/>
                  <a:gd name="connsiteY2" fmla="*/ 471834 h 719792"/>
                  <a:gd name="connsiteX3" fmla="*/ 862750 w 863896"/>
                  <a:gd name="connsiteY3" fmla="*/ 717367 h 719792"/>
                  <a:gd name="connsiteX4" fmla="*/ 485983 w 863896"/>
                  <a:gd name="connsiteY4" fmla="*/ 577667 h 719792"/>
                  <a:gd name="connsiteX5" fmla="*/ 20316 w 863896"/>
                  <a:gd name="connsiteY5" fmla="*/ 264401 h 719792"/>
                  <a:gd name="connsiteX6" fmla="*/ 88050 w 863896"/>
                  <a:gd name="connsiteY6" fmla="*/ 52734 h 719792"/>
                  <a:gd name="connsiteX7" fmla="*/ 168483 w 863896"/>
                  <a:gd name="connsiteY7" fmla="*/ 10401 h 7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896" h="719792">
                    <a:moveTo>
                      <a:pt x="168483" y="10401"/>
                    </a:moveTo>
                    <a:cubicBezTo>
                      <a:pt x="219283" y="37212"/>
                      <a:pt x="321589" y="136696"/>
                      <a:pt x="392850" y="213601"/>
                    </a:cubicBezTo>
                    <a:cubicBezTo>
                      <a:pt x="464111" y="290506"/>
                      <a:pt x="517733" y="387873"/>
                      <a:pt x="596050" y="471834"/>
                    </a:cubicBezTo>
                    <a:cubicBezTo>
                      <a:pt x="674367" y="555795"/>
                      <a:pt x="881095" y="699728"/>
                      <a:pt x="862750" y="717367"/>
                    </a:cubicBezTo>
                    <a:cubicBezTo>
                      <a:pt x="844406" y="735006"/>
                      <a:pt x="626389" y="653161"/>
                      <a:pt x="485983" y="577667"/>
                    </a:cubicBezTo>
                    <a:cubicBezTo>
                      <a:pt x="345577" y="502173"/>
                      <a:pt x="86638" y="351890"/>
                      <a:pt x="20316" y="264401"/>
                    </a:cubicBezTo>
                    <a:cubicBezTo>
                      <a:pt x="-46006" y="176912"/>
                      <a:pt x="69706" y="92951"/>
                      <a:pt x="88050" y="52734"/>
                    </a:cubicBezTo>
                    <a:cubicBezTo>
                      <a:pt x="106394" y="12517"/>
                      <a:pt x="117683" y="-16410"/>
                      <a:pt x="168483" y="1040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F5447C7D-687A-4320-A156-A78B6988288D}"/>
                  </a:ext>
                </a:extLst>
              </p:cNvPr>
              <p:cNvSpPr/>
              <p:nvPr/>
            </p:nvSpPr>
            <p:spPr>
              <a:xfrm>
                <a:off x="7145623" y="2129972"/>
                <a:ext cx="592923" cy="487421"/>
              </a:xfrm>
              <a:custGeom>
                <a:avLst/>
                <a:gdLst>
                  <a:gd name="connsiteX0" fmla="*/ 244 w 592923"/>
                  <a:gd name="connsiteY0" fmla="*/ 3628 h 487421"/>
                  <a:gd name="connsiteX1" fmla="*/ 250010 w 592923"/>
                  <a:gd name="connsiteY1" fmla="*/ 206828 h 487421"/>
                  <a:gd name="connsiteX2" fmla="*/ 415110 w 592923"/>
                  <a:gd name="connsiteY2" fmla="*/ 435428 h 487421"/>
                  <a:gd name="connsiteX3" fmla="*/ 592910 w 592923"/>
                  <a:gd name="connsiteY3" fmla="*/ 481995 h 487421"/>
                  <a:gd name="connsiteX4" fmla="*/ 423577 w 592923"/>
                  <a:gd name="connsiteY4" fmla="*/ 346528 h 487421"/>
                  <a:gd name="connsiteX5" fmla="*/ 207677 w 592923"/>
                  <a:gd name="connsiteY5" fmla="*/ 96761 h 487421"/>
                  <a:gd name="connsiteX6" fmla="*/ 244 w 592923"/>
                  <a:gd name="connsiteY6" fmla="*/ 3628 h 4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923" h="487421">
                    <a:moveTo>
                      <a:pt x="244" y="3628"/>
                    </a:moveTo>
                    <a:cubicBezTo>
                      <a:pt x="7300" y="21973"/>
                      <a:pt x="180866" y="134861"/>
                      <a:pt x="250010" y="206828"/>
                    </a:cubicBezTo>
                    <a:cubicBezTo>
                      <a:pt x="319154" y="278795"/>
                      <a:pt x="357960" y="389567"/>
                      <a:pt x="415110" y="435428"/>
                    </a:cubicBezTo>
                    <a:cubicBezTo>
                      <a:pt x="472260" y="481289"/>
                      <a:pt x="591499" y="496811"/>
                      <a:pt x="592910" y="481995"/>
                    </a:cubicBezTo>
                    <a:cubicBezTo>
                      <a:pt x="594321" y="467179"/>
                      <a:pt x="487782" y="410734"/>
                      <a:pt x="423577" y="346528"/>
                    </a:cubicBezTo>
                    <a:cubicBezTo>
                      <a:pt x="359372" y="282322"/>
                      <a:pt x="274705" y="153911"/>
                      <a:pt x="207677" y="96761"/>
                    </a:cubicBezTo>
                    <a:cubicBezTo>
                      <a:pt x="140649" y="39611"/>
                      <a:pt x="-6812" y="-14717"/>
                      <a:pt x="244" y="36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5006ADB2-26E8-4C6A-B1F7-8E2F7E423323}"/>
                  </a:ext>
                </a:extLst>
              </p:cNvPr>
              <p:cNvSpPr/>
              <p:nvPr/>
            </p:nvSpPr>
            <p:spPr>
              <a:xfrm>
                <a:off x="5425492" y="815345"/>
                <a:ext cx="391075" cy="630646"/>
              </a:xfrm>
              <a:custGeom>
                <a:avLst/>
                <a:gdLst>
                  <a:gd name="connsiteX0" fmla="*/ 158275 w 391075"/>
                  <a:gd name="connsiteY0" fmla="*/ 48255 h 630646"/>
                  <a:gd name="connsiteX1" fmla="*/ 82075 w 391075"/>
                  <a:gd name="connsiteY1" fmla="*/ 192188 h 630646"/>
                  <a:gd name="connsiteX2" fmla="*/ 82075 w 391075"/>
                  <a:gd name="connsiteY2" fmla="*/ 361522 h 630646"/>
                  <a:gd name="connsiteX3" fmla="*/ 1641 w 391075"/>
                  <a:gd name="connsiteY3" fmla="*/ 628222 h 630646"/>
                  <a:gd name="connsiteX4" fmla="*/ 166741 w 391075"/>
                  <a:gd name="connsiteY4" fmla="*/ 492755 h 630646"/>
                  <a:gd name="connsiteX5" fmla="*/ 297975 w 391075"/>
                  <a:gd name="connsiteY5" fmla="*/ 480055 h 630646"/>
                  <a:gd name="connsiteX6" fmla="*/ 386875 w 391075"/>
                  <a:gd name="connsiteY6" fmla="*/ 399622 h 630646"/>
                  <a:gd name="connsiteX7" fmla="*/ 369941 w 391075"/>
                  <a:gd name="connsiteY7" fmla="*/ 145622 h 630646"/>
                  <a:gd name="connsiteX8" fmla="*/ 310675 w 391075"/>
                  <a:gd name="connsiteY8" fmla="*/ 5922 h 630646"/>
                  <a:gd name="connsiteX9" fmla="*/ 158275 w 391075"/>
                  <a:gd name="connsiteY9" fmla="*/ 48255 h 63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075" h="630646">
                    <a:moveTo>
                      <a:pt x="158275" y="48255"/>
                    </a:moveTo>
                    <a:cubicBezTo>
                      <a:pt x="120175" y="79299"/>
                      <a:pt x="94775" y="139977"/>
                      <a:pt x="82075" y="192188"/>
                    </a:cubicBezTo>
                    <a:cubicBezTo>
                      <a:pt x="69375" y="244399"/>
                      <a:pt x="95481" y="288850"/>
                      <a:pt x="82075" y="361522"/>
                    </a:cubicBezTo>
                    <a:cubicBezTo>
                      <a:pt x="68669" y="434194"/>
                      <a:pt x="-12470" y="606350"/>
                      <a:pt x="1641" y="628222"/>
                    </a:cubicBezTo>
                    <a:cubicBezTo>
                      <a:pt x="15752" y="650094"/>
                      <a:pt x="117352" y="517450"/>
                      <a:pt x="166741" y="492755"/>
                    </a:cubicBezTo>
                    <a:cubicBezTo>
                      <a:pt x="216130" y="468060"/>
                      <a:pt x="261286" y="495577"/>
                      <a:pt x="297975" y="480055"/>
                    </a:cubicBezTo>
                    <a:cubicBezTo>
                      <a:pt x="334664" y="464533"/>
                      <a:pt x="374881" y="455361"/>
                      <a:pt x="386875" y="399622"/>
                    </a:cubicBezTo>
                    <a:cubicBezTo>
                      <a:pt x="398869" y="343883"/>
                      <a:pt x="382641" y="211239"/>
                      <a:pt x="369941" y="145622"/>
                    </a:cubicBezTo>
                    <a:cubicBezTo>
                      <a:pt x="357241" y="80005"/>
                      <a:pt x="338897" y="24972"/>
                      <a:pt x="310675" y="5922"/>
                    </a:cubicBezTo>
                    <a:cubicBezTo>
                      <a:pt x="282453" y="-13128"/>
                      <a:pt x="196375" y="17211"/>
                      <a:pt x="158275" y="4825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9E39FB86-6A2F-42AC-BCDF-D8A0C6DCAACA}"/>
                  </a:ext>
                </a:extLst>
              </p:cNvPr>
              <p:cNvSpPr/>
              <p:nvPr/>
            </p:nvSpPr>
            <p:spPr>
              <a:xfrm>
                <a:off x="4476758" y="703144"/>
                <a:ext cx="781970" cy="1163765"/>
              </a:xfrm>
              <a:custGeom>
                <a:avLst/>
                <a:gdLst>
                  <a:gd name="connsiteX0" fmla="*/ 781042 w 781970"/>
                  <a:gd name="connsiteY0" fmla="*/ 3823 h 1163765"/>
                  <a:gd name="connsiteX1" fmla="*/ 560909 w 781970"/>
                  <a:gd name="connsiteY1" fmla="*/ 308623 h 1163765"/>
                  <a:gd name="connsiteX2" fmla="*/ 370409 w 781970"/>
                  <a:gd name="connsiteY2" fmla="*/ 659989 h 1163765"/>
                  <a:gd name="connsiteX3" fmla="*/ 209542 w 781970"/>
                  <a:gd name="connsiteY3" fmla="*/ 897056 h 1163765"/>
                  <a:gd name="connsiteX4" fmla="*/ 6342 w 781970"/>
                  <a:gd name="connsiteY4" fmla="*/ 1163756 h 1163765"/>
                  <a:gd name="connsiteX5" fmla="*/ 65609 w 781970"/>
                  <a:gd name="connsiteY5" fmla="*/ 905523 h 1163765"/>
                  <a:gd name="connsiteX6" fmla="*/ 209542 w 781970"/>
                  <a:gd name="connsiteY6" fmla="*/ 545689 h 1163765"/>
                  <a:gd name="connsiteX7" fmla="*/ 472009 w 781970"/>
                  <a:gd name="connsiteY7" fmla="*/ 164689 h 1163765"/>
                  <a:gd name="connsiteX8" fmla="*/ 781042 w 781970"/>
                  <a:gd name="connsiteY8" fmla="*/ 3823 h 116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970" h="1163765">
                    <a:moveTo>
                      <a:pt x="781042" y="3823"/>
                    </a:moveTo>
                    <a:cubicBezTo>
                      <a:pt x="795859" y="27812"/>
                      <a:pt x="629348" y="199262"/>
                      <a:pt x="560909" y="308623"/>
                    </a:cubicBezTo>
                    <a:cubicBezTo>
                      <a:pt x="492470" y="417984"/>
                      <a:pt x="428970" y="561917"/>
                      <a:pt x="370409" y="659989"/>
                    </a:cubicBezTo>
                    <a:cubicBezTo>
                      <a:pt x="311848" y="758061"/>
                      <a:pt x="270220" y="813095"/>
                      <a:pt x="209542" y="897056"/>
                    </a:cubicBezTo>
                    <a:cubicBezTo>
                      <a:pt x="148864" y="981017"/>
                      <a:pt x="30331" y="1162345"/>
                      <a:pt x="6342" y="1163756"/>
                    </a:cubicBezTo>
                    <a:cubicBezTo>
                      <a:pt x="-17647" y="1165167"/>
                      <a:pt x="31742" y="1008534"/>
                      <a:pt x="65609" y="905523"/>
                    </a:cubicBezTo>
                    <a:cubicBezTo>
                      <a:pt x="99476" y="802512"/>
                      <a:pt x="141809" y="669161"/>
                      <a:pt x="209542" y="545689"/>
                    </a:cubicBezTo>
                    <a:cubicBezTo>
                      <a:pt x="277275" y="422217"/>
                      <a:pt x="377465" y="256411"/>
                      <a:pt x="472009" y="164689"/>
                    </a:cubicBezTo>
                    <a:cubicBezTo>
                      <a:pt x="566553" y="72967"/>
                      <a:pt x="766225" y="-20166"/>
                      <a:pt x="781042" y="382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58954EB4-F158-43AE-9DB1-EB130DA4498B}"/>
                  </a:ext>
                </a:extLst>
              </p:cNvPr>
              <p:cNvSpPr/>
              <p:nvPr/>
            </p:nvSpPr>
            <p:spPr>
              <a:xfrm>
                <a:off x="5122228" y="732755"/>
                <a:ext cx="372838" cy="627995"/>
              </a:xfrm>
              <a:custGeom>
                <a:avLst/>
                <a:gdLst>
                  <a:gd name="connsiteX0" fmla="*/ 372639 w 372838"/>
                  <a:gd name="connsiteY0" fmla="*/ 3845 h 627995"/>
                  <a:gd name="connsiteX1" fmla="*/ 139805 w 372838"/>
                  <a:gd name="connsiteY1" fmla="*/ 219745 h 627995"/>
                  <a:gd name="connsiteX2" fmla="*/ 4339 w 372838"/>
                  <a:gd name="connsiteY2" fmla="*/ 626145 h 627995"/>
                  <a:gd name="connsiteX3" fmla="*/ 46672 w 372838"/>
                  <a:gd name="connsiteY3" fmla="*/ 359445 h 627995"/>
                  <a:gd name="connsiteX4" fmla="*/ 177905 w 372838"/>
                  <a:gd name="connsiteY4" fmla="*/ 101212 h 627995"/>
                  <a:gd name="connsiteX5" fmla="*/ 372639 w 372838"/>
                  <a:gd name="connsiteY5" fmla="*/ 3845 h 62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838" h="627995">
                    <a:moveTo>
                      <a:pt x="372639" y="3845"/>
                    </a:moveTo>
                    <a:cubicBezTo>
                      <a:pt x="366289" y="23600"/>
                      <a:pt x="201188" y="116028"/>
                      <a:pt x="139805" y="219745"/>
                    </a:cubicBezTo>
                    <a:cubicBezTo>
                      <a:pt x="78422" y="323462"/>
                      <a:pt x="19861" y="602862"/>
                      <a:pt x="4339" y="626145"/>
                    </a:cubicBezTo>
                    <a:cubicBezTo>
                      <a:pt x="-11183" y="649428"/>
                      <a:pt x="17744" y="446934"/>
                      <a:pt x="46672" y="359445"/>
                    </a:cubicBezTo>
                    <a:cubicBezTo>
                      <a:pt x="75600" y="271956"/>
                      <a:pt x="123577" y="158362"/>
                      <a:pt x="177905" y="101212"/>
                    </a:cubicBezTo>
                    <a:cubicBezTo>
                      <a:pt x="232233" y="44062"/>
                      <a:pt x="378989" y="-15910"/>
                      <a:pt x="372639" y="384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272863E4-301C-4AFA-A22D-C7B914021F1B}"/>
                  </a:ext>
                </a:extLst>
              </p:cNvPr>
              <p:cNvSpPr/>
              <p:nvPr/>
            </p:nvSpPr>
            <p:spPr>
              <a:xfrm>
                <a:off x="4995876" y="911489"/>
                <a:ext cx="205543" cy="416157"/>
              </a:xfrm>
              <a:custGeom>
                <a:avLst/>
                <a:gdLst>
                  <a:gd name="connsiteX0" fmla="*/ 202657 w 205543"/>
                  <a:gd name="connsiteY0" fmla="*/ 2911 h 416157"/>
                  <a:gd name="connsiteX1" fmla="*/ 122224 w 205543"/>
                  <a:gd name="connsiteY1" fmla="*/ 142611 h 416157"/>
                  <a:gd name="connsiteX2" fmla="*/ 20624 w 205543"/>
                  <a:gd name="connsiteY2" fmla="*/ 413544 h 416157"/>
                  <a:gd name="connsiteX3" fmla="*/ 16391 w 205543"/>
                  <a:gd name="connsiteY3" fmla="*/ 265378 h 416157"/>
                  <a:gd name="connsiteX4" fmla="*/ 202657 w 205543"/>
                  <a:gd name="connsiteY4" fmla="*/ 2911 h 4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543" h="416157">
                    <a:moveTo>
                      <a:pt x="202657" y="2911"/>
                    </a:moveTo>
                    <a:cubicBezTo>
                      <a:pt x="220296" y="-17550"/>
                      <a:pt x="152563" y="74172"/>
                      <a:pt x="122224" y="142611"/>
                    </a:cubicBezTo>
                    <a:cubicBezTo>
                      <a:pt x="91885" y="211050"/>
                      <a:pt x="38263" y="393083"/>
                      <a:pt x="20624" y="413544"/>
                    </a:cubicBezTo>
                    <a:cubicBezTo>
                      <a:pt x="2985" y="434005"/>
                      <a:pt x="-13242" y="329583"/>
                      <a:pt x="16391" y="265378"/>
                    </a:cubicBezTo>
                    <a:cubicBezTo>
                      <a:pt x="46024" y="201173"/>
                      <a:pt x="185018" y="23372"/>
                      <a:pt x="202657" y="29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5CF65FAC-754A-47C7-8AB1-9808AA2D8C67}"/>
                  </a:ext>
                </a:extLst>
              </p:cNvPr>
              <p:cNvSpPr/>
              <p:nvPr/>
            </p:nvSpPr>
            <p:spPr>
              <a:xfrm>
                <a:off x="4211205" y="1586768"/>
                <a:ext cx="524248" cy="2494753"/>
              </a:xfrm>
              <a:custGeom>
                <a:avLst/>
                <a:gdLst>
                  <a:gd name="connsiteX0" fmla="*/ 523355 w 524248"/>
                  <a:gd name="connsiteY0" fmla="*/ 3272 h 2494753"/>
                  <a:gd name="connsiteX1" fmla="*/ 254115 w 524248"/>
                  <a:gd name="connsiteY1" fmla="*/ 541752 h 2494753"/>
                  <a:gd name="connsiteX2" fmla="*/ 177915 w 524248"/>
                  <a:gd name="connsiteY2" fmla="*/ 1390112 h 2494753"/>
                  <a:gd name="connsiteX3" fmla="*/ 381115 w 524248"/>
                  <a:gd name="connsiteY3" fmla="*/ 2492472 h 2494753"/>
                  <a:gd name="connsiteX4" fmla="*/ 132195 w 524248"/>
                  <a:gd name="connsiteY4" fmla="*/ 1659352 h 2494753"/>
                  <a:gd name="connsiteX5" fmla="*/ 115 w 524248"/>
                  <a:gd name="connsiteY5" fmla="*/ 998952 h 2494753"/>
                  <a:gd name="connsiteX6" fmla="*/ 152515 w 524248"/>
                  <a:gd name="connsiteY6" fmla="*/ 348712 h 2494753"/>
                  <a:gd name="connsiteX7" fmla="*/ 523355 w 524248"/>
                  <a:gd name="connsiteY7" fmla="*/ 3272 h 2494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248" h="2494753">
                    <a:moveTo>
                      <a:pt x="523355" y="3272"/>
                    </a:moveTo>
                    <a:cubicBezTo>
                      <a:pt x="540288" y="35445"/>
                      <a:pt x="311688" y="310612"/>
                      <a:pt x="254115" y="541752"/>
                    </a:cubicBezTo>
                    <a:cubicBezTo>
                      <a:pt x="196542" y="772892"/>
                      <a:pt x="156748" y="1064992"/>
                      <a:pt x="177915" y="1390112"/>
                    </a:cubicBezTo>
                    <a:cubicBezTo>
                      <a:pt x="199082" y="1715232"/>
                      <a:pt x="388735" y="2447599"/>
                      <a:pt x="381115" y="2492472"/>
                    </a:cubicBezTo>
                    <a:cubicBezTo>
                      <a:pt x="373495" y="2537345"/>
                      <a:pt x="195695" y="1908272"/>
                      <a:pt x="132195" y="1659352"/>
                    </a:cubicBezTo>
                    <a:cubicBezTo>
                      <a:pt x="68695" y="1410432"/>
                      <a:pt x="-3272" y="1217392"/>
                      <a:pt x="115" y="998952"/>
                    </a:cubicBezTo>
                    <a:cubicBezTo>
                      <a:pt x="3502" y="780512"/>
                      <a:pt x="68695" y="514659"/>
                      <a:pt x="152515" y="348712"/>
                    </a:cubicBezTo>
                    <a:cubicBezTo>
                      <a:pt x="236335" y="182765"/>
                      <a:pt x="506422" y="-28901"/>
                      <a:pt x="523355" y="3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6ABFCE1B-6940-4DF6-B2D1-EDF435C7ED6E}"/>
                  </a:ext>
                </a:extLst>
              </p:cNvPr>
              <p:cNvSpPr/>
              <p:nvPr/>
            </p:nvSpPr>
            <p:spPr>
              <a:xfrm>
                <a:off x="6505713" y="263966"/>
                <a:ext cx="1543612" cy="914715"/>
              </a:xfrm>
              <a:custGeom>
                <a:avLst/>
                <a:gdLst>
                  <a:gd name="connsiteX0" fmla="*/ 1767 w 1543612"/>
                  <a:gd name="connsiteY0" fmla="*/ 10354 h 914715"/>
                  <a:gd name="connsiteX1" fmla="*/ 469127 w 1543612"/>
                  <a:gd name="connsiteY1" fmla="*/ 106874 h 914715"/>
                  <a:gd name="connsiteX2" fmla="*/ 1114287 w 1543612"/>
                  <a:gd name="connsiteY2" fmla="*/ 508194 h 914715"/>
                  <a:gd name="connsiteX3" fmla="*/ 1541007 w 1543612"/>
                  <a:gd name="connsiteY3" fmla="*/ 914594 h 914715"/>
                  <a:gd name="connsiteX4" fmla="*/ 1261607 w 1543612"/>
                  <a:gd name="connsiteY4" fmla="*/ 467554 h 914715"/>
                  <a:gd name="connsiteX5" fmla="*/ 636767 w 1543612"/>
                  <a:gd name="connsiteY5" fmla="*/ 56074 h 914715"/>
                  <a:gd name="connsiteX6" fmla="*/ 1767 w 1543612"/>
                  <a:gd name="connsiteY6" fmla="*/ 10354 h 91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612" h="914715">
                    <a:moveTo>
                      <a:pt x="1767" y="10354"/>
                    </a:moveTo>
                    <a:cubicBezTo>
                      <a:pt x="-26173" y="18821"/>
                      <a:pt x="283707" y="23901"/>
                      <a:pt x="469127" y="106874"/>
                    </a:cubicBezTo>
                    <a:cubicBezTo>
                      <a:pt x="654547" y="189847"/>
                      <a:pt x="935640" y="373574"/>
                      <a:pt x="1114287" y="508194"/>
                    </a:cubicBezTo>
                    <a:cubicBezTo>
                      <a:pt x="1292934" y="642814"/>
                      <a:pt x="1516454" y="921367"/>
                      <a:pt x="1541007" y="914594"/>
                    </a:cubicBezTo>
                    <a:cubicBezTo>
                      <a:pt x="1565560" y="907821"/>
                      <a:pt x="1412314" y="610641"/>
                      <a:pt x="1261607" y="467554"/>
                    </a:cubicBezTo>
                    <a:cubicBezTo>
                      <a:pt x="1110900" y="324467"/>
                      <a:pt x="839120" y="134814"/>
                      <a:pt x="636767" y="56074"/>
                    </a:cubicBezTo>
                    <a:cubicBezTo>
                      <a:pt x="434414" y="-22666"/>
                      <a:pt x="29707" y="1887"/>
                      <a:pt x="1767" y="10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8D6A1728-38A1-48CE-9A67-C258FF842C7A}"/>
                  </a:ext>
                </a:extLst>
              </p:cNvPr>
              <p:cNvSpPr/>
              <p:nvPr/>
            </p:nvSpPr>
            <p:spPr>
              <a:xfrm>
                <a:off x="5514020" y="479749"/>
                <a:ext cx="564343" cy="302896"/>
              </a:xfrm>
              <a:custGeom>
                <a:avLst/>
                <a:gdLst>
                  <a:gd name="connsiteX0" fmla="*/ 216220 w 564343"/>
                  <a:gd name="connsiteY0" fmla="*/ 2851 h 302896"/>
                  <a:gd name="connsiteX1" fmla="*/ 424500 w 564343"/>
                  <a:gd name="connsiteY1" fmla="*/ 226371 h 302896"/>
                  <a:gd name="connsiteX2" fmla="*/ 561660 w 564343"/>
                  <a:gd name="connsiteY2" fmla="*/ 302571 h 302896"/>
                  <a:gd name="connsiteX3" fmla="*/ 302580 w 564343"/>
                  <a:gd name="connsiteY3" fmla="*/ 251771 h 302896"/>
                  <a:gd name="connsiteX4" fmla="*/ 2860 w 564343"/>
                  <a:gd name="connsiteY4" fmla="*/ 200971 h 302896"/>
                  <a:gd name="connsiteX5" fmla="*/ 155260 w 564343"/>
                  <a:gd name="connsiteY5" fmla="*/ 104451 h 302896"/>
                  <a:gd name="connsiteX6" fmla="*/ 216220 w 564343"/>
                  <a:gd name="connsiteY6" fmla="*/ 2851 h 302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343" h="302896">
                    <a:moveTo>
                      <a:pt x="216220" y="2851"/>
                    </a:moveTo>
                    <a:cubicBezTo>
                      <a:pt x="261093" y="23171"/>
                      <a:pt x="366927" y="176418"/>
                      <a:pt x="424500" y="226371"/>
                    </a:cubicBezTo>
                    <a:cubicBezTo>
                      <a:pt x="482073" y="276324"/>
                      <a:pt x="581980" y="298338"/>
                      <a:pt x="561660" y="302571"/>
                    </a:cubicBezTo>
                    <a:cubicBezTo>
                      <a:pt x="541340" y="306804"/>
                      <a:pt x="395713" y="268704"/>
                      <a:pt x="302580" y="251771"/>
                    </a:cubicBezTo>
                    <a:cubicBezTo>
                      <a:pt x="209447" y="234838"/>
                      <a:pt x="27413" y="225524"/>
                      <a:pt x="2860" y="200971"/>
                    </a:cubicBezTo>
                    <a:cubicBezTo>
                      <a:pt x="-21693" y="176418"/>
                      <a:pt x="118853" y="132391"/>
                      <a:pt x="155260" y="104451"/>
                    </a:cubicBezTo>
                    <a:cubicBezTo>
                      <a:pt x="191667" y="76511"/>
                      <a:pt x="171347" y="-17469"/>
                      <a:pt x="216220" y="28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65CFBE9D-09DB-4B9B-BF43-4CDA5350E11C}"/>
                  </a:ext>
                </a:extLst>
              </p:cNvPr>
              <p:cNvSpPr/>
              <p:nvPr/>
            </p:nvSpPr>
            <p:spPr>
              <a:xfrm>
                <a:off x="4597200" y="1788158"/>
                <a:ext cx="478542" cy="2347242"/>
              </a:xfrm>
              <a:custGeom>
                <a:avLst/>
                <a:gdLst>
                  <a:gd name="connsiteX0" fmla="*/ 244040 w 478542"/>
                  <a:gd name="connsiteY0" fmla="*/ 2 h 2347242"/>
                  <a:gd name="connsiteX1" fmla="*/ 462480 w 478542"/>
                  <a:gd name="connsiteY1" fmla="*/ 279402 h 2347242"/>
                  <a:gd name="connsiteX2" fmla="*/ 381200 w 478542"/>
                  <a:gd name="connsiteY2" fmla="*/ 472442 h 2347242"/>
                  <a:gd name="connsiteX3" fmla="*/ 249120 w 478542"/>
                  <a:gd name="connsiteY3" fmla="*/ 767082 h 2347242"/>
                  <a:gd name="connsiteX4" fmla="*/ 198320 w 478542"/>
                  <a:gd name="connsiteY4" fmla="*/ 1112522 h 2347242"/>
                  <a:gd name="connsiteX5" fmla="*/ 198320 w 478542"/>
                  <a:gd name="connsiteY5" fmla="*/ 1620522 h 2347242"/>
                  <a:gd name="connsiteX6" fmla="*/ 477720 w 478542"/>
                  <a:gd name="connsiteY6" fmla="*/ 2346962 h 2347242"/>
                  <a:gd name="connsiteX7" fmla="*/ 96720 w 478542"/>
                  <a:gd name="connsiteY7" fmla="*/ 1696722 h 2347242"/>
                  <a:gd name="connsiteX8" fmla="*/ 5280 w 478542"/>
                  <a:gd name="connsiteY8" fmla="*/ 899162 h 2347242"/>
                  <a:gd name="connsiteX9" fmla="*/ 35760 w 478542"/>
                  <a:gd name="connsiteY9" fmla="*/ 284482 h 2347242"/>
                  <a:gd name="connsiteX10" fmla="*/ 244040 w 478542"/>
                  <a:gd name="connsiteY10" fmla="*/ 2 h 234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542" h="2347242">
                    <a:moveTo>
                      <a:pt x="244040" y="2"/>
                    </a:moveTo>
                    <a:cubicBezTo>
                      <a:pt x="315160" y="-845"/>
                      <a:pt x="439620" y="200662"/>
                      <a:pt x="462480" y="279402"/>
                    </a:cubicBezTo>
                    <a:cubicBezTo>
                      <a:pt x="485340" y="358142"/>
                      <a:pt x="416760" y="391162"/>
                      <a:pt x="381200" y="472442"/>
                    </a:cubicBezTo>
                    <a:cubicBezTo>
                      <a:pt x="345640" y="553722"/>
                      <a:pt x="279600" y="660402"/>
                      <a:pt x="249120" y="767082"/>
                    </a:cubicBezTo>
                    <a:cubicBezTo>
                      <a:pt x="218640" y="873762"/>
                      <a:pt x="206787" y="970282"/>
                      <a:pt x="198320" y="1112522"/>
                    </a:cubicBezTo>
                    <a:cubicBezTo>
                      <a:pt x="189853" y="1254762"/>
                      <a:pt x="151753" y="1414782"/>
                      <a:pt x="198320" y="1620522"/>
                    </a:cubicBezTo>
                    <a:cubicBezTo>
                      <a:pt x="244887" y="1826262"/>
                      <a:pt x="494653" y="2334262"/>
                      <a:pt x="477720" y="2346962"/>
                    </a:cubicBezTo>
                    <a:cubicBezTo>
                      <a:pt x="460787" y="2359662"/>
                      <a:pt x="175460" y="1938022"/>
                      <a:pt x="96720" y="1696722"/>
                    </a:cubicBezTo>
                    <a:cubicBezTo>
                      <a:pt x="17980" y="1455422"/>
                      <a:pt x="15440" y="1134535"/>
                      <a:pt x="5280" y="899162"/>
                    </a:cubicBezTo>
                    <a:cubicBezTo>
                      <a:pt x="-4880" y="663789"/>
                      <a:pt x="-3187" y="430955"/>
                      <a:pt x="35760" y="284482"/>
                    </a:cubicBezTo>
                    <a:cubicBezTo>
                      <a:pt x="74707" y="138009"/>
                      <a:pt x="172920" y="849"/>
                      <a:pt x="244040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61DB450-3338-42CC-8695-26F95BF0356F}"/>
                  </a:ext>
                </a:extLst>
              </p:cNvPr>
              <p:cNvSpPr/>
              <p:nvPr/>
            </p:nvSpPr>
            <p:spPr>
              <a:xfrm>
                <a:off x="7863181" y="1269473"/>
                <a:ext cx="531402" cy="1148618"/>
              </a:xfrm>
              <a:custGeom>
                <a:avLst/>
                <a:gdLst>
                  <a:gd name="connsiteX0" fmla="*/ 659 w 531402"/>
                  <a:gd name="connsiteY0" fmla="*/ 527 h 1148618"/>
                  <a:gd name="connsiteX1" fmla="*/ 315619 w 531402"/>
                  <a:gd name="connsiteY1" fmla="*/ 224047 h 1148618"/>
                  <a:gd name="connsiteX2" fmla="*/ 473099 w 531402"/>
                  <a:gd name="connsiteY2" fmla="*/ 569487 h 1148618"/>
                  <a:gd name="connsiteX3" fmla="*/ 523899 w 531402"/>
                  <a:gd name="connsiteY3" fmla="*/ 1148607 h 1148618"/>
                  <a:gd name="connsiteX4" fmla="*/ 325779 w 531402"/>
                  <a:gd name="connsiteY4" fmla="*/ 554247 h 1148618"/>
                  <a:gd name="connsiteX5" fmla="*/ 234339 w 531402"/>
                  <a:gd name="connsiteY5" fmla="*/ 285007 h 1148618"/>
                  <a:gd name="connsiteX6" fmla="*/ 659 w 531402"/>
                  <a:gd name="connsiteY6" fmla="*/ 527 h 114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1402" h="1148618">
                    <a:moveTo>
                      <a:pt x="659" y="527"/>
                    </a:moveTo>
                    <a:cubicBezTo>
                      <a:pt x="14206" y="-9633"/>
                      <a:pt x="236879" y="129220"/>
                      <a:pt x="315619" y="224047"/>
                    </a:cubicBezTo>
                    <a:cubicBezTo>
                      <a:pt x="394359" y="318874"/>
                      <a:pt x="438386" y="415394"/>
                      <a:pt x="473099" y="569487"/>
                    </a:cubicBezTo>
                    <a:cubicBezTo>
                      <a:pt x="507812" y="723580"/>
                      <a:pt x="548452" y="1151147"/>
                      <a:pt x="523899" y="1148607"/>
                    </a:cubicBezTo>
                    <a:cubicBezTo>
                      <a:pt x="499346" y="1146067"/>
                      <a:pt x="374039" y="698180"/>
                      <a:pt x="325779" y="554247"/>
                    </a:cubicBezTo>
                    <a:cubicBezTo>
                      <a:pt x="277519" y="410314"/>
                      <a:pt x="282599" y="374754"/>
                      <a:pt x="234339" y="285007"/>
                    </a:cubicBezTo>
                    <a:cubicBezTo>
                      <a:pt x="186079" y="195260"/>
                      <a:pt x="-12888" y="10687"/>
                      <a:pt x="659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A320D30B-74D3-4813-AA9C-4BDDB2DE02FF}"/>
                  </a:ext>
                </a:extLst>
              </p:cNvPr>
              <p:cNvSpPr/>
              <p:nvPr/>
            </p:nvSpPr>
            <p:spPr>
              <a:xfrm>
                <a:off x="7063637" y="950655"/>
                <a:ext cx="760739" cy="964661"/>
              </a:xfrm>
              <a:custGeom>
                <a:avLst/>
                <a:gdLst>
                  <a:gd name="connsiteX0" fmla="*/ 2643 w 760739"/>
                  <a:gd name="connsiteY0" fmla="*/ 9465 h 964661"/>
                  <a:gd name="connsiteX1" fmla="*/ 104243 w 760739"/>
                  <a:gd name="connsiteY1" fmla="*/ 339665 h 964661"/>
                  <a:gd name="connsiteX2" fmla="*/ 216003 w 760739"/>
                  <a:gd name="connsiteY2" fmla="*/ 634305 h 964661"/>
                  <a:gd name="connsiteX3" fmla="*/ 754483 w 760739"/>
                  <a:gd name="connsiteY3" fmla="*/ 964505 h 964661"/>
                  <a:gd name="connsiteX4" fmla="*/ 495403 w 760739"/>
                  <a:gd name="connsiteY4" fmla="*/ 674945 h 964661"/>
                  <a:gd name="connsiteX5" fmla="*/ 276963 w 760739"/>
                  <a:gd name="connsiteY5" fmla="*/ 471745 h 964661"/>
                  <a:gd name="connsiteX6" fmla="*/ 216003 w 760739"/>
                  <a:gd name="connsiteY6" fmla="*/ 126305 h 964661"/>
                  <a:gd name="connsiteX7" fmla="*/ 2643 w 760739"/>
                  <a:gd name="connsiteY7" fmla="*/ 9465 h 96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0739" h="964661">
                    <a:moveTo>
                      <a:pt x="2643" y="9465"/>
                    </a:moveTo>
                    <a:cubicBezTo>
                      <a:pt x="-15984" y="45025"/>
                      <a:pt x="68683" y="235525"/>
                      <a:pt x="104243" y="339665"/>
                    </a:cubicBezTo>
                    <a:cubicBezTo>
                      <a:pt x="139803" y="443805"/>
                      <a:pt x="107630" y="530165"/>
                      <a:pt x="216003" y="634305"/>
                    </a:cubicBezTo>
                    <a:cubicBezTo>
                      <a:pt x="324376" y="738445"/>
                      <a:pt x="707916" y="957732"/>
                      <a:pt x="754483" y="964505"/>
                    </a:cubicBezTo>
                    <a:cubicBezTo>
                      <a:pt x="801050" y="971278"/>
                      <a:pt x="574990" y="757072"/>
                      <a:pt x="495403" y="674945"/>
                    </a:cubicBezTo>
                    <a:cubicBezTo>
                      <a:pt x="415816" y="592818"/>
                      <a:pt x="323530" y="563185"/>
                      <a:pt x="276963" y="471745"/>
                    </a:cubicBezTo>
                    <a:cubicBezTo>
                      <a:pt x="230396" y="380305"/>
                      <a:pt x="259183" y="208432"/>
                      <a:pt x="216003" y="126305"/>
                    </a:cubicBezTo>
                    <a:cubicBezTo>
                      <a:pt x="172823" y="44178"/>
                      <a:pt x="21270" y="-26095"/>
                      <a:pt x="2643" y="94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E3C81661-D19C-429A-83C2-E309D7E4E544}"/>
                  </a:ext>
                </a:extLst>
              </p:cNvPr>
              <p:cNvSpPr/>
              <p:nvPr/>
            </p:nvSpPr>
            <p:spPr>
              <a:xfrm>
                <a:off x="7871657" y="2834433"/>
                <a:ext cx="509077" cy="742239"/>
              </a:xfrm>
              <a:custGeom>
                <a:avLst/>
                <a:gdLst>
                  <a:gd name="connsiteX0" fmla="*/ 7423 w 509077"/>
                  <a:gd name="connsiteY0" fmla="*/ 207 h 742239"/>
                  <a:gd name="connsiteX1" fmla="*/ 363023 w 509077"/>
                  <a:gd name="connsiteY1" fmla="*/ 244047 h 742239"/>
                  <a:gd name="connsiteX2" fmla="*/ 505263 w 509077"/>
                  <a:gd name="connsiteY2" fmla="*/ 498047 h 742239"/>
                  <a:gd name="connsiteX3" fmla="*/ 469703 w 509077"/>
                  <a:gd name="connsiteY3" fmla="*/ 741887 h 742239"/>
                  <a:gd name="connsiteX4" fmla="*/ 484943 w 509077"/>
                  <a:gd name="connsiteY4" fmla="*/ 548847 h 742239"/>
                  <a:gd name="connsiteX5" fmla="*/ 439223 w 509077"/>
                  <a:gd name="connsiteY5" fmla="*/ 411687 h 742239"/>
                  <a:gd name="connsiteX6" fmla="*/ 241103 w 509077"/>
                  <a:gd name="connsiteY6" fmla="*/ 371047 h 742239"/>
                  <a:gd name="connsiteX7" fmla="*/ 114103 w 509077"/>
                  <a:gd name="connsiteY7" fmla="*/ 310087 h 742239"/>
                  <a:gd name="connsiteX8" fmla="*/ 119183 w 509077"/>
                  <a:gd name="connsiteY8" fmla="*/ 203407 h 742239"/>
                  <a:gd name="connsiteX9" fmla="*/ 7423 w 509077"/>
                  <a:gd name="connsiteY9" fmla="*/ 207 h 74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9077" h="742239">
                    <a:moveTo>
                      <a:pt x="7423" y="207"/>
                    </a:moveTo>
                    <a:cubicBezTo>
                      <a:pt x="48063" y="6980"/>
                      <a:pt x="280050" y="161074"/>
                      <a:pt x="363023" y="244047"/>
                    </a:cubicBezTo>
                    <a:cubicBezTo>
                      <a:pt x="445996" y="327020"/>
                      <a:pt x="487483" y="415074"/>
                      <a:pt x="505263" y="498047"/>
                    </a:cubicBezTo>
                    <a:cubicBezTo>
                      <a:pt x="523043" y="581020"/>
                      <a:pt x="473090" y="733420"/>
                      <a:pt x="469703" y="741887"/>
                    </a:cubicBezTo>
                    <a:cubicBezTo>
                      <a:pt x="466316" y="750354"/>
                      <a:pt x="490023" y="603880"/>
                      <a:pt x="484943" y="548847"/>
                    </a:cubicBezTo>
                    <a:cubicBezTo>
                      <a:pt x="479863" y="493814"/>
                      <a:pt x="479863" y="441320"/>
                      <a:pt x="439223" y="411687"/>
                    </a:cubicBezTo>
                    <a:cubicBezTo>
                      <a:pt x="398583" y="382054"/>
                      <a:pt x="295290" y="387980"/>
                      <a:pt x="241103" y="371047"/>
                    </a:cubicBezTo>
                    <a:cubicBezTo>
                      <a:pt x="186916" y="354114"/>
                      <a:pt x="134423" y="338027"/>
                      <a:pt x="114103" y="310087"/>
                    </a:cubicBezTo>
                    <a:cubicBezTo>
                      <a:pt x="93783" y="282147"/>
                      <a:pt x="132730" y="252514"/>
                      <a:pt x="119183" y="203407"/>
                    </a:cubicBezTo>
                    <a:cubicBezTo>
                      <a:pt x="105636" y="154300"/>
                      <a:pt x="-33217" y="-6566"/>
                      <a:pt x="7423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3CE2BCBF-CBA8-413F-A40C-B2B68678A830}"/>
                  </a:ext>
                </a:extLst>
              </p:cNvPr>
              <p:cNvSpPr/>
              <p:nvPr/>
            </p:nvSpPr>
            <p:spPr>
              <a:xfrm>
                <a:off x="7401287" y="2087714"/>
                <a:ext cx="905746" cy="851813"/>
              </a:xfrm>
              <a:custGeom>
                <a:avLst/>
                <a:gdLst>
                  <a:gd name="connsiteX0" fmla="*/ 273 w 905746"/>
                  <a:gd name="connsiteY0" fmla="*/ 166 h 851813"/>
                  <a:gd name="connsiteX1" fmla="*/ 157753 w 905746"/>
                  <a:gd name="connsiteY1" fmla="*/ 203366 h 851813"/>
                  <a:gd name="connsiteX2" fmla="*/ 366033 w 905746"/>
                  <a:gd name="connsiteY2" fmla="*/ 330366 h 851813"/>
                  <a:gd name="connsiteX3" fmla="*/ 614953 w 905746"/>
                  <a:gd name="connsiteY3" fmla="*/ 467526 h 851813"/>
                  <a:gd name="connsiteX4" fmla="*/ 899433 w 905746"/>
                  <a:gd name="connsiteY4" fmla="*/ 843446 h 851813"/>
                  <a:gd name="connsiteX5" fmla="*/ 792753 w 905746"/>
                  <a:gd name="connsiteY5" fmla="*/ 711366 h 851813"/>
                  <a:gd name="connsiteX6" fmla="*/ 569233 w 905746"/>
                  <a:gd name="connsiteY6" fmla="*/ 513246 h 851813"/>
                  <a:gd name="connsiteX7" fmla="*/ 132353 w 905746"/>
                  <a:gd name="connsiteY7" fmla="*/ 238926 h 851813"/>
                  <a:gd name="connsiteX8" fmla="*/ 273 w 905746"/>
                  <a:gd name="connsiteY8" fmla="*/ 166 h 85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746" h="851813">
                    <a:moveTo>
                      <a:pt x="273" y="166"/>
                    </a:moveTo>
                    <a:cubicBezTo>
                      <a:pt x="4506" y="-5761"/>
                      <a:pt x="96793" y="148333"/>
                      <a:pt x="157753" y="203366"/>
                    </a:cubicBezTo>
                    <a:cubicBezTo>
                      <a:pt x="218713" y="258399"/>
                      <a:pt x="289833" y="286339"/>
                      <a:pt x="366033" y="330366"/>
                    </a:cubicBezTo>
                    <a:cubicBezTo>
                      <a:pt x="442233" y="374393"/>
                      <a:pt x="526053" y="382013"/>
                      <a:pt x="614953" y="467526"/>
                    </a:cubicBezTo>
                    <a:cubicBezTo>
                      <a:pt x="703853" y="553039"/>
                      <a:pt x="869800" y="802806"/>
                      <a:pt x="899433" y="843446"/>
                    </a:cubicBezTo>
                    <a:cubicBezTo>
                      <a:pt x="929066" y="884086"/>
                      <a:pt x="847786" y="766399"/>
                      <a:pt x="792753" y="711366"/>
                    </a:cubicBezTo>
                    <a:cubicBezTo>
                      <a:pt x="737720" y="656333"/>
                      <a:pt x="679300" y="591986"/>
                      <a:pt x="569233" y="513246"/>
                    </a:cubicBezTo>
                    <a:cubicBezTo>
                      <a:pt x="459166" y="434506"/>
                      <a:pt x="223793" y="319359"/>
                      <a:pt x="132353" y="238926"/>
                    </a:cubicBezTo>
                    <a:cubicBezTo>
                      <a:pt x="40913" y="158493"/>
                      <a:pt x="-3960" y="6093"/>
                      <a:pt x="273" y="16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527FF49B-D81D-421B-AD6E-0599155D4A38}"/>
                  </a:ext>
                </a:extLst>
              </p:cNvPr>
              <p:cNvSpPr/>
              <p:nvPr/>
            </p:nvSpPr>
            <p:spPr>
              <a:xfrm>
                <a:off x="7760550" y="3166552"/>
                <a:ext cx="236472" cy="1265219"/>
              </a:xfrm>
              <a:custGeom>
                <a:avLst/>
                <a:gdLst>
                  <a:gd name="connsiteX0" fmla="*/ 220130 w 236472"/>
                  <a:gd name="connsiteY0" fmla="*/ 526608 h 1265219"/>
                  <a:gd name="connsiteX1" fmla="*/ 149010 w 236472"/>
                  <a:gd name="connsiteY1" fmla="*/ 750128 h 1265219"/>
                  <a:gd name="connsiteX2" fmla="*/ 52490 w 236472"/>
                  <a:gd name="connsiteY2" fmla="*/ 912688 h 1265219"/>
                  <a:gd name="connsiteX3" fmla="*/ 6770 w 236472"/>
                  <a:gd name="connsiteY3" fmla="*/ 1263208 h 1265219"/>
                  <a:gd name="connsiteX4" fmla="*/ 11850 w 236472"/>
                  <a:gd name="connsiteY4" fmla="*/ 1044768 h 1265219"/>
                  <a:gd name="connsiteX5" fmla="*/ 6770 w 236472"/>
                  <a:gd name="connsiteY5" fmla="*/ 806008 h 1265219"/>
                  <a:gd name="connsiteX6" fmla="*/ 118530 w 236472"/>
                  <a:gd name="connsiteY6" fmla="*/ 506288 h 1265219"/>
                  <a:gd name="connsiteX7" fmla="*/ 194730 w 236472"/>
                  <a:gd name="connsiteY7" fmla="*/ 3368 h 1265219"/>
                  <a:gd name="connsiteX8" fmla="*/ 235370 w 236472"/>
                  <a:gd name="connsiteY8" fmla="*/ 298008 h 1265219"/>
                  <a:gd name="connsiteX9" fmla="*/ 220130 w 236472"/>
                  <a:gd name="connsiteY9" fmla="*/ 526608 h 126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72" h="1265219">
                    <a:moveTo>
                      <a:pt x="220130" y="526608"/>
                    </a:moveTo>
                    <a:cubicBezTo>
                      <a:pt x="205737" y="601961"/>
                      <a:pt x="176950" y="685781"/>
                      <a:pt x="149010" y="750128"/>
                    </a:cubicBezTo>
                    <a:cubicBezTo>
                      <a:pt x="121070" y="814475"/>
                      <a:pt x="76197" y="827175"/>
                      <a:pt x="52490" y="912688"/>
                    </a:cubicBezTo>
                    <a:cubicBezTo>
                      <a:pt x="28783" y="998201"/>
                      <a:pt x="13543" y="1241195"/>
                      <a:pt x="6770" y="1263208"/>
                    </a:cubicBezTo>
                    <a:cubicBezTo>
                      <a:pt x="-3" y="1285221"/>
                      <a:pt x="11850" y="1120968"/>
                      <a:pt x="11850" y="1044768"/>
                    </a:cubicBezTo>
                    <a:cubicBezTo>
                      <a:pt x="11850" y="968568"/>
                      <a:pt x="-11010" y="895755"/>
                      <a:pt x="6770" y="806008"/>
                    </a:cubicBezTo>
                    <a:cubicBezTo>
                      <a:pt x="24550" y="716261"/>
                      <a:pt x="87203" y="640061"/>
                      <a:pt x="118530" y="506288"/>
                    </a:cubicBezTo>
                    <a:cubicBezTo>
                      <a:pt x="149857" y="372515"/>
                      <a:pt x="175257" y="38081"/>
                      <a:pt x="194730" y="3368"/>
                    </a:cubicBezTo>
                    <a:cubicBezTo>
                      <a:pt x="214203" y="-31345"/>
                      <a:pt x="231983" y="211648"/>
                      <a:pt x="235370" y="298008"/>
                    </a:cubicBezTo>
                    <a:cubicBezTo>
                      <a:pt x="238757" y="384368"/>
                      <a:pt x="234523" y="451255"/>
                      <a:pt x="220130" y="5266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60B70B4E-0563-410F-96B0-7D58C012DDA9}"/>
                  </a:ext>
                </a:extLst>
              </p:cNvPr>
              <p:cNvSpPr/>
              <p:nvPr/>
            </p:nvSpPr>
            <p:spPr>
              <a:xfrm>
                <a:off x="6954664" y="508727"/>
                <a:ext cx="348044" cy="451794"/>
              </a:xfrm>
              <a:custGeom>
                <a:avLst/>
                <a:gdLst>
                  <a:gd name="connsiteX0" fmla="*/ 4936 w 348044"/>
                  <a:gd name="connsiteY0" fmla="*/ 14513 h 451794"/>
                  <a:gd name="connsiteX1" fmla="*/ 50656 w 348044"/>
                  <a:gd name="connsiteY1" fmla="*/ 39913 h 451794"/>
                  <a:gd name="connsiteX2" fmla="*/ 319896 w 348044"/>
                  <a:gd name="connsiteY2" fmla="*/ 238033 h 451794"/>
                  <a:gd name="connsiteX3" fmla="*/ 330056 w 348044"/>
                  <a:gd name="connsiteY3" fmla="*/ 441233 h 451794"/>
                  <a:gd name="connsiteX4" fmla="*/ 233536 w 348044"/>
                  <a:gd name="connsiteY4" fmla="*/ 415833 h 451794"/>
                  <a:gd name="connsiteX5" fmla="*/ 131936 w 348044"/>
                  <a:gd name="connsiteY5" fmla="*/ 354873 h 451794"/>
                  <a:gd name="connsiteX6" fmla="*/ 116696 w 348044"/>
                  <a:gd name="connsiteY6" fmla="*/ 212633 h 451794"/>
                  <a:gd name="connsiteX7" fmla="*/ 4936 w 348044"/>
                  <a:gd name="connsiteY7" fmla="*/ 14513 h 45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044" h="451794">
                    <a:moveTo>
                      <a:pt x="4936" y="14513"/>
                    </a:moveTo>
                    <a:cubicBezTo>
                      <a:pt x="-6071" y="-14274"/>
                      <a:pt x="-1837" y="2660"/>
                      <a:pt x="50656" y="39913"/>
                    </a:cubicBezTo>
                    <a:cubicBezTo>
                      <a:pt x="103149" y="77166"/>
                      <a:pt x="273329" y="171146"/>
                      <a:pt x="319896" y="238033"/>
                    </a:cubicBezTo>
                    <a:cubicBezTo>
                      <a:pt x="366463" y="304920"/>
                      <a:pt x="344449" y="411600"/>
                      <a:pt x="330056" y="441233"/>
                    </a:cubicBezTo>
                    <a:cubicBezTo>
                      <a:pt x="315663" y="470866"/>
                      <a:pt x="266556" y="430226"/>
                      <a:pt x="233536" y="415833"/>
                    </a:cubicBezTo>
                    <a:cubicBezTo>
                      <a:pt x="200516" y="401440"/>
                      <a:pt x="151409" y="388740"/>
                      <a:pt x="131936" y="354873"/>
                    </a:cubicBezTo>
                    <a:cubicBezTo>
                      <a:pt x="112463" y="321006"/>
                      <a:pt x="133629" y="266820"/>
                      <a:pt x="116696" y="212633"/>
                    </a:cubicBezTo>
                    <a:cubicBezTo>
                      <a:pt x="99763" y="158446"/>
                      <a:pt x="15943" y="43300"/>
                      <a:pt x="4936" y="145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66E99F45-70BA-410B-ACEF-443F1239E4B1}"/>
                  </a:ext>
                </a:extLst>
              </p:cNvPr>
              <p:cNvSpPr/>
              <p:nvPr/>
            </p:nvSpPr>
            <p:spPr>
              <a:xfrm>
                <a:off x="4728633" y="4445000"/>
                <a:ext cx="643467" cy="243016"/>
              </a:xfrm>
              <a:custGeom>
                <a:avLst/>
                <a:gdLst>
                  <a:gd name="connsiteX0" fmla="*/ 0 w 643467"/>
                  <a:gd name="connsiteY0" fmla="*/ 0 h 243016"/>
                  <a:gd name="connsiteX1" fmla="*/ 237067 w 643467"/>
                  <a:gd name="connsiteY1" fmla="*/ 127000 h 243016"/>
                  <a:gd name="connsiteX2" fmla="*/ 524934 w 643467"/>
                  <a:gd name="connsiteY2" fmla="*/ 232833 h 243016"/>
                  <a:gd name="connsiteX3" fmla="*/ 643467 w 643467"/>
                  <a:gd name="connsiteY3" fmla="*/ 232833 h 24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467" h="243016">
                    <a:moveTo>
                      <a:pt x="0" y="0"/>
                    </a:moveTo>
                    <a:cubicBezTo>
                      <a:pt x="74789" y="44097"/>
                      <a:pt x="149578" y="88194"/>
                      <a:pt x="237067" y="127000"/>
                    </a:cubicBezTo>
                    <a:cubicBezTo>
                      <a:pt x="324556" y="165806"/>
                      <a:pt x="457201" y="215194"/>
                      <a:pt x="524934" y="232833"/>
                    </a:cubicBezTo>
                    <a:cubicBezTo>
                      <a:pt x="592667" y="250472"/>
                      <a:pt x="618067" y="241652"/>
                      <a:pt x="643467" y="2328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A4A6B61-6C03-491D-938B-E54C4D90883E}"/>
                  </a:ext>
                </a:extLst>
              </p:cNvPr>
              <p:cNvSpPr/>
              <p:nvPr/>
            </p:nvSpPr>
            <p:spPr>
              <a:xfrm>
                <a:off x="7120467" y="4563533"/>
                <a:ext cx="84666" cy="1024467"/>
              </a:xfrm>
              <a:custGeom>
                <a:avLst/>
                <a:gdLst>
                  <a:gd name="connsiteX0" fmla="*/ 84666 w 84666"/>
                  <a:gd name="connsiteY0" fmla="*/ 0 h 1024467"/>
                  <a:gd name="connsiteX1" fmla="*/ 59266 w 84666"/>
                  <a:gd name="connsiteY1" fmla="*/ 245534 h 1024467"/>
                  <a:gd name="connsiteX2" fmla="*/ 71966 w 84666"/>
                  <a:gd name="connsiteY2" fmla="*/ 457200 h 1024467"/>
                  <a:gd name="connsiteX3" fmla="*/ 63500 w 84666"/>
                  <a:gd name="connsiteY3" fmla="*/ 622300 h 1024467"/>
                  <a:gd name="connsiteX4" fmla="*/ 0 w 84666"/>
                  <a:gd name="connsiteY4" fmla="*/ 1024467 h 102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66" h="1024467">
                    <a:moveTo>
                      <a:pt x="84666" y="0"/>
                    </a:moveTo>
                    <a:cubicBezTo>
                      <a:pt x="73024" y="84667"/>
                      <a:pt x="61383" y="169334"/>
                      <a:pt x="59266" y="245534"/>
                    </a:cubicBezTo>
                    <a:cubicBezTo>
                      <a:pt x="57149" y="321734"/>
                      <a:pt x="71260" y="394406"/>
                      <a:pt x="71966" y="457200"/>
                    </a:cubicBezTo>
                    <a:cubicBezTo>
                      <a:pt x="72672" y="519994"/>
                      <a:pt x="75494" y="527756"/>
                      <a:pt x="63500" y="622300"/>
                    </a:cubicBezTo>
                    <a:cubicBezTo>
                      <a:pt x="51506" y="716844"/>
                      <a:pt x="25753" y="870655"/>
                      <a:pt x="0" y="1024467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3F7C2249-A1CF-4F2F-B3BE-8052A43FD7B5}"/>
                  </a:ext>
                </a:extLst>
              </p:cNvPr>
              <p:cNvSpPr/>
              <p:nvPr/>
            </p:nvSpPr>
            <p:spPr>
              <a:xfrm>
                <a:off x="5350933" y="4470400"/>
                <a:ext cx="17178" cy="474133"/>
              </a:xfrm>
              <a:custGeom>
                <a:avLst/>
                <a:gdLst>
                  <a:gd name="connsiteX0" fmla="*/ 8467 w 17178"/>
                  <a:gd name="connsiteY0" fmla="*/ 0 h 474133"/>
                  <a:gd name="connsiteX1" fmla="*/ 16934 w 17178"/>
                  <a:gd name="connsiteY1" fmla="*/ 283633 h 474133"/>
                  <a:gd name="connsiteX2" fmla="*/ 0 w 17178"/>
                  <a:gd name="connsiteY2" fmla="*/ 474133 h 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8" h="474133">
                    <a:moveTo>
                      <a:pt x="8467" y="0"/>
                    </a:moveTo>
                    <a:cubicBezTo>
                      <a:pt x="13406" y="102305"/>
                      <a:pt x="18345" y="204611"/>
                      <a:pt x="16934" y="283633"/>
                    </a:cubicBezTo>
                    <a:cubicBezTo>
                      <a:pt x="15523" y="362655"/>
                      <a:pt x="7761" y="418394"/>
                      <a:pt x="0" y="474133"/>
                    </a:cubicBezTo>
                  </a:path>
                </a:pathLst>
              </a:custGeom>
              <a:noFill/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D95AB663-188D-48DE-8A01-4F683549E63E}"/>
                  </a:ext>
                </a:extLst>
              </p:cNvPr>
              <p:cNvSpPr/>
              <p:nvPr/>
            </p:nvSpPr>
            <p:spPr>
              <a:xfrm>
                <a:off x="4123975" y="857795"/>
                <a:ext cx="742021" cy="1565930"/>
              </a:xfrm>
              <a:custGeom>
                <a:avLst/>
                <a:gdLst>
                  <a:gd name="connsiteX0" fmla="*/ 740125 w 742021"/>
                  <a:gd name="connsiteY0" fmla="*/ 14272 h 1565930"/>
                  <a:gd name="connsiteX1" fmla="*/ 524225 w 742021"/>
                  <a:gd name="connsiteY1" fmla="*/ 323305 h 1565930"/>
                  <a:gd name="connsiteX2" fmla="*/ 333725 w 742021"/>
                  <a:gd name="connsiteY2" fmla="*/ 683138 h 1565930"/>
                  <a:gd name="connsiteX3" fmla="*/ 177092 w 742021"/>
                  <a:gd name="connsiteY3" fmla="*/ 992172 h 1565930"/>
                  <a:gd name="connsiteX4" fmla="*/ 7758 w 742021"/>
                  <a:gd name="connsiteY4" fmla="*/ 1563672 h 1565930"/>
                  <a:gd name="connsiteX5" fmla="*/ 58558 w 742021"/>
                  <a:gd name="connsiteY5" fmla="*/ 1165738 h 1565930"/>
                  <a:gd name="connsiteX6" fmla="*/ 321025 w 742021"/>
                  <a:gd name="connsiteY6" fmla="*/ 534972 h 1565930"/>
                  <a:gd name="connsiteX7" fmla="*/ 613125 w 742021"/>
                  <a:gd name="connsiteY7" fmla="*/ 98938 h 1565930"/>
                  <a:gd name="connsiteX8" fmla="*/ 740125 w 742021"/>
                  <a:gd name="connsiteY8" fmla="*/ 14272 h 156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021" h="1565930">
                    <a:moveTo>
                      <a:pt x="740125" y="14272"/>
                    </a:moveTo>
                    <a:cubicBezTo>
                      <a:pt x="725308" y="51667"/>
                      <a:pt x="591958" y="211827"/>
                      <a:pt x="524225" y="323305"/>
                    </a:cubicBezTo>
                    <a:cubicBezTo>
                      <a:pt x="456492" y="434783"/>
                      <a:pt x="391580" y="571660"/>
                      <a:pt x="333725" y="683138"/>
                    </a:cubicBezTo>
                    <a:cubicBezTo>
                      <a:pt x="275870" y="794616"/>
                      <a:pt x="231420" y="845416"/>
                      <a:pt x="177092" y="992172"/>
                    </a:cubicBezTo>
                    <a:cubicBezTo>
                      <a:pt x="122764" y="1138928"/>
                      <a:pt x="27514" y="1534744"/>
                      <a:pt x="7758" y="1563672"/>
                    </a:cubicBezTo>
                    <a:cubicBezTo>
                      <a:pt x="-11998" y="1592600"/>
                      <a:pt x="6347" y="1337188"/>
                      <a:pt x="58558" y="1165738"/>
                    </a:cubicBezTo>
                    <a:cubicBezTo>
                      <a:pt x="110769" y="994288"/>
                      <a:pt x="228597" y="712772"/>
                      <a:pt x="321025" y="534972"/>
                    </a:cubicBezTo>
                    <a:cubicBezTo>
                      <a:pt x="413453" y="357172"/>
                      <a:pt x="546097" y="182194"/>
                      <a:pt x="613125" y="98938"/>
                    </a:cubicBezTo>
                    <a:cubicBezTo>
                      <a:pt x="680153" y="15682"/>
                      <a:pt x="754942" y="-23123"/>
                      <a:pt x="740125" y="1427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76385D53-2DA0-4117-ADF8-C0CC0A550C1D}"/>
                  </a:ext>
                </a:extLst>
              </p:cNvPr>
              <p:cNvSpPr/>
              <p:nvPr/>
            </p:nvSpPr>
            <p:spPr>
              <a:xfrm>
                <a:off x="6201806" y="211455"/>
                <a:ext cx="584937" cy="627409"/>
              </a:xfrm>
              <a:custGeom>
                <a:avLst/>
                <a:gdLst>
                  <a:gd name="connsiteX0" fmla="*/ 27 w 584937"/>
                  <a:gd name="connsiteY0" fmla="*/ 51012 h 627409"/>
                  <a:gd name="connsiteX1" fmla="*/ 215927 w 584937"/>
                  <a:gd name="connsiteY1" fmla="*/ 266912 h 627409"/>
                  <a:gd name="connsiteX2" fmla="*/ 575761 w 584937"/>
                  <a:gd name="connsiteY2" fmla="*/ 626745 h 627409"/>
                  <a:gd name="connsiteX3" fmla="*/ 457227 w 584937"/>
                  <a:gd name="connsiteY3" fmla="*/ 347345 h 627409"/>
                  <a:gd name="connsiteX4" fmla="*/ 232861 w 584937"/>
                  <a:gd name="connsiteY4" fmla="*/ 25612 h 627409"/>
                  <a:gd name="connsiteX5" fmla="*/ 27 w 584937"/>
                  <a:gd name="connsiteY5" fmla="*/ 51012 h 62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937" h="627409">
                    <a:moveTo>
                      <a:pt x="27" y="51012"/>
                    </a:moveTo>
                    <a:cubicBezTo>
                      <a:pt x="-2795" y="91229"/>
                      <a:pt x="215927" y="266912"/>
                      <a:pt x="215927" y="266912"/>
                    </a:cubicBezTo>
                    <a:cubicBezTo>
                      <a:pt x="311883" y="362867"/>
                      <a:pt x="535544" y="613340"/>
                      <a:pt x="575761" y="626745"/>
                    </a:cubicBezTo>
                    <a:cubicBezTo>
                      <a:pt x="615978" y="640150"/>
                      <a:pt x="514377" y="447534"/>
                      <a:pt x="457227" y="347345"/>
                    </a:cubicBezTo>
                    <a:cubicBezTo>
                      <a:pt x="400077" y="247156"/>
                      <a:pt x="306944" y="77823"/>
                      <a:pt x="232861" y="25612"/>
                    </a:cubicBezTo>
                    <a:cubicBezTo>
                      <a:pt x="158778" y="-26599"/>
                      <a:pt x="2849" y="10795"/>
                      <a:pt x="27" y="510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C25A65D8-CA8B-43F9-B92B-D4202ABDFC03}"/>
                  </a:ext>
                </a:extLst>
              </p:cNvPr>
              <p:cNvSpPr/>
              <p:nvPr/>
            </p:nvSpPr>
            <p:spPr>
              <a:xfrm>
                <a:off x="5239449" y="349408"/>
                <a:ext cx="565822" cy="214272"/>
              </a:xfrm>
              <a:custGeom>
                <a:avLst/>
                <a:gdLst>
                  <a:gd name="connsiteX0" fmla="*/ 564451 w 565822"/>
                  <a:gd name="connsiteY0" fmla="*/ 1959 h 214272"/>
                  <a:gd name="connsiteX1" fmla="*/ 331618 w 565822"/>
                  <a:gd name="connsiteY1" fmla="*/ 171292 h 214272"/>
                  <a:gd name="connsiteX2" fmla="*/ 1418 w 565822"/>
                  <a:gd name="connsiteY2" fmla="*/ 209392 h 214272"/>
                  <a:gd name="connsiteX3" fmla="*/ 225784 w 565822"/>
                  <a:gd name="connsiteY3" fmla="*/ 86625 h 214272"/>
                  <a:gd name="connsiteX4" fmla="*/ 564451 w 565822"/>
                  <a:gd name="connsiteY4" fmla="*/ 1959 h 21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22" h="214272">
                    <a:moveTo>
                      <a:pt x="564451" y="1959"/>
                    </a:moveTo>
                    <a:cubicBezTo>
                      <a:pt x="582090" y="16070"/>
                      <a:pt x="425457" y="136720"/>
                      <a:pt x="331618" y="171292"/>
                    </a:cubicBezTo>
                    <a:cubicBezTo>
                      <a:pt x="237779" y="205864"/>
                      <a:pt x="19057" y="223503"/>
                      <a:pt x="1418" y="209392"/>
                    </a:cubicBezTo>
                    <a:cubicBezTo>
                      <a:pt x="-16221" y="195281"/>
                      <a:pt x="134767" y="119786"/>
                      <a:pt x="225784" y="86625"/>
                    </a:cubicBezTo>
                    <a:cubicBezTo>
                      <a:pt x="316801" y="53464"/>
                      <a:pt x="546812" y="-12152"/>
                      <a:pt x="564451" y="195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6A8962E4-C5AD-4AFF-965B-17018A50195A}"/>
                  </a:ext>
                </a:extLst>
              </p:cNvPr>
              <p:cNvSpPr/>
              <p:nvPr/>
            </p:nvSpPr>
            <p:spPr>
              <a:xfrm>
                <a:off x="7432193" y="884719"/>
                <a:ext cx="701126" cy="922920"/>
              </a:xfrm>
              <a:custGeom>
                <a:avLst/>
                <a:gdLst>
                  <a:gd name="connsiteX0" fmla="*/ 10007 w 701126"/>
                  <a:gd name="connsiteY0" fmla="*/ 48 h 922920"/>
                  <a:gd name="connsiteX1" fmla="*/ 289407 w 701126"/>
                  <a:gd name="connsiteY1" fmla="*/ 215948 h 922920"/>
                  <a:gd name="connsiteX2" fmla="*/ 462974 w 701126"/>
                  <a:gd name="connsiteY2" fmla="*/ 580014 h 922920"/>
                  <a:gd name="connsiteX3" fmla="*/ 700040 w 701126"/>
                  <a:gd name="connsiteY3" fmla="*/ 922914 h 922920"/>
                  <a:gd name="connsiteX4" fmla="*/ 361374 w 701126"/>
                  <a:gd name="connsiteY4" fmla="*/ 588481 h 922920"/>
                  <a:gd name="connsiteX5" fmla="*/ 90440 w 701126"/>
                  <a:gd name="connsiteY5" fmla="*/ 232881 h 922920"/>
                  <a:gd name="connsiteX6" fmla="*/ 10007 w 701126"/>
                  <a:gd name="connsiteY6" fmla="*/ 48 h 9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1126" h="922920">
                    <a:moveTo>
                      <a:pt x="10007" y="48"/>
                    </a:moveTo>
                    <a:cubicBezTo>
                      <a:pt x="43168" y="-2774"/>
                      <a:pt x="213913" y="119287"/>
                      <a:pt x="289407" y="215948"/>
                    </a:cubicBezTo>
                    <a:cubicBezTo>
                      <a:pt x="364901" y="312609"/>
                      <a:pt x="394535" y="462186"/>
                      <a:pt x="462974" y="580014"/>
                    </a:cubicBezTo>
                    <a:cubicBezTo>
                      <a:pt x="531413" y="697842"/>
                      <a:pt x="716973" y="921503"/>
                      <a:pt x="700040" y="922914"/>
                    </a:cubicBezTo>
                    <a:cubicBezTo>
                      <a:pt x="683107" y="924325"/>
                      <a:pt x="462974" y="703486"/>
                      <a:pt x="361374" y="588481"/>
                    </a:cubicBezTo>
                    <a:cubicBezTo>
                      <a:pt x="259774" y="473476"/>
                      <a:pt x="149001" y="331659"/>
                      <a:pt x="90440" y="232881"/>
                    </a:cubicBezTo>
                    <a:cubicBezTo>
                      <a:pt x="31879" y="134103"/>
                      <a:pt x="-23154" y="2870"/>
                      <a:pt x="10007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CC920379-078B-42AC-9EBC-21D7E5BEECA0}"/>
                  </a:ext>
                </a:extLst>
              </p:cNvPr>
              <p:cNvSpPr/>
              <p:nvPr/>
            </p:nvSpPr>
            <p:spPr>
              <a:xfrm>
                <a:off x="5756863" y="1244544"/>
                <a:ext cx="555329" cy="1135058"/>
              </a:xfrm>
              <a:custGeom>
                <a:avLst/>
                <a:gdLst>
                  <a:gd name="connsiteX0" fmla="*/ 470 w 555329"/>
                  <a:gd name="connsiteY0" fmla="*/ 56 h 1135058"/>
                  <a:gd name="connsiteX1" fmla="*/ 17404 w 555329"/>
                  <a:gd name="connsiteY1" fmla="*/ 296389 h 1135058"/>
                  <a:gd name="connsiteX2" fmla="*/ 47037 w 555329"/>
                  <a:gd name="connsiteY2" fmla="*/ 465723 h 1135058"/>
                  <a:gd name="connsiteX3" fmla="*/ 237537 w 555329"/>
                  <a:gd name="connsiteY3" fmla="*/ 787456 h 1135058"/>
                  <a:gd name="connsiteX4" fmla="*/ 555037 w 555329"/>
                  <a:gd name="connsiteY4" fmla="*/ 1134589 h 1135058"/>
                  <a:gd name="connsiteX5" fmla="*/ 178270 w 555329"/>
                  <a:gd name="connsiteY5" fmla="*/ 711256 h 1135058"/>
                  <a:gd name="connsiteX6" fmla="*/ 21637 w 555329"/>
                  <a:gd name="connsiteY6" fmla="*/ 275223 h 1135058"/>
                  <a:gd name="connsiteX7" fmla="*/ 470 w 555329"/>
                  <a:gd name="connsiteY7" fmla="*/ 56 h 113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5329" h="1135058">
                    <a:moveTo>
                      <a:pt x="470" y="56"/>
                    </a:moveTo>
                    <a:cubicBezTo>
                      <a:pt x="-235" y="3584"/>
                      <a:pt x="9643" y="218778"/>
                      <a:pt x="17404" y="296389"/>
                    </a:cubicBezTo>
                    <a:cubicBezTo>
                      <a:pt x="25165" y="374000"/>
                      <a:pt x="10348" y="383879"/>
                      <a:pt x="47037" y="465723"/>
                    </a:cubicBezTo>
                    <a:cubicBezTo>
                      <a:pt x="83726" y="547567"/>
                      <a:pt x="152870" y="675978"/>
                      <a:pt x="237537" y="787456"/>
                    </a:cubicBezTo>
                    <a:cubicBezTo>
                      <a:pt x="322204" y="898934"/>
                      <a:pt x="564915" y="1147289"/>
                      <a:pt x="555037" y="1134589"/>
                    </a:cubicBezTo>
                    <a:cubicBezTo>
                      <a:pt x="545159" y="1121889"/>
                      <a:pt x="267170" y="854484"/>
                      <a:pt x="178270" y="711256"/>
                    </a:cubicBezTo>
                    <a:cubicBezTo>
                      <a:pt x="89370" y="568028"/>
                      <a:pt x="49859" y="390934"/>
                      <a:pt x="21637" y="275223"/>
                    </a:cubicBezTo>
                    <a:cubicBezTo>
                      <a:pt x="-6585" y="159512"/>
                      <a:pt x="1175" y="-3472"/>
                      <a:pt x="470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DA6CDF3-1625-4990-AF9F-8E5054016641}"/>
                  </a:ext>
                </a:extLst>
              </p:cNvPr>
              <p:cNvSpPr/>
              <p:nvPr/>
            </p:nvSpPr>
            <p:spPr>
              <a:xfrm>
                <a:off x="6049056" y="858069"/>
                <a:ext cx="708032" cy="804337"/>
              </a:xfrm>
              <a:custGeom>
                <a:avLst/>
                <a:gdLst>
                  <a:gd name="connsiteX0" fmla="*/ 38477 w 708032"/>
                  <a:gd name="connsiteY0" fmla="*/ 1298 h 804337"/>
                  <a:gd name="connsiteX1" fmla="*/ 368677 w 708032"/>
                  <a:gd name="connsiteY1" fmla="*/ 187564 h 804337"/>
                  <a:gd name="connsiteX2" fmla="*/ 707344 w 708032"/>
                  <a:gd name="connsiteY2" fmla="*/ 801398 h 804337"/>
                  <a:gd name="connsiteX3" fmla="*/ 444877 w 708032"/>
                  <a:gd name="connsiteY3" fmla="*/ 407698 h 804337"/>
                  <a:gd name="connsiteX4" fmla="*/ 51177 w 708032"/>
                  <a:gd name="connsiteY4" fmla="*/ 119831 h 804337"/>
                  <a:gd name="connsiteX5" fmla="*/ 38477 w 708032"/>
                  <a:gd name="connsiteY5" fmla="*/ 1298 h 80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32" h="804337">
                    <a:moveTo>
                      <a:pt x="38477" y="1298"/>
                    </a:moveTo>
                    <a:cubicBezTo>
                      <a:pt x="91394" y="12587"/>
                      <a:pt x="257199" y="54214"/>
                      <a:pt x="368677" y="187564"/>
                    </a:cubicBezTo>
                    <a:cubicBezTo>
                      <a:pt x="480155" y="320914"/>
                      <a:pt x="694644" y="764709"/>
                      <a:pt x="707344" y="801398"/>
                    </a:cubicBezTo>
                    <a:cubicBezTo>
                      <a:pt x="720044" y="838087"/>
                      <a:pt x="554238" y="521293"/>
                      <a:pt x="444877" y="407698"/>
                    </a:cubicBezTo>
                    <a:cubicBezTo>
                      <a:pt x="335516" y="294103"/>
                      <a:pt x="117499" y="185448"/>
                      <a:pt x="51177" y="119831"/>
                    </a:cubicBezTo>
                    <a:cubicBezTo>
                      <a:pt x="-15145" y="54214"/>
                      <a:pt x="-14440" y="-9991"/>
                      <a:pt x="38477" y="12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72B1BDC-D3F9-4AA1-9990-DEB10AE69827}"/>
                  </a:ext>
                </a:extLst>
              </p:cNvPr>
              <p:cNvSpPr/>
              <p:nvPr/>
            </p:nvSpPr>
            <p:spPr>
              <a:xfrm>
                <a:off x="5110581" y="1006143"/>
                <a:ext cx="279235" cy="949691"/>
              </a:xfrm>
              <a:custGeom>
                <a:avLst/>
                <a:gdLst>
                  <a:gd name="connsiteX0" fmla="*/ 278452 w 279235"/>
                  <a:gd name="connsiteY0" fmla="*/ 1390 h 949691"/>
                  <a:gd name="connsiteX1" fmla="*/ 109119 w 279235"/>
                  <a:gd name="connsiteY1" fmla="*/ 373924 h 949691"/>
                  <a:gd name="connsiteX2" fmla="*/ 58319 w 279235"/>
                  <a:gd name="connsiteY2" fmla="*/ 754924 h 949691"/>
                  <a:gd name="connsiteX3" fmla="*/ 92186 w 279235"/>
                  <a:gd name="connsiteY3" fmla="*/ 945424 h 949691"/>
                  <a:gd name="connsiteX4" fmla="*/ 7519 w 279235"/>
                  <a:gd name="connsiteY4" fmla="*/ 581357 h 949691"/>
                  <a:gd name="connsiteX5" fmla="*/ 32919 w 279235"/>
                  <a:gd name="connsiteY5" fmla="*/ 259624 h 949691"/>
                  <a:gd name="connsiteX6" fmla="*/ 278452 w 279235"/>
                  <a:gd name="connsiteY6" fmla="*/ 1390 h 94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35" h="949691">
                    <a:moveTo>
                      <a:pt x="278452" y="1390"/>
                    </a:moveTo>
                    <a:cubicBezTo>
                      <a:pt x="291152" y="20440"/>
                      <a:pt x="145808" y="248335"/>
                      <a:pt x="109119" y="373924"/>
                    </a:cubicBezTo>
                    <a:cubicBezTo>
                      <a:pt x="72430" y="499513"/>
                      <a:pt x="61141" y="659674"/>
                      <a:pt x="58319" y="754924"/>
                    </a:cubicBezTo>
                    <a:cubicBezTo>
                      <a:pt x="55497" y="850174"/>
                      <a:pt x="100653" y="974352"/>
                      <a:pt x="92186" y="945424"/>
                    </a:cubicBezTo>
                    <a:cubicBezTo>
                      <a:pt x="83719" y="916496"/>
                      <a:pt x="17397" y="695657"/>
                      <a:pt x="7519" y="581357"/>
                    </a:cubicBezTo>
                    <a:cubicBezTo>
                      <a:pt x="-2359" y="467057"/>
                      <a:pt x="-9414" y="355580"/>
                      <a:pt x="32919" y="259624"/>
                    </a:cubicBezTo>
                    <a:cubicBezTo>
                      <a:pt x="75252" y="163669"/>
                      <a:pt x="265752" y="-17660"/>
                      <a:pt x="278452" y="139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25A3B935-BA80-4D37-9158-130350F444C5}"/>
                  </a:ext>
                </a:extLst>
              </p:cNvPr>
              <p:cNvSpPr/>
              <p:nvPr/>
            </p:nvSpPr>
            <p:spPr>
              <a:xfrm>
                <a:off x="7469148" y="1772519"/>
                <a:ext cx="718153" cy="764060"/>
              </a:xfrm>
              <a:custGeom>
                <a:avLst/>
                <a:gdLst>
                  <a:gd name="connsiteX0" fmla="*/ 66185 w 718153"/>
                  <a:gd name="connsiteY0" fmla="*/ 60514 h 764060"/>
                  <a:gd name="connsiteX1" fmla="*/ 362519 w 718153"/>
                  <a:gd name="connsiteY1" fmla="*/ 361081 h 764060"/>
                  <a:gd name="connsiteX2" fmla="*/ 599585 w 718153"/>
                  <a:gd name="connsiteY2" fmla="*/ 471148 h 764060"/>
                  <a:gd name="connsiteX3" fmla="*/ 718119 w 718153"/>
                  <a:gd name="connsiteY3" fmla="*/ 763248 h 764060"/>
                  <a:gd name="connsiteX4" fmla="*/ 608052 w 718153"/>
                  <a:gd name="connsiteY4" fmla="*/ 551581 h 764060"/>
                  <a:gd name="connsiteX5" fmla="*/ 299019 w 718153"/>
                  <a:gd name="connsiteY5" fmla="*/ 348381 h 764060"/>
                  <a:gd name="connsiteX6" fmla="*/ 116985 w 718153"/>
                  <a:gd name="connsiteY6" fmla="*/ 98614 h 764060"/>
                  <a:gd name="connsiteX7" fmla="*/ 2685 w 718153"/>
                  <a:gd name="connsiteY7" fmla="*/ 1248 h 764060"/>
                  <a:gd name="connsiteX8" fmla="*/ 66185 w 718153"/>
                  <a:gd name="connsiteY8" fmla="*/ 60514 h 76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153" h="764060">
                    <a:moveTo>
                      <a:pt x="66185" y="60514"/>
                    </a:moveTo>
                    <a:cubicBezTo>
                      <a:pt x="126157" y="120486"/>
                      <a:pt x="273619" y="292642"/>
                      <a:pt x="362519" y="361081"/>
                    </a:cubicBezTo>
                    <a:cubicBezTo>
                      <a:pt x="451419" y="429520"/>
                      <a:pt x="540318" y="404120"/>
                      <a:pt x="599585" y="471148"/>
                    </a:cubicBezTo>
                    <a:cubicBezTo>
                      <a:pt x="658852" y="538176"/>
                      <a:pt x="716708" y="749843"/>
                      <a:pt x="718119" y="763248"/>
                    </a:cubicBezTo>
                    <a:cubicBezTo>
                      <a:pt x="719530" y="776653"/>
                      <a:pt x="677902" y="620725"/>
                      <a:pt x="608052" y="551581"/>
                    </a:cubicBezTo>
                    <a:cubicBezTo>
                      <a:pt x="538202" y="482437"/>
                      <a:pt x="380863" y="423875"/>
                      <a:pt x="299019" y="348381"/>
                    </a:cubicBezTo>
                    <a:cubicBezTo>
                      <a:pt x="217175" y="272887"/>
                      <a:pt x="166374" y="156469"/>
                      <a:pt x="116985" y="98614"/>
                    </a:cubicBezTo>
                    <a:cubicBezTo>
                      <a:pt x="67596" y="40759"/>
                      <a:pt x="11857" y="5481"/>
                      <a:pt x="2685" y="1248"/>
                    </a:cubicBezTo>
                    <a:cubicBezTo>
                      <a:pt x="-6487" y="-2985"/>
                      <a:pt x="6213" y="542"/>
                      <a:pt x="66185" y="6051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9C48088F-ECC7-4E82-90EA-2F488B86E5B0}"/>
                  </a:ext>
                </a:extLst>
              </p:cNvPr>
              <p:cNvSpPr/>
              <p:nvPr/>
            </p:nvSpPr>
            <p:spPr>
              <a:xfrm>
                <a:off x="6609704" y="1106779"/>
                <a:ext cx="565807" cy="549855"/>
              </a:xfrm>
              <a:custGeom>
                <a:avLst/>
                <a:gdLst>
                  <a:gd name="connsiteX0" fmla="*/ 2763 w 565807"/>
                  <a:gd name="connsiteY0" fmla="*/ 2354 h 549855"/>
                  <a:gd name="connsiteX1" fmla="*/ 189029 w 565807"/>
                  <a:gd name="connsiteY1" fmla="*/ 256354 h 549855"/>
                  <a:gd name="connsiteX2" fmla="*/ 332963 w 565807"/>
                  <a:gd name="connsiteY2" fmla="*/ 362188 h 549855"/>
                  <a:gd name="connsiteX3" fmla="*/ 565796 w 565807"/>
                  <a:gd name="connsiteY3" fmla="*/ 548454 h 549855"/>
                  <a:gd name="connsiteX4" fmla="*/ 341429 w 565807"/>
                  <a:gd name="connsiteY4" fmla="*/ 421454 h 549855"/>
                  <a:gd name="connsiteX5" fmla="*/ 2763 w 565807"/>
                  <a:gd name="connsiteY5" fmla="*/ 2354 h 54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807" h="549855">
                    <a:moveTo>
                      <a:pt x="2763" y="2354"/>
                    </a:moveTo>
                    <a:cubicBezTo>
                      <a:pt x="-22637" y="-25163"/>
                      <a:pt x="133996" y="196382"/>
                      <a:pt x="189029" y="256354"/>
                    </a:cubicBezTo>
                    <a:cubicBezTo>
                      <a:pt x="244062" y="316326"/>
                      <a:pt x="270169" y="313505"/>
                      <a:pt x="332963" y="362188"/>
                    </a:cubicBezTo>
                    <a:cubicBezTo>
                      <a:pt x="395757" y="410871"/>
                      <a:pt x="564385" y="538576"/>
                      <a:pt x="565796" y="548454"/>
                    </a:cubicBezTo>
                    <a:cubicBezTo>
                      <a:pt x="567207" y="558332"/>
                      <a:pt x="433857" y="515998"/>
                      <a:pt x="341429" y="421454"/>
                    </a:cubicBezTo>
                    <a:cubicBezTo>
                      <a:pt x="249001" y="326910"/>
                      <a:pt x="28163" y="29871"/>
                      <a:pt x="2763" y="235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BC41743C-8503-4070-A46C-AB973297683A}"/>
                  </a:ext>
                </a:extLst>
              </p:cNvPr>
              <p:cNvSpPr/>
              <p:nvPr/>
            </p:nvSpPr>
            <p:spPr>
              <a:xfrm>
                <a:off x="4439411" y="1860723"/>
                <a:ext cx="946594" cy="2786569"/>
              </a:xfrm>
              <a:custGeom>
                <a:avLst/>
                <a:gdLst>
                  <a:gd name="connsiteX0" fmla="*/ 183389 w 946594"/>
                  <a:gd name="connsiteY0" fmla="*/ 963757 h 2786569"/>
                  <a:gd name="connsiteX1" fmla="*/ 203709 w 946594"/>
                  <a:gd name="connsiteY1" fmla="*/ 1563197 h 2786569"/>
                  <a:gd name="connsiteX2" fmla="*/ 432309 w 946594"/>
                  <a:gd name="connsiteY2" fmla="*/ 2213437 h 2786569"/>
                  <a:gd name="connsiteX3" fmla="*/ 940309 w 946594"/>
                  <a:gd name="connsiteY3" fmla="*/ 2777317 h 2786569"/>
                  <a:gd name="connsiteX4" fmla="*/ 681229 w 946594"/>
                  <a:gd name="connsiteY4" fmla="*/ 2518237 h 2786569"/>
                  <a:gd name="connsiteX5" fmla="*/ 173229 w 946594"/>
                  <a:gd name="connsiteY5" fmla="*/ 1928957 h 2786569"/>
                  <a:gd name="connsiteX6" fmla="*/ 509 w 946594"/>
                  <a:gd name="connsiteY6" fmla="*/ 857077 h 2786569"/>
                  <a:gd name="connsiteX7" fmla="*/ 127509 w 946594"/>
                  <a:gd name="connsiteY7" fmla="*/ 125557 h 2786569"/>
                  <a:gd name="connsiteX8" fmla="*/ 330709 w 946594"/>
                  <a:gd name="connsiteY8" fmla="*/ 84917 h 2786569"/>
                  <a:gd name="connsiteX9" fmla="*/ 193549 w 946594"/>
                  <a:gd name="connsiteY9" fmla="*/ 450677 h 2786569"/>
                  <a:gd name="connsiteX10" fmla="*/ 168149 w 946594"/>
                  <a:gd name="connsiteY10" fmla="*/ 694517 h 2786569"/>
                  <a:gd name="connsiteX11" fmla="*/ 157989 w 946594"/>
                  <a:gd name="connsiteY11" fmla="*/ 816437 h 2786569"/>
                  <a:gd name="connsiteX12" fmla="*/ 234189 w 946594"/>
                  <a:gd name="connsiteY12" fmla="*/ 201757 h 2786569"/>
                  <a:gd name="connsiteX13" fmla="*/ 244349 w 946594"/>
                  <a:gd name="connsiteY13" fmla="*/ 95077 h 2786569"/>
                  <a:gd name="connsiteX14" fmla="*/ 254509 w 946594"/>
                  <a:gd name="connsiteY14" fmla="*/ 34117 h 2786569"/>
                  <a:gd name="connsiteX15" fmla="*/ 224029 w 946594"/>
                  <a:gd name="connsiteY15" fmla="*/ 658957 h 278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6594" h="2786569">
                    <a:moveTo>
                      <a:pt x="183389" y="963757"/>
                    </a:moveTo>
                    <a:cubicBezTo>
                      <a:pt x="172805" y="1159337"/>
                      <a:pt x="162222" y="1354917"/>
                      <a:pt x="203709" y="1563197"/>
                    </a:cubicBezTo>
                    <a:cubicBezTo>
                      <a:pt x="245196" y="1771477"/>
                      <a:pt x="309542" y="2011084"/>
                      <a:pt x="432309" y="2213437"/>
                    </a:cubicBezTo>
                    <a:cubicBezTo>
                      <a:pt x="555076" y="2415790"/>
                      <a:pt x="898822" y="2726517"/>
                      <a:pt x="940309" y="2777317"/>
                    </a:cubicBezTo>
                    <a:cubicBezTo>
                      <a:pt x="981796" y="2828117"/>
                      <a:pt x="809076" y="2659630"/>
                      <a:pt x="681229" y="2518237"/>
                    </a:cubicBezTo>
                    <a:cubicBezTo>
                      <a:pt x="553382" y="2376844"/>
                      <a:pt x="286682" y="2205817"/>
                      <a:pt x="173229" y="1928957"/>
                    </a:cubicBezTo>
                    <a:cubicBezTo>
                      <a:pt x="59776" y="1652097"/>
                      <a:pt x="8129" y="1157644"/>
                      <a:pt x="509" y="857077"/>
                    </a:cubicBezTo>
                    <a:cubicBezTo>
                      <a:pt x="-7111" y="556510"/>
                      <a:pt x="72476" y="254250"/>
                      <a:pt x="127509" y="125557"/>
                    </a:cubicBezTo>
                    <a:cubicBezTo>
                      <a:pt x="182542" y="-3136"/>
                      <a:pt x="319702" y="30730"/>
                      <a:pt x="330709" y="84917"/>
                    </a:cubicBezTo>
                    <a:cubicBezTo>
                      <a:pt x="341716" y="139104"/>
                      <a:pt x="220642" y="349077"/>
                      <a:pt x="193549" y="450677"/>
                    </a:cubicBezTo>
                    <a:cubicBezTo>
                      <a:pt x="166456" y="552277"/>
                      <a:pt x="174076" y="633557"/>
                      <a:pt x="168149" y="694517"/>
                    </a:cubicBezTo>
                    <a:cubicBezTo>
                      <a:pt x="162222" y="755477"/>
                      <a:pt x="146982" y="898564"/>
                      <a:pt x="157989" y="816437"/>
                    </a:cubicBezTo>
                    <a:cubicBezTo>
                      <a:pt x="168996" y="734310"/>
                      <a:pt x="219796" y="321984"/>
                      <a:pt x="234189" y="201757"/>
                    </a:cubicBezTo>
                    <a:cubicBezTo>
                      <a:pt x="248582" y="81530"/>
                      <a:pt x="240962" y="123017"/>
                      <a:pt x="244349" y="95077"/>
                    </a:cubicBezTo>
                    <a:cubicBezTo>
                      <a:pt x="247736" y="67137"/>
                      <a:pt x="257896" y="-59863"/>
                      <a:pt x="254509" y="34117"/>
                    </a:cubicBezTo>
                    <a:cubicBezTo>
                      <a:pt x="251122" y="128097"/>
                      <a:pt x="237575" y="393527"/>
                      <a:pt x="224029" y="658957"/>
                    </a:cubicBezTo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4E0B0096-6CCE-410F-A9E5-50473920DF90}"/>
                  </a:ext>
                </a:extLst>
              </p:cNvPr>
              <p:cNvSpPr/>
              <p:nvPr/>
            </p:nvSpPr>
            <p:spPr>
              <a:xfrm>
                <a:off x="7358430" y="1018552"/>
                <a:ext cx="825092" cy="1186507"/>
              </a:xfrm>
              <a:custGeom>
                <a:avLst/>
                <a:gdLst>
                  <a:gd name="connsiteX0" fmla="*/ 3337 w 825092"/>
                  <a:gd name="connsiteY0" fmla="*/ 5915 h 1186507"/>
                  <a:gd name="connsiteX1" fmla="*/ 367403 w 825092"/>
                  <a:gd name="connsiteY1" fmla="*/ 446181 h 1186507"/>
                  <a:gd name="connsiteX2" fmla="*/ 811903 w 825092"/>
                  <a:gd name="connsiteY2" fmla="*/ 1165848 h 1186507"/>
                  <a:gd name="connsiteX3" fmla="*/ 667970 w 825092"/>
                  <a:gd name="connsiteY3" fmla="*/ 945715 h 1186507"/>
                  <a:gd name="connsiteX4" fmla="*/ 261570 w 825092"/>
                  <a:gd name="connsiteY4" fmla="*/ 471581 h 1186507"/>
                  <a:gd name="connsiteX5" fmla="*/ 189603 w 825092"/>
                  <a:gd name="connsiteY5" fmla="*/ 209115 h 1186507"/>
                  <a:gd name="connsiteX6" fmla="*/ 3337 w 825092"/>
                  <a:gd name="connsiteY6" fmla="*/ 5915 h 11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092" h="1186507">
                    <a:moveTo>
                      <a:pt x="3337" y="5915"/>
                    </a:moveTo>
                    <a:cubicBezTo>
                      <a:pt x="32970" y="45426"/>
                      <a:pt x="232642" y="252859"/>
                      <a:pt x="367403" y="446181"/>
                    </a:cubicBezTo>
                    <a:cubicBezTo>
                      <a:pt x="502164" y="639503"/>
                      <a:pt x="761809" y="1082592"/>
                      <a:pt x="811903" y="1165848"/>
                    </a:cubicBezTo>
                    <a:cubicBezTo>
                      <a:pt x="861997" y="1249104"/>
                      <a:pt x="759692" y="1061426"/>
                      <a:pt x="667970" y="945715"/>
                    </a:cubicBezTo>
                    <a:cubicBezTo>
                      <a:pt x="576248" y="830004"/>
                      <a:pt x="341298" y="594348"/>
                      <a:pt x="261570" y="471581"/>
                    </a:cubicBezTo>
                    <a:cubicBezTo>
                      <a:pt x="181842" y="348814"/>
                      <a:pt x="229114" y="283198"/>
                      <a:pt x="189603" y="209115"/>
                    </a:cubicBezTo>
                    <a:cubicBezTo>
                      <a:pt x="150092" y="135032"/>
                      <a:pt x="-26296" y="-33596"/>
                      <a:pt x="3337" y="591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86F2F67-41CC-409F-940E-9A5ACD594527}"/>
                  </a:ext>
                </a:extLst>
              </p:cNvPr>
              <p:cNvSpPr/>
              <p:nvPr/>
            </p:nvSpPr>
            <p:spPr>
              <a:xfrm>
                <a:off x="7196665" y="536949"/>
                <a:ext cx="199002" cy="305988"/>
              </a:xfrm>
              <a:custGeom>
                <a:avLst/>
                <a:gdLst>
                  <a:gd name="connsiteX0" fmla="*/ 2 w 199002"/>
                  <a:gd name="connsiteY0" fmla="*/ 684 h 305988"/>
                  <a:gd name="connsiteX1" fmla="*/ 156635 w 199002"/>
                  <a:gd name="connsiteY1" fmla="*/ 114984 h 305988"/>
                  <a:gd name="connsiteX2" fmla="*/ 198968 w 199002"/>
                  <a:gd name="connsiteY2" fmla="*/ 305484 h 305988"/>
                  <a:gd name="connsiteX3" fmla="*/ 152402 w 199002"/>
                  <a:gd name="connsiteY3" fmla="*/ 165784 h 305988"/>
                  <a:gd name="connsiteX4" fmla="*/ 2 w 199002"/>
                  <a:gd name="connsiteY4" fmla="*/ 684 h 3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02" h="305988">
                    <a:moveTo>
                      <a:pt x="2" y="684"/>
                    </a:moveTo>
                    <a:cubicBezTo>
                      <a:pt x="708" y="-7783"/>
                      <a:pt x="123474" y="64184"/>
                      <a:pt x="156635" y="114984"/>
                    </a:cubicBezTo>
                    <a:cubicBezTo>
                      <a:pt x="189796" y="165784"/>
                      <a:pt x="199674" y="297017"/>
                      <a:pt x="198968" y="305484"/>
                    </a:cubicBezTo>
                    <a:cubicBezTo>
                      <a:pt x="198262" y="313951"/>
                      <a:pt x="179919" y="213762"/>
                      <a:pt x="152402" y="165784"/>
                    </a:cubicBezTo>
                    <a:cubicBezTo>
                      <a:pt x="124885" y="117806"/>
                      <a:pt x="-704" y="9151"/>
                      <a:pt x="2" y="68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6D353E36-1716-45DE-9539-252204824759}"/>
                  </a:ext>
                </a:extLst>
              </p:cNvPr>
              <p:cNvSpPr/>
              <p:nvPr/>
            </p:nvSpPr>
            <p:spPr>
              <a:xfrm>
                <a:off x="8242300" y="1147233"/>
                <a:ext cx="318583" cy="1089787"/>
              </a:xfrm>
              <a:custGeom>
                <a:avLst/>
                <a:gdLst>
                  <a:gd name="connsiteX0" fmla="*/ 0 w 318583"/>
                  <a:gd name="connsiteY0" fmla="*/ 0 h 1089787"/>
                  <a:gd name="connsiteX1" fmla="*/ 127000 w 318583"/>
                  <a:gd name="connsiteY1" fmla="*/ 325967 h 1089787"/>
                  <a:gd name="connsiteX2" fmla="*/ 254000 w 318583"/>
                  <a:gd name="connsiteY2" fmla="*/ 588434 h 1089787"/>
                  <a:gd name="connsiteX3" fmla="*/ 313267 w 318583"/>
                  <a:gd name="connsiteY3" fmla="*/ 833967 h 1089787"/>
                  <a:gd name="connsiteX4" fmla="*/ 309033 w 318583"/>
                  <a:gd name="connsiteY4" fmla="*/ 1087967 h 1089787"/>
                  <a:gd name="connsiteX5" fmla="*/ 254000 w 318583"/>
                  <a:gd name="connsiteY5" fmla="*/ 698500 h 1089787"/>
                  <a:gd name="connsiteX6" fmla="*/ 143933 w 318583"/>
                  <a:gd name="connsiteY6" fmla="*/ 385234 h 1089787"/>
                  <a:gd name="connsiteX7" fmla="*/ 16933 w 318583"/>
                  <a:gd name="connsiteY7" fmla="*/ 93134 h 1089787"/>
                  <a:gd name="connsiteX8" fmla="*/ 63500 w 318583"/>
                  <a:gd name="connsiteY8" fmla="*/ 71967 h 108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583" h="1089787">
                    <a:moveTo>
                      <a:pt x="0" y="0"/>
                    </a:moveTo>
                    <a:cubicBezTo>
                      <a:pt x="42333" y="113947"/>
                      <a:pt x="84667" y="227895"/>
                      <a:pt x="127000" y="325967"/>
                    </a:cubicBezTo>
                    <a:cubicBezTo>
                      <a:pt x="169333" y="424039"/>
                      <a:pt x="222956" y="503767"/>
                      <a:pt x="254000" y="588434"/>
                    </a:cubicBezTo>
                    <a:cubicBezTo>
                      <a:pt x="285044" y="673101"/>
                      <a:pt x="304095" y="750712"/>
                      <a:pt x="313267" y="833967"/>
                    </a:cubicBezTo>
                    <a:cubicBezTo>
                      <a:pt x="322439" y="917222"/>
                      <a:pt x="318911" y="1110545"/>
                      <a:pt x="309033" y="1087967"/>
                    </a:cubicBezTo>
                    <a:cubicBezTo>
                      <a:pt x="299155" y="1065389"/>
                      <a:pt x="281517" y="815622"/>
                      <a:pt x="254000" y="698500"/>
                    </a:cubicBezTo>
                    <a:cubicBezTo>
                      <a:pt x="226483" y="581378"/>
                      <a:pt x="183444" y="486128"/>
                      <a:pt x="143933" y="385234"/>
                    </a:cubicBezTo>
                    <a:cubicBezTo>
                      <a:pt x="104422" y="284340"/>
                      <a:pt x="30338" y="145345"/>
                      <a:pt x="16933" y="93134"/>
                    </a:cubicBezTo>
                    <a:cubicBezTo>
                      <a:pt x="3528" y="40923"/>
                      <a:pt x="33514" y="56445"/>
                      <a:pt x="63500" y="71967"/>
                    </a:cubicBezTo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9F862504-D317-4089-98AA-000FB8DB05B8}"/>
                  </a:ext>
                </a:extLst>
              </p:cNvPr>
              <p:cNvSpPr/>
              <p:nvPr/>
            </p:nvSpPr>
            <p:spPr>
              <a:xfrm>
                <a:off x="7365960" y="1921414"/>
                <a:ext cx="635061" cy="403364"/>
              </a:xfrm>
              <a:custGeom>
                <a:avLst/>
                <a:gdLst>
                  <a:gd name="connsiteX0" fmla="*/ 40 w 635061"/>
                  <a:gd name="connsiteY0" fmla="*/ 519 h 403364"/>
                  <a:gd name="connsiteX1" fmla="*/ 249807 w 635061"/>
                  <a:gd name="connsiteY1" fmla="*/ 191019 h 403364"/>
                  <a:gd name="connsiteX2" fmla="*/ 635040 w 635061"/>
                  <a:gd name="connsiteY2" fmla="*/ 402686 h 403364"/>
                  <a:gd name="connsiteX3" fmla="*/ 266740 w 635061"/>
                  <a:gd name="connsiteY3" fmla="*/ 250286 h 403364"/>
                  <a:gd name="connsiteX4" fmla="*/ 40 w 635061"/>
                  <a:gd name="connsiteY4" fmla="*/ 519 h 40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061" h="403364">
                    <a:moveTo>
                      <a:pt x="40" y="519"/>
                    </a:moveTo>
                    <a:cubicBezTo>
                      <a:pt x="-2782" y="-9359"/>
                      <a:pt x="143974" y="123991"/>
                      <a:pt x="249807" y="191019"/>
                    </a:cubicBezTo>
                    <a:cubicBezTo>
                      <a:pt x="355640" y="258047"/>
                      <a:pt x="632218" y="392808"/>
                      <a:pt x="635040" y="402686"/>
                    </a:cubicBezTo>
                    <a:cubicBezTo>
                      <a:pt x="637862" y="412564"/>
                      <a:pt x="366223" y="312375"/>
                      <a:pt x="266740" y="250286"/>
                    </a:cubicBezTo>
                    <a:cubicBezTo>
                      <a:pt x="167257" y="188197"/>
                      <a:pt x="2862" y="10397"/>
                      <a:pt x="40" y="51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BFDFF733-5A66-4E94-8CBF-7A553F22418B}"/>
                  </a:ext>
                </a:extLst>
              </p:cNvPr>
              <p:cNvSpPr/>
              <p:nvPr/>
            </p:nvSpPr>
            <p:spPr>
              <a:xfrm>
                <a:off x="6723400" y="1415068"/>
                <a:ext cx="888176" cy="792904"/>
              </a:xfrm>
              <a:custGeom>
                <a:avLst/>
                <a:gdLst>
                  <a:gd name="connsiteX0" fmla="*/ 3367 w 888176"/>
                  <a:gd name="connsiteY0" fmla="*/ 3099 h 792904"/>
                  <a:gd name="connsiteX1" fmla="*/ 104967 w 888176"/>
                  <a:gd name="connsiteY1" fmla="*/ 210532 h 792904"/>
                  <a:gd name="connsiteX2" fmla="*/ 164233 w 888176"/>
                  <a:gd name="connsiteY2" fmla="*/ 384099 h 792904"/>
                  <a:gd name="connsiteX3" fmla="*/ 452100 w 888176"/>
                  <a:gd name="connsiteY3" fmla="*/ 676199 h 792904"/>
                  <a:gd name="connsiteX4" fmla="*/ 888133 w 888176"/>
                  <a:gd name="connsiteY4" fmla="*/ 790499 h 792904"/>
                  <a:gd name="connsiteX5" fmla="*/ 477500 w 888176"/>
                  <a:gd name="connsiteY5" fmla="*/ 583065 h 792904"/>
                  <a:gd name="connsiteX6" fmla="*/ 240433 w 888176"/>
                  <a:gd name="connsiteY6" fmla="*/ 379865 h 792904"/>
                  <a:gd name="connsiteX7" fmla="*/ 3367 w 888176"/>
                  <a:gd name="connsiteY7" fmla="*/ 3099 h 79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8176" h="792904">
                    <a:moveTo>
                      <a:pt x="3367" y="3099"/>
                    </a:moveTo>
                    <a:cubicBezTo>
                      <a:pt x="-19211" y="-25123"/>
                      <a:pt x="78156" y="147032"/>
                      <a:pt x="104967" y="210532"/>
                    </a:cubicBezTo>
                    <a:cubicBezTo>
                      <a:pt x="131778" y="274032"/>
                      <a:pt x="106378" y="306488"/>
                      <a:pt x="164233" y="384099"/>
                    </a:cubicBezTo>
                    <a:cubicBezTo>
                      <a:pt x="222088" y="461710"/>
                      <a:pt x="331450" y="608466"/>
                      <a:pt x="452100" y="676199"/>
                    </a:cubicBezTo>
                    <a:cubicBezTo>
                      <a:pt x="572750" y="743932"/>
                      <a:pt x="883900" y="806021"/>
                      <a:pt x="888133" y="790499"/>
                    </a:cubicBezTo>
                    <a:cubicBezTo>
                      <a:pt x="892366" y="774977"/>
                      <a:pt x="585450" y="651504"/>
                      <a:pt x="477500" y="583065"/>
                    </a:cubicBezTo>
                    <a:cubicBezTo>
                      <a:pt x="369550" y="514626"/>
                      <a:pt x="317338" y="472293"/>
                      <a:pt x="240433" y="379865"/>
                    </a:cubicBezTo>
                    <a:cubicBezTo>
                      <a:pt x="163528" y="287437"/>
                      <a:pt x="25945" y="31321"/>
                      <a:pt x="3367" y="30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4A19D2A4-38F3-4C79-BD98-B4B6052AEBA8}"/>
                  </a:ext>
                </a:extLst>
              </p:cNvPr>
              <p:cNvSpPr/>
              <p:nvPr/>
            </p:nvSpPr>
            <p:spPr>
              <a:xfrm>
                <a:off x="7756524" y="1736815"/>
                <a:ext cx="698175" cy="680718"/>
              </a:xfrm>
              <a:custGeom>
                <a:avLst/>
                <a:gdLst>
                  <a:gd name="connsiteX0" fmla="*/ 11643 w 698175"/>
                  <a:gd name="connsiteY0" fmla="*/ 11552 h 680718"/>
                  <a:gd name="connsiteX1" fmla="*/ 197909 w 698175"/>
                  <a:gd name="connsiteY1" fmla="*/ 206285 h 680718"/>
                  <a:gd name="connsiteX2" fmla="*/ 286809 w 698175"/>
                  <a:gd name="connsiteY2" fmla="*/ 430652 h 680718"/>
                  <a:gd name="connsiteX3" fmla="*/ 697443 w 698175"/>
                  <a:gd name="connsiteY3" fmla="*/ 680418 h 680718"/>
                  <a:gd name="connsiteX4" fmla="*/ 384176 w 698175"/>
                  <a:gd name="connsiteY4" fmla="*/ 477218 h 680718"/>
                  <a:gd name="connsiteX5" fmla="*/ 269876 w 698175"/>
                  <a:gd name="connsiteY5" fmla="*/ 282485 h 680718"/>
                  <a:gd name="connsiteX6" fmla="*/ 45509 w 698175"/>
                  <a:gd name="connsiteY6" fmla="*/ 49652 h 680718"/>
                  <a:gd name="connsiteX7" fmla="*/ 11643 w 698175"/>
                  <a:gd name="connsiteY7" fmla="*/ 11552 h 68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175" h="680718">
                    <a:moveTo>
                      <a:pt x="11643" y="11552"/>
                    </a:moveTo>
                    <a:cubicBezTo>
                      <a:pt x="37043" y="37658"/>
                      <a:pt x="152048" y="136435"/>
                      <a:pt x="197909" y="206285"/>
                    </a:cubicBezTo>
                    <a:cubicBezTo>
                      <a:pt x="243770" y="276135"/>
                      <a:pt x="203553" y="351630"/>
                      <a:pt x="286809" y="430652"/>
                    </a:cubicBezTo>
                    <a:cubicBezTo>
                      <a:pt x="370065" y="509674"/>
                      <a:pt x="681215" y="672657"/>
                      <a:pt x="697443" y="680418"/>
                    </a:cubicBezTo>
                    <a:cubicBezTo>
                      <a:pt x="713671" y="688179"/>
                      <a:pt x="455437" y="543540"/>
                      <a:pt x="384176" y="477218"/>
                    </a:cubicBezTo>
                    <a:cubicBezTo>
                      <a:pt x="312915" y="410896"/>
                      <a:pt x="326321" y="353746"/>
                      <a:pt x="269876" y="282485"/>
                    </a:cubicBezTo>
                    <a:cubicBezTo>
                      <a:pt x="213432" y="211224"/>
                      <a:pt x="86431" y="93397"/>
                      <a:pt x="45509" y="49652"/>
                    </a:cubicBezTo>
                    <a:cubicBezTo>
                      <a:pt x="4587" y="5907"/>
                      <a:pt x="-13757" y="-14554"/>
                      <a:pt x="11643" y="1155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1B8C44-ECEB-49B4-BAAF-691F10843AD8}"/>
                  </a:ext>
                </a:extLst>
              </p:cNvPr>
              <p:cNvSpPr/>
              <p:nvPr/>
            </p:nvSpPr>
            <p:spPr>
              <a:xfrm>
                <a:off x="6599621" y="331992"/>
                <a:ext cx="355842" cy="221393"/>
              </a:xfrm>
              <a:custGeom>
                <a:avLst/>
                <a:gdLst>
                  <a:gd name="connsiteX0" fmla="*/ 146 w 355842"/>
                  <a:gd name="connsiteY0" fmla="*/ 2441 h 221393"/>
                  <a:gd name="connsiteX1" fmla="*/ 165246 w 355842"/>
                  <a:gd name="connsiteY1" fmla="*/ 159075 h 221393"/>
                  <a:gd name="connsiteX2" fmla="*/ 355746 w 355842"/>
                  <a:gd name="connsiteY2" fmla="*/ 218341 h 221393"/>
                  <a:gd name="connsiteX3" fmla="*/ 139846 w 355842"/>
                  <a:gd name="connsiteY3" fmla="*/ 74408 h 221393"/>
                  <a:gd name="connsiteX4" fmla="*/ 146 w 355842"/>
                  <a:gd name="connsiteY4" fmla="*/ 2441 h 22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842" h="221393">
                    <a:moveTo>
                      <a:pt x="146" y="2441"/>
                    </a:moveTo>
                    <a:cubicBezTo>
                      <a:pt x="4379" y="16552"/>
                      <a:pt x="105979" y="123092"/>
                      <a:pt x="165246" y="159075"/>
                    </a:cubicBezTo>
                    <a:cubicBezTo>
                      <a:pt x="224513" y="195058"/>
                      <a:pt x="359979" y="232452"/>
                      <a:pt x="355746" y="218341"/>
                    </a:cubicBezTo>
                    <a:cubicBezTo>
                      <a:pt x="351513" y="204230"/>
                      <a:pt x="195585" y="110391"/>
                      <a:pt x="139846" y="74408"/>
                    </a:cubicBezTo>
                    <a:cubicBezTo>
                      <a:pt x="84107" y="38425"/>
                      <a:pt x="-4087" y="-11670"/>
                      <a:pt x="146" y="244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676F706-9C9D-4593-B616-1E73257983EF}"/>
                  </a:ext>
                </a:extLst>
              </p:cNvPr>
              <p:cNvSpPr/>
              <p:nvPr/>
            </p:nvSpPr>
            <p:spPr>
              <a:xfrm>
                <a:off x="4858108" y="888709"/>
                <a:ext cx="353347" cy="849647"/>
              </a:xfrm>
              <a:custGeom>
                <a:avLst/>
                <a:gdLst>
                  <a:gd name="connsiteX0" fmla="*/ 353125 w 353347"/>
                  <a:gd name="connsiteY0" fmla="*/ 4524 h 849647"/>
                  <a:gd name="connsiteX1" fmla="*/ 192259 w 353347"/>
                  <a:gd name="connsiteY1" fmla="*/ 351658 h 849647"/>
                  <a:gd name="connsiteX2" fmla="*/ 137225 w 353347"/>
                  <a:gd name="connsiteY2" fmla="*/ 817324 h 849647"/>
                  <a:gd name="connsiteX3" fmla="*/ 103359 w 353347"/>
                  <a:gd name="connsiteY3" fmla="*/ 787691 h 849647"/>
                  <a:gd name="connsiteX4" fmla="*/ 14459 w 353347"/>
                  <a:gd name="connsiteY4" fmla="*/ 609891 h 849647"/>
                  <a:gd name="connsiteX5" fmla="*/ 14459 w 353347"/>
                  <a:gd name="connsiteY5" fmla="*/ 491358 h 849647"/>
                  <a:gd name="connsiteX6" fmla="*/ 154159 w 353347"/>
                  <a:gd name="connsiteY6" fmla="*/ 173858 h 849647"/>
                  <a:gd name="connsiteX7" fmla="*/ 353125 w 353347"/>
                  <a:gd name="connsiteY7" fmla="*/ 4524 h 84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347" h="849647">
                    <a:moveTo>
                      <a:pt x="353125" y="4524"/>
                    </a:moveTo>
                    <a:cubicBezTo>
                      <a:pt x="359475" y="34157"/>
                      <a:pt x="228242" y="216191"/>
                      <a:pt x="192259" y="351658"/>
                    </a:cubicBezTo>
                    <a:cubicBezTo>
                      <a:pt x="156276" y="487125"/>
                      <a:pt x="152042" y="744652"/>
                      <a:pt x="137225" y="817324"/>
                    </a:cubicBezTo>
                    <a:cubicBezTo>
                      <a:pt x="122408" y="889996"/>
                      <a:pt x="123820" y="822263"/>
                      <a:pt x="103359" y="787691"/>
                    </a:cubicBezTo>
                    <a:cubicBezTo>
                      <a:pt x="82898" y="753119"/>
                      <a:pt x="29276" y="659280"/>
                      <a:pt x="14459" y="609891"/>
                    </a:cubicBezTo>
                    <a:cubicBezTo>
                      <a:pt x="-358" y="560502"/>
                      <a:pt x="-8824" y="564030"/>
                      <a:pt x="14459" y="491358"/>
                    </a:cubicBezTo>
                    <a:cubicBezTo>
                      <a:pt x="37742" y="418686"/>
                      <a:pt x="98420" y="250058"/>
                      <a:pt x="154159" y="173858"/>
                    </a:cubicBezTo>
                    <a:cubicBezTo>
                      <a:pt x="209898" y="97658"/>
                      <a:pt x="346775" y="-25109"/>
                      <a:pt x="353125" y="45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0C80EED-E21A-4380-9A4B-D525B558B4B0}"/>
                  </a:ext>
                </a:extLst>
              </p:cNvPr>
              <p:cNvSpPr/>
              <p:nvPr/>
            </p:nvSpPr>
            <p:spPr>
              <a:xfrm>
                <a:off x="5968696" y="1075062"/>
                <a:ext cx="381327" cy="562236"/>
              </a:xfrm>
              <a:custGeom>
                <a:avLst/>
                <a:gdLst>
                  <a:gd name="connsiteX0" fmla="*/ 304 w 381327"/>
                  <a:gd name="connsiteY0" fmla="*/ 205 h 562236"/>
                  <a:gd name="connsiteX1" fmla="*/ 178104 w 381327"/>
                  <a:gd name="connsiteY1" fmla="*/ 199171 h 562236"/>
                  <a:gd name="connsiteX2" fmla="*/ 381304 w 381327"/>
                  <a:gd name="connsiteY2" fmla="*/ 559005 h 562236"/>
                  <a:gd name="connsiteX3" fmla="*/ 165404 w 381327"/>
                  <a:gd name="connsiteY3" fmla="*/ 368505 h 562236"/>
                  <a:gd name="connsiteX4" fmla="*/ 135771 w 381327"/>
                  <a:gd name="connsiteY4" fmla="*/ 233038 h 562236"/>
                  <a:gd name="connsiteX5" fmla="*/ 304 w 381327"/>
                  <a:gd name="connsiteY5" fmla="*/ 205 h 56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327" h="562236">
                    <a:moveTo>
                      <a:pt x="304" y="205"/>
                    </a:moveTo>
                    <a:cubicBezTo>
                      <a:pt x="7359" y="-5439"/>
                      <a:pt x="114604" y="106038"/>
                      <a:pt x="178104" y="199171"/>
                    </a:cubicBezTo>
                    <a:cubicBezTo>
                      <a:pt x="241604" y="292304"/>
                      <a:pt x="383421" y="530783"/>
                      <a:pt x="381304" y="559005"/>
                    </a:cubicBezTo>
                    <a:cubicBezTo>
                      <a:pt x="379187" y="587227"/>
                      <a:pt x="206326" y="422833"/>
                      <a:pt x="165404" y="368505"/>
                    </a:cubicBezTo>
                    <a:cubicBezTo>
                      <a:pt x="124482" y="314177"/>
                      <a:pt x="160465" y="289482"/>
                      <a:pt x="135771" y="233038"/>
                    </a:cubicBezTo>
                    <a:cubicBezTo>
                      <a:pt x="111077" y="176594"/>
                      <a:pt x="-6751" y="5849"/>
                      <a:pt x="304" y="20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B28A7567-B66B-44ED-AFD2-34E49C3BAB98}"/>
                  </a:ext>
                </a:extLst>
              </p:cNvPr>
              <p:cNvSpPr/>
              <p:nvPr/>
            </p:nvSpPr>
            <p:spPr>
              <a:xfrm>
                <a:off x="4550593" y="256172"/>
                <a:ext cx="1135433" cy="849541"/>
              </a:xfrm>
              <a:custGeom>
                <a:avLst/>
                <a:gdLst>
                  <a:gd name="connsiteX0" fmla="*/ 1130540 w 1135433"/>
                  <a:gd name="connsiteY0" fmla="*/ 61328 h 849541"/>
                  <a:gd name="connsiteX1" fmla="*/ 923107 w 1135433"/>
                  <a:gd name="connsiteY1" fmla="*/ 14761 h 849541"/>
                  <a:gd name="connsiteX2" fmla="*/ 660640 w 1135433"/>
                  <a:gd name="connsiteY2" fmla="*/ 14761 h 849541"/>
                  <a:gd name="connsiteX3" fmla="*/ 364307 w 1135433"/>
                  <a:gd name="connsiteY3" fmla="*/ 188328 h 849541"/>
                  <a:gd name="connsiteX4" fmla="*/ 135707 w 1135433"/>
                  <a:gd name="connsiteY4" fmla="*/ 505828 h 849541"/>
                  <a:gd name="connsiteX5" fmla="*/ 240 w 1135433"/>
                  <a:gd name="connsiteY5" fmla="*/ 848728 h 849541"/>
                  <a:gd name="connsiteX6" fmla="*/ 110307 w 1135433"/>
                  <a:gd name="connsiteY6" fmla="*/ 590495 h 849541"/>
                  <a:gd name="connsiteX7" fmla="*/ 372774 w 1135433"/>
                  <a:gd name="connsiteY7" fmla="*/ 251828 h 849541"/>
                  <a:gd name="connsiteX8" fmla="*/ 711440 w 1135433"/>
                  <a:gd name="connsiteY8" fmla="*/ 74028 h 849541"/>
                  <a:gd name="connsiteX9" fmla="*/ 1130540 w 1135433"/>
                  <a:gd name="connsiteY9" fmla="*/ 61328 h 84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5433" h="849541">
                    <a:moveTo>
                      <a:pt x="1130540" y="61328"/>
                    </a:moveTo>
                    <a:cubicBezTo>
                      <a:pt x="1165818" y="51450"/>
                      <a:pt x="1001424" y="22522"/>
                      <a:pt x="923107" y="14761"/>
                    </a:cubicBezTo>
                    <a:cubicBezTo>
                      <a:pt x="844790" y="7000"/>
                      <a:pt x="753773" y="-14167"/>
                      <a:pt x="660640" y="14761"/>
                    </a:cubicBezTo>
                    <a:cubicBezTo>
                      <a:pt x="567507" y="43689"/>
                      <a:pt x="451796" y="106484"/>
                      <a:pt x="364307" y="188328"/>
                    </a:cubicBezTo>
                    <a:cubicBezTo>
                      <a:pt x="276818" y="270172"/>
                      <a:pt x="196385" y="395761"/>
                      <a:pt x="135707" y="505828"/>
                    </a:cubicBezTo>
                    <a:cubicBezTo>
                      <a:pt x="75029" y="615895"/>
                      <a:pt x="4473" y="834617"/>
                      <a:pt x="240" y="848728"/>
                    </a:cubicBezTo>
                    <a:cubicBezTo>
                      <a:pt x="-3993" y="862839"/>
                      <a:pt x="48218" y="689978"/>
                      <a:pt x="110307" y="590495"/>
                    </a:cubicBezTo>
                    <a:cubicBezTo>
                      <a:pt x="172396" y="491012"/>
                      <a:pt x="272585" y="337906"/>
                      <a:pt x="372774" y="251828"/>
                    </a:cubicBezTo>
                    <a:cubicBezTo>
                      <a:pt x="472963" y="165750"/>
                      <a:pt x="587968" y="105778"/>
                      <a:pt x="711440" y="74028"/>
                    </a:cubicBezTo>
                    <a:cubicBezTo>
                      <a:pt x="834912" y="42278"/>
                      <a:pt x="1095262" y="71206"/>
                      <a:pt x="1130540" y="6132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5F1A5100-87CE-4B60-9698-7FD02F403BFC}"/>
                  </a:ext>
                </a:extLst>
              </p:cNvPr>
              <p:cNvSpPr/>
              <p:nvPr/>
            </p:nvSpPr>
            <p:spPr>
              <a:xfrm>
                <a:off x="8065865" y="2717240"/>
                <a:ext cx="449274" cy="1512626"/>
              </a:xfrm>
              <a:custGeom>
                <a:avLst/>
                <a:gdLst>
                  <a:gd name="connsiteX0" fmla="*/ 294978 w 449274"/>
                  <a:gd name="connsiteY0" fmla="*/ 334999 h 1512626"/>
                  <a:gd name="connsiteX1" fmla="*/ 409278 w 449274"/>
                  <a:gd name="connsiteY1" fmla="*/ 572066 h 1512626"/>
                  <a:gd name="connsiteX2" fmla="*/ 447378 w 449274"/>
                  <a:gd name="connsiteY2" fmla="*/ 804899 h 1512626"/>
                  <a:gd name="connsiteX3" fmla="*/ 358478 w 449274"/>
                  <a:gd name="connsiteY3" fmla="*/ 1156266 h 1512626"/>
                  <a:gd name="connsiteX4" fmla="*/ 2878 w 449274"/>
                  <a:gd name="connsiteY4" fmla="*/ 1507633 h 1512626"/>
                  <a:gd name="connsiteX5" fmla="*/ 193378 w 449274"/>
                  <a:gd name="connsiteY5" fmla="*/ 1334066 h 1512626"/>
                  <a:gd name="connsiteX6" fmla="*/ 244178 w 449274"/>
                  <a:gd name="connsiteY6" fmla="*/ 936133 h 1512626"/>
                  <a:gd name="connsiteX7" fmla="*/ 117178 w 449274"/>
                  <a:gd name="connsiteY7" fmla="*/ 406966 h 1512626"/>
                  <a:gd name="connsiteX8" fmla="*/ 134111 w 449274"/>
                  <a:gd name="connsiteY8" fmla="*/ 566 h 1512626"/>
                  <a:gd name="connsiteX9" fmla="*/ 294978 w 449274"/>
                  <a:gd name="connsiteY9" fmla="*/ 334999 h 15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74" h="1512626">
                    <a:moveTo>
                      <a:pt x="294978" y="334999"/>
                    </a:moveTo>
                    <a:cubicBezTo>
                      <a:pt x="340839" y="430249"/>
                      <a:pt x="383878" y="493749"/>
                      <a:pt x="409278" y="572066"/>
                    </a:cubicBezTo>
                    <a:cubicBezTo>
                      <a:pt x="434678" y="650383"/>
                      <a:pt x="455845" y="707532"/>
                      <a:pt x="447378" y="804899"/>
                    </a:cubicBezTo>
                    <a:cubicBezTo>
                      <a:pt x="438911" y="902266"/>
                      <a:pt x="432561" y="1039144"/>
                      <a:pt x="358478" y="1156266"/>
                    </a:cubicBezTo>
                    <a:cubicBezTo>
                      <a:pt x="284395" y="1273388"/>
                      <a:pt x="30395" y="1478000"/>
                      <a:pt x="2878" y="1507633"/>
                    </a:cubicBezTo>
                    <a:cubicBezTo>
                      <a:pt x="-24639" y="1537266"/>
                      <a:pt x="153161" y="1429316"/>
                      <a:pt x="193378" y="1334066"/>
                    </a:cubicBezTo>
                    <a:cubicBezTo>
                      <a:pt x="233595" y="1238816"/>
                      <a:pt x="256878" y="1090650"/>
                      <a:pt x="244178" y="936133"/>
                    </a:cubicBezTo>
                    <a:cubicBezTo>
                      <a:pt x="231478" y="781616"/>
                      <a:pt x="135522" y="562894"/>
                      <a:pt x="117178" y="406966"/>
                    </a:cubicBezTo>
                    <a:cubicBezTo>
                      <a:pt x="98833" y="251038"/>
                      <a:pt x="100950" y="14677"/>
                      <a:pt x="134111" y="566"/>
                    </a:cubicBezTo>
                    <a:cubicBezTo>
                      <a:pt x="167272" y="-13545"/>
                      <a:pt x="249117" y="239749"/>
                      <a:pt x="294978" y="33499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351B901C-4DA9-4881-A589-FBB347EA6E50}"/>
                  </a:ext>
                </a:extLst>
              </p:cNvPr>
              <p:cNvSpPr/>
              <p:nvPr/>
            </p:nvSpPr>
            <p:spPr>
              <a:xfrm>
                <a:off x="7731659" y="2581274"/>
                <a:ext cx="383592" cy="392976"/>
              </a:xfrm>
              <a:custGeom>
                <a:avLst/>
                <a:gdLst>
                  <a:gd name="connsiteX0" fmla="*/ 8991 w 383592"/>
                  <a:gd name="connsiteY0" fmla="*/ 19051 h 392976"/>
                  <a:gd name="connsiteX1" fmla="*/ 196316 w 383592"/>
                  <a:gd name="connsiteY1" fmla="*/ 101601 h 392976"/>
                  <a:gd name="connsiteX2" fmla="*/ 358241 w 383592"/>
                  <a:gd name="connsiteY2" fmla="*/ 390526 h 392976"/>
                  <a:gd name="connsiteX3" fmla="*/ 351891 w 383592"/>
                  <a:gd name="connsiteY3" fmla="*/ 228601 h 392976"/>
                  <a:gd name="connsiteX4" fmla="*/ 59791 w 383592"/>
                  <a:gd name="connsiteY4" fmla="*/ 19051 h 392976"/>
                  <a:gd name="connsiteX5" fmla="*/ 8991 w 383592"/>
                  <a:gd name="connsiteY5" fmla="*/ 19051 h 3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592" h="392976">
                    <a:moveTo>
                      <a:pt x="8991" y="19051"/>
                    </a:moveTo>
                    <a:cubicBezTo>
                      <a:pt x="31745" y="32809"/>
                      <a:pt x="138108" y="39689"/>
                      <a:pt x="196316" y="101601"/>
                    </a:cubicBezTo>
                    <a:cubicBezTo>
                      <a:pt x="254524" y="163513"/>
                      <a:pt x="332312" y="369359"/>
                      <a:pt x="358241" y="390526"/>
                    </a:cubicBezTo>
                    <a:cubicBezTo>
                      <a:pt x="384170" y="411693"/>
                      <a:pt x="401633" y="290514"/>
                      <a:pt x="351891" y="228601"/>
                    </a:cubicBezTo>
                    <a:cubicBezTo>
                      <a:pt x="302149" y="166688"/>
                      <a:pt x="111649" y="53976"/>
                      <a:pt x="59791" y="19051"/>
                    </a:cubicBezTo>
                    <a:cubicBezTo>
                      <a:pt x="7933" y="-15874"/>
                      <a:pt x="-13763" y="5293"/>
                      <a:pt x="8991" y="1905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4116868C-4B15-4FD2-AB23-3DAB184C61EF}"/>
                  </a:ext>
                </a:extLst>
              </p:cNvPr>
              <p:cNvSpPr/>
              <p:nvPr/>
            </p:nvSpPr>
            <p:spPr>
              <a:xfrm>
                <a:off x="7574916" y="2175891"/>
                <a:ext cx="283989" cy="201494"/>
              </a:xfrm>
              <a:custGeom>
                <a:avLst/>
                <a:gdLst>
                  <a:gd name="connsiteX0" fmla="*/ 634 w 283989"/>
                  <a:gd name="connsiteY0" fmla="*/ 5334 h 201494"/>
                  <a:gd name="connsiteX1" fmla="*/ 127634 w 283989"/>
                  <a:gd name="connsiteY1" fmla="*/ 40259 h 201494"/>
                  <a:gd name="connsiteX2" fmla="*/ 283209 w 283989"/>
                  <a:gd name="connsiteY2" fmla="*/ 199009 h 201494"/>
                  <a:gd name="connsiteX3" fmla="*/ 181609 w 283989"/>
                  <a:gd name="connsiteY3" fmla="*/ 129159 h 201494"/>
                  <a:gd name="connsiteX4" fmla="*/ 634 w 283989"/>
                  <a:gd name="connsiteY4" fmla="*/ 5334 h 20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89" h="201494">
                    <a:moveTo>
                      <a:pt x="634" y="5334"/>
                    </a:moveTo>
                    <a:cubicBezTo>
                      <a:pt x="-8362" y="-9483"/>
                      <a:pt x="80538" y="7980"/>
                      <a:pt x="127634" y="40259"/>
                    </a:cubicBezTo>
                    <a:cubicBezTo>
                      <a:pt x="174730" y="72538"/>
                      <a:pt x="274213" y="184192"/>
                      <a:pt x="283209" y="199009"/>
                    </a:cubicBezTo>
                    <a:cubicBezTo>
                      <a:pt x="292205" y="213826"/>
                      <a:pt x="221297" y="158792"/>
                      <a:pt x="181609" y="129159"/>
                    </a:cubicBezTo>
                    <a:cubicBezTo>
                      <a:pt x="141922" y="99526"/>
                      <a:pt x="9630" y="20151"/>
                      <a:pt x="634" y="533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C9B608AE-213E-4481-B602-640911E388D5}"/>
                  </a:ext>
                </a:extLst>
              </p:cNvPr>
              <p:cNvSpPr/>
              <p:nvPr/>
            </p:nvSpPr>
            <p:spPr>
              <a:xfrm>
                <a:off x="6886079" y="1572065"/>
                <a:ext cx="660946" cy="432292"/>
              </a:xfrm>
              <a:custGeom>
                <a:avLst/>
                <a:gdLst>
                  <a:gd name="connsiteX0" fmla="*/ 496 w 660946"/>
                  <a:gd name="connsiteY0" fmla="*/ 2735 h 432292"/>
                  <a:gd name="connsiteX1" fmla="*/ 130671 w 660946"/>
                  <a:gd name="connsiteY1" fmla="*/ 113860 h 432292"/>
                  <a:gd name="connsiteX2" fmla="*/ 429121 w 660946"/>
                  <a:gd name="connsiteY2" fmla="*/ 329760 h 432292"/>
                  <a:gd name="connsiteX3" fmla="*/ 660896 w 660946"/>
                  <a:gd name="connsiteY3" fmla="*/ 431360 h 432292"/>
                  <a:gd name="connsiteX4" fmla="*/ 410071 w 660946"/>
                  <a:gd name="connsiteY4" fmla="*/ 371035 h 432292"/>
                  <a:gd name="connsiteX5" fmla="*/ 171946 w 660946"/>
                  <a:gd name="connsiteY5" fmla="*/ 221810 h 432292"/>
                  <a:gd name="connsiteX6" fmla="*/ 496 w 660946"/>
                  <a:gd name="connsiteY6" fmla="*/ 2735 h 43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946" h="432292">
                    <a:moveTo>
                      <a:pt x="496" y="2735"/>
                    </a:moveTo>
                    <a:cubicBezTo>
                      <a:pt x="-6383" y="-15257"/>
                      <a:pt x="59234" y="59356"/>
                      <a:pt x="130671" y="113860"/>
                    </a:cubicBezTo>
                    <a:cubicBezTo>
                      <a:pt x="202108" y="168364"/>
                      <a:pt x="340750" y="276843"/>
                      <a:pt x="429121" y="329760"/>
                    </a:cubicBezTo>
                    <a:cubicBezTo>
                      <a:pt x="517492" y="382677"/>
                      <a:pt x="664071" y="424481"/>
                      <a:pt x="660896" y="431360"/>
                    </a:cubicBezTo>
                    <a:cubicBezTo>
                      <a:pt x="657721" y="438239"/>
                      <a:pt x="491563" y="405960"/>
                      <a:pt x="410071" y="371035"/>
                    </a:cubicBezTo>
                    <a:cubicBezTo>
                      <a:pt x="328579" y="336110"/>
                      <a:pt x="237563" y="278960"/>
                      <a:pt x="171946" y="221810"/>
                    </a:cubicBezTo>
                    <a:cubicBezTo>
                      <a:pt x="106329" y="164660"/>
                      <a:pt x="7375" y="20727"/>
                      <a:pt x="496" y="27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6D714BF1-582E-4F5D-B7D8-89196C585873}"/>
                  </a:ext>
                </a:extLst>
              </p:cNvPr>
              <p:cNvSpPr/>
              <p:nvPr/>
            </p:nvSpPr>
            <p:spPr>
              <a:xfrm>
                <a:off x="6538839" y="1243631"/>
                <a:ext cx="462206" cy="147543"/>
              </a:xfrm>
              <a:custGeom>
                <a:avLst/>
                <a:gdLst>
                  <a:gd name="connsiteX0" fmla="*/ 8011 w 462206"/>
                  <a:gd name="connsiteY0" fmla="*/ 969 h 147543"/>
                  <a:gd name="connsiteX1" fmla="*/ 315986 w 462206"/>
                  <a:gd name="connsiteY1" fmla="*/ 121619 h 147543"/>
                  <a:gd name="connsiteX2" fmla="*/ 455686 w 462206"/>
                  <a:gd name="connsiteY2" fmla="*/ 143844 h 147543"/>
                  <a:gd name="connsiteX3" fmla="*/ 119136 w 462206"/>
                  <a:gd name="connsiteY3" fmla="*/ 67644 h 147543"/>
                  <a:gd name="connsiteX4" fmla="*/ 8011 w 462206"/>
                  <a:gd name="connsiteY4" fmla="*/ 969 h 14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206" h="147543">
                    <a:moveTo>
                      <a:pt x="8011" y="969"/>
                    </a:moveTo>
                    <a:cubicBezTo>
                      <a:pt x="40819" y="9965"/>
                      <a:pt x="241374" y="97807"/>
                      <a:pt x="315986" y="121619"/>
                    </a:cubicBezTo>
                    <a:cubicBezTo>
                      <a:pt x="390598" y="145431"/>
                      <a:pt x="488494" y="152840"/>
                      <a:pt x="455686" y="143844"/>
                    </a:cubicBezTo>
                    <a:cubicBezTo>
                      <a:pt x="422878" y="134848"/>
                      <a:pt x="188986" y="87223"/>
                      <a:pt x="119136" y="67644"/>
                    </a:cubicBezTo>
                    <a:cubicBezTo>
                      <a:pt x="49286" y="48065"/>
                      <a:pt x="-24797" y="-8027"/>
                      <a:pt x="8011" y="96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776DC5BE-0852-400C-8D7F-40CAE2618745}"/>
                  </a:ext>
                </a:extLst>
              </p:cNvPr>
              <p:cNvSpPr/>
              <p:nvPr/>
            </p:nvSpPr>
            <p:spPr>
              <a:xfrm>
                <a:off x="6701414" y="822878"/>
                <a:ext cx="404593" cy="266534"/>
              </a:xfrm>
              <a:custGeom>
                <a:avLst/>
                <a:gdLst>
                  <a:gd name="connsiteX0" fmla="*/ 4186 w 404593"/>
                  <a:gd name="connsiteY0" fmla="*/ 2622 h 266534"/>
                  <a:gd name="connsiteX1" fmla="*/ 96261 w 404593"/>
                  <a:gd name="connsiteY1" fmla="*/ 85172 h 266534"/>
                  <a:gd name="connsiteX2" fmla="*/ 194686 w 404593"/>
                  <a:gd name="connsiteY2" fmla="*/ 208997 h 266534"/>
                  <a:gd name="connsiteX3" fmla="*/ 404236 w 404593"/>
                  <a:gd name="connsiteY3" fmla="*/ 266147 h 266534"/>
                  <a:gd name="connsiteX4" fmla="*/ 239136 w 404593"/>
                  <a:gd name="connsiteY4" fmla="*/ 183597 h 266534"/>
                  <a:gd name="connsiteX5" fmla="*/ 4186 w 404593"/>
                  <a:gd name="connsiteY5" fmla="*/ 2622 h 26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593" h="266534">
                    <a:moveTo>
                      <a:pt x="4186" y="2622"/>
                    </a:moveTo>
                    <a:cubicBezTo>
                      <a:pt x="-19626" y="-13782"/>
                      <a:pt x="64511" y="50776"/>
                      <a:pt x="96261" y="85172"/>
                    </a:cubicBezTo>
                    <a:cubicBezTo>
                      <a:pt x="128011" y="119568"/>
                      <a:pt x="143357" y="178835"/>
                      <a:pt x="194686" y="208997"/>
                    </a:cubicBezTo>
                    <a:cubicBezTo>
                      <a:pt x="246015" y="239159"/>
                      <a:pt x="396828" y="270380"/>
                      <a:pt x="404236" y="266147"/>
                    </a:cubicBezTo>
                    <a:cubicBezTo>
                      <a:pt x="411644" y="261914"/>
                      <a:pt x="302107" y="223814"/>
                      <a:pt x="239136" y="183597"/>
                    </a:cubicBezTo>
                    <a:cubicBezTo>
                      <a:pt x="176165" y="143380"/>
                      <a:pt x="27998" y="19026"/>
                      <a:pt x="4186" y="262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B6FB9AE-2A68-48E1-B0D1-BFC6944FB3B1}"/>
                  </a:ext>
                </a:extLst>
              </p:cNvPr>
              <p:cNvSpPr/>
              <p:nvPr/>
            </p:nvSpPr>
            <p:spPr>
              <a:xfrm>
                <a:off x="7370955" y="1177847"/>
                <a:ext cx="436654" cy="482730"/>
              </a:xfrm>
              <a:custGeom>
                <a:avLst/>
                <a:gdLst>
                  <a:gd name="connsiteX0" fmla="*/ 17270 w 436654"/>
                  <a:gd name="connsiteY0" fmla="*/ 78 h 482730"/>
                  <a:gd name="connsiteX1" fmla="*/ 93470 w 436654"/>
                  <a:gd name="connsiteY1" fmla="*/ 177878 h 482730"/>
                  <a:gd name="connsiteX2" fmla="*/ 204595 w 436654"/>
                  <a:gd name="connsiteY2" fmla="*/ 323928 h 482730"/>
                  <a:gd name="connsiteX3" fmla="*/ 436370 w 436654"/>
                  <a:gd name="connsiteY3" fmla="*/ 482678 h 482730"/>
                  <a:gd name="connsiteX4" fmla="*/ 153795 w 436654"/>
                  <a:gd name="connsiteY4" fmla="*/ 339803 h 482730"/>
                  <a:gd name="connsiteX5" fmla="*/ 10920 w 436654"/>
                  <a:gd name="connsiteY5" fmla="*/ 200103 h 482730"/>
                  <a:gd name="connsiteX6" fmla="*/ 17270 w 436654"/>
                  <a:gd name="connsiteY6" fmla="*/ 78 h 4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654" h="482730">
                    <a:moveTo>
                      <a:pt x="17270" y="78"/>
                    </a:moveTo>
                    <a:cubicBezTo>
                      <a:pt x="31028" y="-3626"/>
                      <a:pt x="62249" y="123903"/>
                      <a:pt x="93470" y="177878"/>
                    </a:cubicBezTo>
                    <a:cubicBezTo>
                      <a:pt x="124691" y="231853"/>
                      <a:pt x="147445" y="273128"/>
                      <a:pt x="204595" y="323928"/>
                    </a:cubicBezTo>
                    <a:cubicBezTo>
                      <a:pt x="261745" y="374728"/>
                      <a:pt x="444837" y="480032"/>
                      <a:pt x="436370" y="482678"/>
                    </a:cubicBezTo>
                    <a:cubicBezTo>
                      <a:pt x="427903" y="485324"/>
                      <a:pt x="224703" y="386899"/>
                      <a:pt x="153795" y="339803"/>
                    </a:cubicBezTo>
                    <a:cubicBezTo>
                      <a:pt x="82887" y="292707"/>
                      <a:pt x="32087" y="255136"/>
                      <a:pt x="10920" y="200103"/>
                    </a:cubicBezTo>
                    <a:cubicBezTo>
                      <a:pt x="-10247" y="145070"/>
                      <a:pt x="3512" y="3782"/>
                      <a:pt x="17270" y="78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AC80C0DE-6748-4FE5-A524-CBCAA3CDFE2A}"/>
                  </a:ext>
                </a:extLst>
              </p:cNvPr>
              <p:cNvSpPr/>
              <p:nvPr/>
            </p:nvSpPr>
            <p:spPr>
              <a:xfrm>
                <a:off x="7721590" y="1736090"/>
                <a:ext cx="171760" cy="406609"/>
              </a:xfrm>
              <a:custGeom>
                <a:avLst/>
                <a:gdLst>
                  <a:gd name="connsiteX0" fmla="*/ 3185 w 171760"/>
                  <a:gd name="connsiteY0" fmla="*/ 635 h 406609"/>
                  <a:gd name="connsiteX1" fmla="*/ 120660 w 171760"/>
                  <a:gd name="connsiteY1" fmla="*/ 146685 h 406609"/>
                  <a:gd name="connsiteX2" fmla="*/ 171460 w 171760"/>
                  <a:gd name="connsiteY2" fmla="*/ 400685 h 406609"/>
                  <a:gd name="connsiteX3" fmla="*/ 139710 w 171760"/>
                  <a:gd name="connsiteY3" fmla="*/ 318135 h 406609"/>
                  <a:gd name="connsiteX4" fmla="*/ 98435 w 171760"/>
                  <a:gd name="connsiteY4" fmla="*/ 229235 h 406609"/>
                  <a:gd name="connsiteX5" fmla="*/ 38110 w 171760"/>
                  <a:gd name="connsiteY5" fmla="*/ 200660 h 406609"/>
                  <a:gd name="connsiteX6" fmla="*/ 3185 w 171760"/>
                  <a:gd name="connsiteY6" fmla="*/ 635 h 40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60" h="406609">
                    <a:moveTo>
                      <a:pt x="3185" y="635"/>
                    </a:moveTo>
                    <a:cubicBezTo>
                      <a:pt x="16943" y="-8361"/>
                      <a:pt x="92614" y="80010"/>
                      <a:pt x="120660" y="146685"/>
                    </a:cubicBezTo>
                    <a:cubicBezTo>
                      <a:pt x="148706" y="213360"/>
                      <a:pt x="168285" y="372110"/>
                      <a:pt x="171460" y="400685"/>
                    </a:cubicBezTo>
                    <a:cubicBezTo>
                      <a:pt x="174635" y="429260"/>
                      <a:pt x="151881" y="346710"/>
                      <a:pt x="139710" y="318135"/>
                    </a:cubicBezTo>
                    <a:cubicBezTo>
                      <a:pt x="127539" y="289560"/>
                      <a:pt x="115368" y="248814"/>
                      <a:pt x="98435" y="229235"/>
                    </a:cubicBezTo>
                    <a:cubicBezTo>
                      <a:pt x="81502" y="209656"/>
                      <a:pt x="52398" y="234527"/>
                      <a:pt x="38110" y="200660"/>
                    </a:cubicBezTo>
                    <a:cubicBezTo>
                      <a:pt x="23822" y="166793"/>
                      <a:pt x="-10573" y="9631"/>
                      <a:pt x="3185" y="6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F8EEA5A1-6195-4061-8098-9036C7545C22}"/>
                  </a:ext>
                </a:extLst>
              </p:cNvPr>
              <p:cNvSpPr/>
              <p:nvPr/>
            </p:nvSpPr>
            <p:spPr>
              <a:xfrm>
                <a:off x="4006824" y="2296453"/>
                <a:ext cx="49528" cy="250105"/>
              </a:xfrm>
              <a:custGeom>
                <a:avLst/>
                <a:gdLst>
                  <a:gd name="connsiteX0" fmla="*/ 27014 w 49528"/>
                  <a:gd name="connsiteY0" fmla="*/ 660 h 250105"/>
                  <a:gd name="connsiteX1" fmla="*/ 11139 w 49528"/>
                  <a:gd name="connsiteY1" fmla="*/ 56222 h 250105"/>
                  <a:gd name="connsiteX2" fmla="*/ 26 w 49528"/>
                  <a:gd name="connsiteY2" fmla="*/ 126072 h 250105"/>
                  <a:gd name="connsiteX3" fmla="*/ 9551 w 49528"/>
                  <a:gd name="connsiteY3" fmla="*/ 186397 h 250105"/>
                  <a:gd name="connsiteX4" fmla="*/ 49239 w 49528"/>
                  <a:gd name="connsiteY4" fmla="*/ 249897 h 250105"/>
                  <a:gd name="connsiteX5" fmla="*/ 27014 w 49528"/>
                  <a:gd name="connsiteY5" fmla="*/ 164172 h 250105"/>
                  <a:gd name="connsiteX6" fmla="*/ 17489 w 49528"/>
                  <a:gd name="connsiteY6" fmla="*/ 94322 h 250105"/>
                  <a:gd name="connsiteX7" fmla="*/ 27014 w 49528"/>
                  <a:gd name="connsiteY7" fmla="*/ 660 h 25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28" h="250105">
                    <a:moveTo>
                      <a:pt x="27014" y="660"/>
                    </a:moveTo>
                    <a:cubicBezTo>
                      <a:pt x="25956" y="-5690"/>
                      <a:pt x="15637" y="35320"/>
                      <a:pt x="11139" y="56222"/>
                    </a:cubicBezTo>
                    <a:cubicBezTo>
                      <a:pt x="6641" y="77124"/>
                      <a:pt x="291" y="104376"/>
                      <a:pt x="26" y="126072"/>
                    </a:cubicBezTo>
                    <a:cubicBezTo>
                      <a:pt x="-239" y="147768"/>
                      <a:pt x="1349" y="165760"/>
                      <a:pt x="9551" y="186397"/>
                    </a:cubicBezTo>
                    <a:cubicBezTo>
                      <a:pt x="17753" y="207035"/>
                      <a:pt x="46329" y="253601"/>
                      <a:pt x="49239" y="249897"/>
                    </a:cubicBezTo>
                    <a:cubicBezTo>
                      <a:pt x="52150" y="246193"/>
                      <a:pt x="32306" y="190101"/>
                      <a:pt x="27014" y="164172"/>
                    </a:cubicBezTo>
                    <a:cubicBezTo>
                      <a:pt x="21722" y="138243"/>
                      <a:pt x="18018" y="117870"/>
                      <a:pt x="17489" y="94322"/>
                    </a:cubicBezTo>
                    <a:cubicBezTo>
                      <a:pt x="16960" y="70774"/>
                      <a:pt x="28072" y="7010"/>
                      <a:pt x="27014" y="66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FD7306F-950D-471E-B7E6-5DC87B7F97DE}"/>
                  </a:ext>
                </a:extLst>
              </p:cNvPr>
              <p:cNvSpPr/>
              <p:nvPr/>
            </p:nvSpPr>
            <p:spPr>
              <a:xfrm>
                <a:off x="3997020" y="2847926"/>
                <a:ext cx="182874" cy="286016"/>
              </a:xfrm>
              <a:custGeom>
                <a:avLst/>
                <a:gdLst>
                  <a:gd name="connsiteX0" fmla="*/ 182868 w 182874"/>
                  <a:gd name="connsiteY0" fmla="*/ 49 h 286016"/>
                  <a:gd name="connsiteX1" fmla="*/ 136830 w 182874"/>
                  <a:gd name="connsiteY1" fmla="*/ 87362 h 286016"/>
                  <a:gd name="connsiteX2" fmla="*/ 84443 w 182874"/>
                  <a:gd name="connsiteY2" fmla="*/ 161974 h 286016"/>
                  <a:gd name="connsiteX3" fmla="*/ 305 w 182874"/>
                  <a:gd name="connsiteY3" fmla="*/ 285799 h 286016"/>
                  <a:gd name="connsiteX4" fmla="*/ 59043 w 182874"/>
                  <a:gd name="connsiteY4" fmla="*/ 188962 h 286016"/>
                  <a:gd name="connsiteX5" fmla="*/ 133655 w 182874"/>
                  <a:gd name="connsiteY5" fmla="*/ 76249 h 286016"/>
                  <a:gd name="connsiteX6" fmla="*/ 182868 w 182874"/>
                  <a:gd name="connsiteY6" fmla="*/ 49 h 28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74" h="286016">
                    <a:moveTo>
                      <a:pt x="182868" y="49"/>
                    </a:moveTo>
                    <a:cubicBezTo>
                      <a:pt x="183397" y="1901"/>
                      <a:pt x="153234" y="60375"/>
                      <a:pt x="136830" y="87362"/>
                    </a:cubicBezTo>
                    <a:cubicBezTo>
                      <a:pt x="120426" y="114349"/>
                      <a:pt x="107197" y="128901"/>
                      <a:pt x="84443" y="161974"/>
                    </a:cubicBezTo>
                    <a:cubicBezTo>
                      <a:pt x="61689" y="195047"/>
                      <a:pt x="4538" y="281301"/>
                      <a:pt x="305" y="285799"/>
                    </a:cubicBezTo>
                    <a:cubicBezTo>
                      <a:pt x="-3928" y="290297"/>
                      <a:pt x="36818" y="223887"/>
                      <a:pt x="59043" y="188962"/>
                    </a:cubicBezTo>
                    <a:cubicBezTo>
                      <a:pt x="81268" y="154037"/>
                      <a:pt x="114870" y="103766"/>
                      <a:pt x="133655" y="76249"/>
                    </a:cubicBezTo>
                    <a:cubicBezTo>
                      <a:pt x="152440" y="48732"/>
                      <a:pt x="182339" y="-1803"/>
                      <a:pt x="182868" y="49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3ADCF499-EF73-4817-AD45-5DF3B0600087}"/>
                  </a:ext>
                </a:extLst>
              </p:cNvPr>
              <p:cNvSpPr/>
              <p:nvPr/>
            </p:nvSpPr>
            <p:spPr>
              <a:xfrm>
                <a:off x="4109740" y="2721389"/>
                <a:ext cx="125982" cy="626665"/>
              </a:xfrm>
              <a:custGeom>
                <a:avLst/>
                <a:gdLst>
                  <a:gd name="connsiteX0" fmla="*/ 3473 w 125982"/>
                  <a:gd name="connsiteY0" fmla="*/ 2761 h 626665"/>
                  <a:gd name="connsiteX1" fmla="*/ 3473 w 125982"/>
                  <a:gd name="connsiteY1" fmla="*/ 145636 h 626665"/>
                  <a:gd name="connsiteX2" fmla="*/ 30460 w 125982"/>
                  <a:gd name="connsiteY2" fmla="*/ 245649 h 626665"/>
                  <a:gd name="connsiteX3" fmla="*/ 46335 w 125982"/>
                  <a:gd name="connsiteY3" fmla="*/ 332961 h 626665"/>
                  <a:gd name="connsiteX4" fmla="*/ 55860 w 125982"/>
                  <a:gd name="connsiteY4" fmla="*/ 423449 h 626665"/>
                  <a:gd name="connsiteX5" fmla="*/ 125710 w 125982"/>
                  <a:gd name="connsiteY5" fmla="*/ 626649 h 626665"/>
                  <a:gd name="connsiteX6" fmla="*/ 79673 w 125982"/>
                  <a:gd name="connsiteY6" fmla="*/ 412336 h 626665"/>
                  <a:gd name="connsiteX7" fmla="*/ 68560 w 125982"/>
                  <a:gd name="connsiteY7" fmla="*/ 294861 h 626665"/>
                  <a:gd name="connsiteX8" fmla="*/ 17760 w 125982"/>
                  <a:gd name="connsiteY8" fmla="*/ 153574 h 626665"/>
                  <a:gd name="connsiteX9" fmla="*/ 32048 w 125982"/>
                  <a:gd name="connsiteY9" fmla="*/ 58324 h 626665"/>
                  <a:gd name="connsiteX10" fmla="*/ 3473 w 125982"/>
                  <a:gd name="connsiteY10" fmla="*/ 2761 h 6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982" h="626665">
                    <a:moveTo>
                      <a:pt x="3473" y="2761"/>
                    </a:moveTo>
                    <a:cubicBezTo>
                      <a:pt x="-1290" y="17313"/>
                      <a:pt x="-1025" y="105155"/>
                      <a:pt x="3473" y="145636"/>
                    </a:cubicBezTo>
                    <a:cubicBezTo>
                      <a:pt x="7971" y="186117"/>
                      <a:pt x="23316" y="214428"/>
                      <a:pt x="30460" y="245649"/>
                    </a:cubicBezTo>
                    <a:cubicBezTo>
                      <a:pt x="37604" y="276870"/>
                      <a:pt x="42102" y="303328"/>
                      <a:pt x="46335" y="332961"/>
                    </a:cubicBezTo>
                    <a:cubicBezTo>
                      <a:pt x="50568" y="362594"/>
                      <a:pt x="42631" y="374501"/>
                      <a:pt x="55860" y="423449"/>
                    </a:cubicBezTo>
                    <a:cubicBezTo>
                      <a:pt x="69089" y="472397"/>
                      <a:pt x="121741" y="628501"/>
                      <a:pt x="125710" y="626649"/>
                    </a:cubicBezTo>
                    <a:cubicBezTo>
                      <a:pt x="129679" y="624797"/>
                      <a:pt x="89198" y="467634"/>
                      <a:pt x="79673" y="412336"/>
                    </a:cubicBezTo>
                    <a:cubicBezTo>
                      <a:pt x="70148" y="357038"/>
                      <a:pt x="78879" y="337988"/>
                      <a:pt x="68560" y="294861"/>
                    </a:cubicBezTo>
                    <a:cubicBezTo>
                      <a:pt x="58241" y="251734"/>
                      <a:pt x="23845" y="192997"/>
                      <a:pt x="17760" y="153574"/>
                    </a:cubicBezTo>
                    <a:cubicBezTo>
                      <a:pt x="11675" y="114151"/>
                      <a:pt x="32577" y="81872"/>
                      <a:pt x="32048" y="58324"/>
                    </a:cubicBezTo>
                    <a:cubicBezTo>
                      <a:pt x="31519" y="34776"/>
                      <a:pt x="8236" y="-11791"/>
                      <a:pt x="3473" y="2761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6600275D-22A9-4DDC-AA33-A83D0E605067}"/>
                  </a:ext>
                </a:extLst>
              </p:cNvPr>
              <p:cNvSpPr/>
              <p:nvPr/>
            </p:nvSpPr>
            <p:spPr>
              <a:xfrm>
                <a:off x="4374633" y="3073621"/>
                <a:ext cx="1028886" cy="1638929"/>
              </a:xfrm>
              <a:custGeom>
                <a:avLst/>
                <a:gdLst>
                  <a:gd name="connsiteX0" fmla="*/ 75447 w 1028886"/>
                  <a:gd name="connsiteY0" fmla="*/ 25179 h 1638929"/>
                  <a:gd name="connsiteX1" fmla="*/ 217687 w 1028886"/>
                  <a:gd name="connsiteY1" fmla="*/ 832899 h 1638929"/>
                  <a:gd name="connsiteX2" fmla="*/ 984767 w 1028886"/>
                  <a:gd name="connsiteY2" fmla="*/ 1584739 h 1638929"/>
                  <a:gd name="connsiteX3" fmla="*/ 903487 w 1028886"/>
                  <a:gd name="connsiteY3" fmla="*/ 1559339 h 1638929"/>
                  <a:gd name="connsiteX4" fmla="*/ 634247 w 1028886"/>
                  <a:gd name="connsiteY4" fmla="*/ 1396779 h 1638929"/>
                  <a:gd name="connsiteX5" fmla="*/ 212607 w 1028886"/>
                  <a:gd name="connsiteY5" fmla="*/ 975139 h 1638929"/>
                  <a:gd name="connsiteX6" fmla="*/ 4327 w 1028886"/>
                  <a:gd name="connsiteY6" fmla="*/ 274099 h 1638929"/>
                  <a:gd name="connsiteX7" fmla="*/ 75447 w 1028886"/>
                  <a:gd name="connsiteY7" fmla="*/ 25179 h 16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886" h="1638929">
                    <a:moveTo>
                      <a:pt x="75447" y="25179"/>
                    </a:moveTo>
                    <a:cubicBezTo>
                      <a:pt x="111007" y="118312"/>
                      <a:pt x="66134" y="572973"/>
                      <a:pt x="217687" y="832899"/>
                    </a:cubicBezTo>
                    <a:cubicBezTo>
                      <a:pt x="369240" y="1092825"/>
                      <a:pt x="870467" y="1463666"/>
                      <a:pt x="984767" y="1584739"/>
                    </a:cubicBezTo>
                    <a:cubicBezTo>
                      <a:pt x="1099067" y="1705812"/>
                      <a:pt x="961907" y="1590666"/>
                      <a:pt x="903487" y="1559339"/>
                    </a:cubicBezTo>
                    <a:cubicBezTo>
                      <a:pt x="845067" y="1528012"/>
                      <a:pt x="749394" y="1494146"/>
                      <a:pt x="634247" y="1396779"/>
                    </a:cubicBezTo>
                    <a:cubicBezTo>
                      <a:pt x="519100" y="1299412"/>
                      <a:pt x="317594" y="1162252"/>
                      <a:pt x="212607" y="975139"/>
                    </a:cubicBezTo>
                    <a:cubicBezTo>
                      <a:pt x="107620" y="788026"/>
                      <a:pt x="24647" y="432426"/>
                      <a:pt x="4327" y="274099"/>
                    </a:cubicBezTo>
                    <a:cubicBezTo>
                      <a:pt x="-15993" y="115772"/>
                      <a:pt x="39887" y="-67954"/>
                      <a:pt x="75447" y="2517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FB1F8A57-2B0B-424E-BFDB-48DB0F3A23F0}"/>
                  </a:ext>
                </a:extLst>
              </p:cNvPr>
              <p:cNvSpPr/>
              <p:nvPr/>
            </p:nvSpPr>
            <p:spPr>
              <a:xfrm>
                <a:off x="7858288" y="3291465"/>
                <a:ext cx="381989" cy="772993"/>
              </a:xfrm>
              <a:custGeom>
                <a:avLst/>
                <a:gdLst>
                  <a:gd name="connsiteX0" fmla="*/ 325592 w 381989"/>
                  <a:gd name="connsiteY0" fmla="*/ 20695 h 772993"/>
                  <a:gd name="connsiteX1" fmla="*/ 381472 w 381989"/>
                  <a:gd name="connsiteY1" fmla="*/ 274695 h 772993"/>
                  <a:gd name="connsiteX2" fmla="*/ 300192 w 381989"/>
                  <a:gd name="connsiteY2" fmla="*/ 503295 h 772993"/>
                  <a:gd name="connsiteX3" fmla="*/ 472 w 381989"/>
                  <a:gd name="connsiteY3" fmla="*/ 772535 h 772993"/>
                  <a:gd name="connsiteX4" fmla="*/ 229072 w 381989"/>
                  <a:gd name="connsiteY4" fmla="*/ 554095 h 772993"/>
                  <a:gd name="connsiteX5" fmla="*/ 152872 w 381989"/>
                  <a:gd name="connsiteY5" fmla="*/ 71495 h 772993"/>
                  <a:gd name="connsiteX6" fmla="*/ 325592 w 381989"/>
                  <a:gd name="connsiteY6" fmla="*/ 20695 h 77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989" h="772993">
                    <a:moveTo>
                      <a:pt x="325592" y="20695"/>
                    </a:moveTo>
                    <a:cubicBezTo>
                      <a:pt x="363692" y="54562"/>
                      <a:pt x="385705" y="194262"/>
                      <a:pt x="381472" y="274695"/>
                    </a:cubicBezTo>
                    <a:cubicBezTo>
                      <a:pt x="377239" y="355128"/>
                      <a:pt x="363692" y="420322"/>
                      <a:pt x="300192" y="503295"/>
                    </a:cubicBezTo>
                    <a:cubicBezTo>
                      <a:pt x="236692" y="586268"/>
                      <a:pt x="12325" y="764068"/>
                      <a:pt x="472" y="772535"/>
                    </a:cubicBezTo>
                    <a:cubicBezTo>
                      <a:pt x="-11381" y="781002"/>
                      <a:pt x="203672" y="670935"/>
                      <a:pt x="229072" y="554095"/>
                    </a:cubicBezTo>
                    <a:cubicBezTo>
                      <a:pt x="254472" y="437255"/>
                      <a:pt x="136785" y="154468"/>
                      <a:pt x="152872" y="71495"/>
                    </a:cubicBezTo>
                    <a:cubicBezTo>
                      <a:pt x="168959" y="-11478"/>
                      <a:pt x="287492" y="-13172"/>
                      <a:pt x="325592" y="2069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5B5DB127-77E7-4C5D-B9CE-1894DAAEAE6C}"/>
                  </a:ext>
                </a:extLst>
              </p:cNvPr>
              <p:cNvSpPr/>
              <p:nvPr/>
            </p:nvSpPr>
            <p:spPr>
              <a:xfrm>
                <a:off x="6784217" y="5143498"/>
                <a:ext cx="241464" cy="443789"/>
              </a:xfrm>
              <a:custGeom>
                <a:avLst/>
                <a:gdLst>
                  <a:gd name="connsiteX0" fmla="*/ 170303 w 241464"/>
                  <a:gd name="connsiteY0" fmla="*/ 2542 h 443789"/>
                  <a:gd name="connsiteX1" fmla="*/ 139823 w 241464"/>
                  <a:gd name="connsiteY1" fmla="*/ 124462 h 443789"/>
                  <a:gd name="connsiteX2" fmla="*/ 83943 w 241464"/>
                  <a:gd name="connsiteY2" fmla="*/ 266702 h 443789"/>
                  <a:gd name="connsiteX3" fmla="*/ 2663 w 241464"/>
                  <a:gd name="connsiteY3" fmla="*/ 398782 h 443789"/>
                  <a:gd name="connsiteX4" fmla="*/ 190623 w 241464"/>
                  <a:gd name="connsiteY4" fmla="*/ 434342 h 443789"/>
                  <a:gd name="connsiteX5" fmla="*/ 241423 w 241464"/>
                  <a:gd name="connsiteY5" fmla="*/ 241302 h 443789"/>
                  <a:gd name="connsiteX6" fmla="*/ 170303 w 241464"/>
                  <a:gd name="connsiteY6" fmla="*/ 2542 h 44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464" h="443789">
                    <a:moveTo>
                      <a:pt x="170303" y="2542"/>
                    </a:moveTo>
                    <a:cubicBezTo>
                      <a:pt x="153370" y="-16931"/>
                      <a:pt x="154216" y="80435"/>
                      <a:pt x="139823" y="124462"/>
                    </a:cubicBezTo>
                    <a:cubicBezTo>
                      <a:pt x="125430" y="168489"/>
                      <a:pt x="106803" y="220982"/>
                      <a:pt x="83943" y="266702"/>
                    </a:cubicBezTo>
                    <a:cubicBezTo>
                      <a:pt x="61083" y="312422"/>
                      <a:pt x="-15117" y="370842"/>
                      <a:pt x="2663" y="398782"/>
                    </a:cubicBezTo>
                    <a:cubicBezTo>
                      <a:pt x="20443" y="426722"/>
                      <a:pt x="150830" y="460589"/>
                      <a:pt x="190623" y="434342"/>
                    </a:cubicBezTo>
                    <a:cubicBezTo>
                      <a:pt x="230416" y="408095"/>
                      <a:pt x="242270" y="309882"/>
                      <a:pt x="241423" y="241302"/>
                    </a:cubicBezTo>
                    <a:cubicBezTo>
                      <a:pt x="240576" y="172722"/>
                      <a:pt x="187236" y="22015"/>
                      <a:pt x="170303" y="254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75C56402-9575-4CA1-99A7-03101D91CF16}"/>
                  </a:ext>
                </a:extLst>
              </p:cNvPr>
              <p:cNvSpPr/>
              <p:nvPr/>
            </p:nvSpPr>
            <p:spPr>
              <a:xfrm>
                <a:off x="6454026" y="5003376"/>
                <a:ext cx="147775" cy="544868"/>
              </a:xfrm>
              <a:custGeom>
                <a:avLst/>
                <a:gdLst>
                  <a:gd name="connsiteX0" fmla="*/ 146799 w 147775"/>
                  <a:gd name="connsiteY0" fmla="*/ 424 h 544868"/>
                  <a:gd name="connsiteX1" fmla="*/ 121399 w 147775"/>
                  <a:gd name="connsiteY1" fmla="*/ 190924 h 544868"/>
                  <a:gd name="connsiteX2" fmla="*/ 89649 w 147775"/>
                  <a:gd name="connsiteY2" fmla="*/ 340149 h 544868"/>
                  <a:gd name="connsiteX3" fmla="*/ 16624 w 147775"/>
                  <a:gd name="connsiteY3" fmla="*/ 540174 h 544868"/>
                  <a:gd name="connsiteX4" fmla="*/ 3924 w 147775"/>
                  <a:gd name="connsiteY4" fmla="*/ 467149 h 544868"/>
                  <a:gd name="connsiteX5" fmla="*/ 70599 w 147775"/>
                  <a:gd name="connsiteY5" fmla="*/ 305224 h 544868"/>
                  <a:gd name="connsiteX6" fmla="*/ 86474 w 147775"/>
                  <a:gd name="connsiteY6" fmla="*/ 143299 h 544868"/>
                  <a:gd name="connsiteX7" fmla="*/ 146799 w 147775"/>
                  <a:gd name="connsiteY7" fmla="*/ 424 h 54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75" h="544868">
                    <a:moveTo>
                      <a:pt x="146799" y="424"/>
                    </a:moveTo>
                    <a:cubicBezTo>
                      <a:pt x="152620" y="8361"/>
                      <a:pt x="130924" y="134303"/>
                      <a:pt x="121399" y="190924"/>
                    </a:cubicBezTo>
                    <a:cubicBezTo>
                      <a:pt x="111874" y="247545"/>
                      <a:pt x="107111" y="281941"/>
                      <a:pt x="89649" y="340149"/>
                    </a:cubicBezTo>
                    <a:cubicBezTo>
                      <a:pt x="72187" y="398357"/>
                      <a:pt x="30911" y="519007"/>
                      <a:pt x="16624" y="540174"/>
                    </a:cubicBezTo>
                    <a:cubicBezTo>
                      <a:pt x="2336" y="561341"/>
                      <a:pt x="-5072" y="506307"/>
                      <a:pt x="3924" y="467149"/>
                    </a:cubicBezTo>
                    <a:cubicBezTo>
                      <a:pt x="12920" y="427991"/>
                      <a:pt x="56841" y="359199"/>
                      <a:pt x="70599" y="305224"/>
                    </a:cubicBezTo>
                    <a:cubicBezTo>
                      <a:pt x="84357" y="251249"/>
                      <a:pt x="75891" y="188807"/>
                      <a:pt x="86474" y="143299"/>
                    </a:cubicBezTo>
                    <a:cubicBezTo>
                      <a:pt x="97057" y="97791"/>
                      <a:pt x="140978" y="-7513"/>
                      <a:pt x="146799" y="4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DA99957-CBA9-47FE-9E68-5B8EA38738ED}"/>
                  </a:ext>
                </a:extLst>
              </p:cNvPr>
              <p:cNvSpPr/>
              <p:nvPr/>
            </p:nvSpPr>
            <p:spPr>
              <a:xfrm>
                <a:off x="6293478" y="5000091"/>
                <a:ext cx="290764" cy="528916"/>
              </a:xfrm>
              <a:custGeom>
                <a:avLst/>
                <a:gdLst>
                  <a:gd name="connsiteX0" fmla="*/ 151772 w 290764"/>
                  <a:gd name="connsiteY0" fmla="*/ 19584 h 528916"/>
                  <a:gd name="connsiteX1" fmla="*/ 97797 w 290764"/>
                  <a:gd name="connsiteY1" fmla="*/ 143409 h 528916"/>
                  <a:gd name="connsiteX2" fmla="*/ 43822 w 290764"/>
                  <a:gd name="connsiteY2" fmla="*/ 330734 h 528916"/>
                  <a:gd name="connsiteX3" fmla="*/ 2547 w 290764"/>
                  <a:gd name="connsiteY3" fmla="*/ 464084 h 528916"/>
                  <a:gd name="connsiteX4" fmla="*/ 120022 w 290764"/>
                  <a:gd name="connsiteY4" fmla="*/ 511709 h 528916"/>
                  <a:gd name="connsiteX5" fmla="*/ 167647 w 290764"/>
                  <a:gd name="connsiteY5" fmla="*/ 521234 h 528916"/>
                  <a:gd name="connsiteX6" fmla="*/ 205747 w 290764"/>
                  <a:gd name="connsiteY6" fmla="*/ 403759 h 528916"/>
                  <a:gd name="connsiteX7" fmla="*/ 269247 w 290764"/>
                  <a:gd name="connsiteY7" fmla="*/ 181509 h 528916"/>
                  <a:gd name="connsiteX8" fmla="*/ 285122 w 290764"/>
                  <a:gd name="connsiteY8" fmla="*/ 83084 h 528916"/>
                  <a:gd name="connsiteX9" fmla="*/ 281947 w 290764"/>
                  <a:gd name="connsiteY9" fmla="*/ 6884 h 528916"/>
                  <a:gd name="connsiteX10" fmla="*/ 151772 w 290764"/>
                  <a:gd name="connsiteY10" fmla="*/ 19584 h 52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64" h="528916">
                    <a:moveTo>
                      <a:pt x="151772" y="19584"/>
                    </a:moveTo>
                    <a:cubicBezTo>
                      <a:pt x="121080" y="42338"/>
                      <a:pt x="115789" y="91551"/>
                      <a:pt x="97797" y="143409"/>
                    </a:cubicBezTo>
                    <a:cubicBezTo>
                      <a:pt x="79805" y="195267"/>
                      <a:pt x="59697" y="277288"/>
                      <a:pt x="43822" y="330734"/>
                    </a:cubicBezTo>
                    <a:cubicBezTo>
                      <a:pt x="27947" y="384180"/>
                      <a:pt x="-10153" y="433922"/>
                      <a:pt x="2547" y="464084"/>
                    </a:cubicBezTo>
                    <a:cubicBezTo>
                      <a:pt x="15247" y="494247"/>
                      <a:pt x="92505" y="502184"/>
                      <a:pt x="120022" y="511709"/>
                    </a:cubicBezTo>
                    <a:cubicBezTo>
                      <a:pt x="147539" y="521234"/>
                      <a:pt x="153359" y="539226"/>
                      <a:pt x="167647" y="521234"/>
                    </a:cubicBezTo>
                    <a:cubicBezTo>
                      <a:pt x="181935" y="503242"/>
                      <a:pt x="188814" y="460380"/>
                      <a:pt x="205747" y="403759"/>
                    </a:cubicBezTo>
                    <a:cubicBezTo>
                      <a:pt x="222680" y="347138"/>
                      <a:pt x="256018" y="234955"/>
                      <a:pt x="269247" y="181509"/>
                    </a:cubicBezTo>
                    <a:cubicBezTo>
                      <a:pt x="282476" y="128063"/>
                      <a:pt x="283005" y="112188"/>
                      <a:pt x="285122" y="83084"/>
                    </a:cubicBezTo>
                    <a:cubicBezTo>
                      <a:pt x="287239" y="53980"/>
                      <a:pt x="298351" y="17996"/>
                      <a:pt x="281947" y="6884"/>
                    </a:cubicBezTo>
                    <a:cubicBezTo>
                      <a:pt x="265543" y="-4228"/>
                      <a:pt x="182464" y="-3170"/>
                      <a:pt x="151772" y="19584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EDA9435B-C5B3-46FB-8B1F-A2F6315D0AF6}"/>
                  </a:ext>
                </a:extLst>
              </p:cNvPr>
              <p:cNvSpPr/>
              <p:nvPr/>
            </p:nvSpPr>
            <p:spPr>
              <a:xfrm>
                <a:off x="5318373" y="4866640"/>
                <a:ext cx="1859667" cy="746008"/>
              </a:xfrm>
              <a:custGeom>
                <a:avLst/>
                <a:gdLst>
                  <a:gd name="connsiteX0" fmla="*/ 387 w 1859667"/>
                  <a:gd name="connsiteY0" fmla="*/ 0 h 746008"/>
                  <a:gd name="connsiteX1" fmla="*/ 51187 w 1859667"/>
                  <a:gd name="connsiteY1" fmla="*/ 111760 h 746008"/>
                  <a:gd name="connsiteX2" fmla="*/ 320427 w 1859667"/>
                  <a:gd name="connsiteY2" fmla="*/ 325120 h 746008"/>
                  <a:gd name="connsiteX3" fmla="*/ 848747 w 1859667"/>
                  <a:gd name="connsiteY3" fmla="*/ 599440 h 746008"/>
                  <a:gd name="connsiteX4" fmla="*/ 1443107 w 1859667"/>
                  <a:gd name="connsiteY4" fmla="*/ 731520 h 746008"/>
                  <a:gd name="connsiteX5" fmla="*/ 1859667 w 1859667"/>
                  <a:gd name="connsiteY5" fmla="*/ 736600 h 74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9667" h="746008">
                    <a:moveTo>
                      <a:pt x="387" y="0"/>
                    </a:moveTo>
                    <a:cubicBezTo>
                      <a:pt x="-883" y="28786"/>
                      <a:pt x="-2153" y="57573"/>
                      <a:pt x="51187" y="111760"/>
                    </a:cubicBezTo>
                    <a:cubicBezTo>
                      <a:pt x="104527" y="165947"/>
                      <a:pt x="187500" y="243840"/>
                      <a:pt x="320427" y="325120"/>
                    </a:cubicBezTo>
                    <a:cubicBezTo>
                      <a:pt x="453354" y="406400"/>
                      <a:pt x="661634" y="531707"/>
                      <a:pt x="848747" y="599440"/>
                    </a:cubicBezTo>
                    <a:cubicBezTo>
                      <a:pt x="1035860" y="667173"/>
                      <a:pt x="1274620" y="708660"/>
                      <a:pt x="1443107" y="731520"/>
                    </a:cubicBezTo>
                    <a:cubicBezTo>
                      <a:pt x="1611594" y="754380"/>
                      <a:pt x="1735630" y="745490"/>
                      <a:pt x="1859667" y="73660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6668213A-0717-4F0D-9CFC-0E6CBA2BF7BA}"/>
                  </a:ext>
                </a:extLst>
              </p:cNvPr>
              <p:cNvSpPr/>
              <p:nvPr/>
            </p:nvSpPr>
            <p:spPr>
              <a:xfrm>
                <a:off x="4911725" y="4803775"/>
                <a:ext cx="403381" cy="356091"/>
              </a:xfrm>
              <a:custGeom>
                <a:avLst/>
                <a:gdLst>
                  <a:gd name="connsiteX0" fmla="*/ 381000 w 403381"/>
                  <a:gd name="connsiteY0" fmla="*/ 0 h 356091"/>
                  <a:gd name="connsiteX1" fmla="*/ 400050 w 403381"/>
                  <a:gd name="connsiteY1" fmla="*/ 76200 h 356091"/>
                  <a:gd name="connsiteX2" fmla="*/ 320675 w 403381"/>
                  <a:gd name="connsiteY2" fmla="*/ 114300 h 356091"/>
                  <a:gd name="connsiteX3" fmla="*/ 222250 w 403381"/>
                  <a:gd name="connsiteY3" fmla="*/ 231775 h 356091"/>
                  <a:gd name="connsiteX4" fmla="*/ 168275 w 403381"/>
                  <a:gd name="connsiteY4" fmla="*/ 314325 h 356091"/>
                  <a:gd name="connsiteX5" fmla="*/ 82550 w 403381"/>
                  <a:gd name="connsiteY5" fmla="*/ 352425 h 356091"/>
                  <a:gd name="connsiteX6" fmla="*/ 0 w 403381"/>
                  <a:gd name="connsiteY6" fmla="*/ 352425 h 35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81" h="356091">
                    <a:moveTo>
                      <a:pt x="381000" y="0"/>
                    </a:moveTo>
                    <a:cubicBezTo>
                      <a:pt x="395552" y="28575"/>
                      <a:pt x="410104" y="57150"/>
                      <a:pt x="400050" y="76200"/>
                    </a:cubicBezTo>
                    <a:cubicBezTo>
                      <a:pt x="389996" y="95250"/>
                      <a:pt x="350308" y="88371"/>
                      <a:pt x="320675" y="114300"/>
                    </a:cubicBezTo>
                    <a:cubicBezTo>
                      <a:pt x="291042" y="140229"/>
                      <a:pt x="247650" y="198438"/>
                      <a:pt x="222250" y="231775"/>
                    </a:cubicBezTo>
                    <a:cubicBezTo>
                      <a:pt x="196850" y="265112"/>
                      <a:pt x="191558" y="294217"/>
                      <a:pt x="168275" y="314325"/>
                    </a:cubicBezTo>
                    <a:cubicBezTo>
                      <a:pt x="144992" y="334433"/>
                      <a:pt x="110596" y="346075"/>
                      <a:pt x="82550" y="352425"/>
                    </a:cubicBezTo>
                    <a:cubicBezTo>
                      <a:pt x="54504" y="358775"/>
                      <a:pt x="27252" y="355600"/>
                      <a:pt x="0" y="352425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3FFAC15-D7C2-486C-8DA7-06B61BF8605A}"/>
                  </a:ext>
                </a:extLst>
              </p:cNvPr>
              <p:cNvSpPr/>
              <p:nvPr/>
            </p:nvSpPr>
            <p:spPr>
              <a:xfrm>
                <a:off x="8111692" y="2030170"/>
                <a:ext cx="320145" cy="783193"/>
              </a:xfrm>
              <a:custGeom>
                <a:avLst/>
                <a:gdLst>
                  <a:gd name="connsiteX0" fmla="*/ 433 w 320145"/>
                  <a:gd name="connsiteY0" fmla="*/ 5005 h 783193"/>
                  <a:gd name="connsiteX1" fmla="*/ 92508 w 320145"/>
                  <a:gd name="connsiteY1" fmla="*/ 201855 h 783193"/>
                  <a:gd name="connsiteX2" fmla="*/ 263958 w 320145"/>
                  <a:gd name="connsiteY2" fmla="*/ 455855 h 783193"/>
                  <a:gd name="connsiteX3" fmla="*/ 317933 w 320145"/>
                  <a:gd name="connsiteY3" fmla="*/ 776530 h 783193"/>
                  <a:gd name="connsiteX4" fmla="*/ 302058 w 320145"/>
                  <a:gd name="connsiteY4" fmla="*/ 662230 h 783193"/>
                  <a:gd name="connsiteX5" fmla="*/ 232208 w 320145"/>
                  <a:gd name="connsiteY5" fmla="*/ 532055 h 783193"/>
                  <a:gd name="connsiteX6" fmla="*/ 127433 w 320145"/>
                  <a:gd name="connsiteY6" fmla="*/ 411405 h 783193"/>
                  <a:gd name="connsiteX7" fmla="*/ 433 w 320145"/>
                  <a:gd name="connsiteY7" fmla="*/ 5005 h 78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145" h="783193">
                    <a:moveTo>
                      <a:pt x="433" y="5005"/>
                    </a:moveTo>
                    <a:cubicBezTo>
                      <a:pt x="-5388" y="-29920"/>
                      <a:pt x="48587" y="126713"/>
                      <a:pt x="92508" y="201855"/>
                    </a:cubicBezTo>
                    <a:cubicBezTo>
                      <a:pt x="136429" y="276997"/>
                      <a:pt x="226387" y="360076"/>
                      <a:pt x="263958" y="455855"/>
                    </a:cubicBezTo>
                    <a:cubicBezTo>
                      <a:pt x="301529" y="551634"/>
                      <a:pt x="311583" y="742134"/>
                      <a:pt x="317933" y="776530"/>
                    </a:cubicBezTo>
                    <a:cubicBezTo>
                      <a:pt x="324283" y="810926"/>
                      <a:pt x="316345" y="702976"/>
                      <a:pt x="302058" y="662230"/>
                    </a:cubicBezTo>
                    <a:cubicBezTo>
                      <a:pt x="287771" y="621484"/>
                      <a:pt x="261312" y="573859"/>
                      <a:pt x="232208" y="532055"/>
                    </a:cubicBezTo>
                    <a:cubicBezTo>
                      <a:pt x="203104" y="490251"/>
                      <a:pt x="163946" y="496601"/>
                      <a:pt x="127433" y="411405"/>
                    </a:cubicBezTo>
                    <a:cubicBezTo>
                      <a:pt x="90921" y="326209"/>
                      <a:pt x="6254" y="39930"/>
                      <a:pt x="433" y="500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B0037A55-7B12-4090-B04B-2BABCC8E0418}"/>
                  </a:ext>
                </a:extLst>
              </p:cNvPr>
              <p:cNvSpPr/>
              <p:nvPr/>
            </p:nvSpPr>
            <p:spPr>
              <a:xfrm>
                <a:off x="5151517" y="515530"/>
                <a:ext cx="501081" cy="246471"/>
              </a:xfrm>
              <a:custGeom>
                <a:avLst/>
                <a:gdLst>
                  <a:gd name="connsiteX0" fmla="*/ 499983 w 501081"/>
                  <a:gd name="connsiteY0" fmla="*/ 5170 h 246471"/>
                  <a:gd name="connsiteX1" fmla="*/ 322183 w 501081"/>
                  <a:gd name="connsiteY1" fmla="*/ 64437 h 246471"/>
                  <a:gd name="connsiteX2" fmla="*/ 178250 w 501081"/>
                  <a:gd name="connsiteY2" fmla="*/ 106770 h 246471"/>
                  <a:gd name="connsiteX3" fmla="*/ 450 w 501081"/>
                  <a:gd name="connsiteY3" fmla="*/ 238003 h 246471"/>
                  <a:gd name="connsiteX4" fmla="*/ 233283 w 501081"/>
                  <a:gd name="connsiteY4" fmla="*/ 208370 h 246471"/>
                  <a:gd name="connsiteX5" fmla="*/ 499983 w 501081"/>
                  <a:gd name="connsiteY5" fmla="*/ 5170 h 24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081" h="246471">
                    <a:moveTo>
                      <a:pt x="499983" y="5170"/>
                    </a:moveTo>
                    <a:cubicBezTo>
                      <a:pt x="514800" y="-18819"/>
                      <a:pt x="375805" y="47504"/>
                      <a:pt x="322183" y="64437"/>
                    </a:cubicBezTo>
                    <a:cubicBezTo>
                      <a:pt x="268561" y="81370"/>
                      <a:pt x="231872" y="77842"/>
                      <a:pt x="178250" y="106770"/>
                    </a:cubicBezTo>
                    <a:cubicBezTo>
                      <a:pt x="124628" y="135698"/>
                      <a:pt x="-8722" y="221070"/>
                      <a:pt x="450" y="238003"/>
                    </a:cubicBezTo>
                    <a:cubicBezTo>
                      <a:pt x="9622" y="254936"/>
                      <a:pt x="155672" y="247176"/>
                      <a:pt x="233283" y="208370"/>
                    </a:cubicBezTo>
                    <a:cubicBezTo>
                      <a:pt x="310894" y="169565"/>
                      <a:pt x="485166" y="29159"/>
                      <a:pt x="499983" y="517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C193D134-394E-454E-9E70-CDFBD6D9A99B}"/>
                  </a:ext>
                </a:extLst>
              </p:cNvPr>
              <p:cNvSpPr/>
              <p:nvPr/>
            </p:nvSpPr>
            <p:spPr>
              <a:xfrm>
                <a:off x="7167464" y="2259515"/>
                <a:ext cx="476305" cy="664713"/>
              </a:xfrm>
              <a:custGeom>
                <a:avLst/>
                <a:gdLst>
                  <a:gd name="connsiteX0" fmla="*/ 1686 w 476305"/>
                  <a:gd name="connsiteY0" fmla="*/ 1085 h 664713"/>
                  <a:gd name="connsiteX1" fmla="*/ 68361 w 476305"/>
                  <a:gd name="connsiteY1" fmla="*/ 118560 h 664713"/>
                  <a:gd name="connsiteX2" fmla="*/ 242986 w 476305"/>
                  <a:gd name="connsiteY2" fmla="*/ 286835 h 664713"/>
                  <a:gd name="connsiteX3" fmla="*/ 369986 w 476305"/>
                  <a:gd name="connsiteY3" fmla="*/ 417010 h 664713"/>
                  <a:gd name="connsiteX4" fmla="*/ 474761 w 476305"/>
                  <a:gd name="connsiteY4" fmla="*/ 664660 h 664713"/>
                  <a:gd name="connsiteX5" fmla="*/ 420786 w 476305"/>
                  <a:gd name="connsiteY5" fmla="*/ 394785 h 664713"/>
                  <a:gd name="connsiteX6" fmla="*/ 265211 w 476305"/>
                  <a:gd name="connsiteY6" fmla="*/ 166185 h 664713"/>
                  <a:gd name="connsiteX7" fmla="*/ 128686 w 476305"/>
                  <a:gd name="connsiteY7" fmla="*/ 64585 h 664713"/>
                  <a:gd name="connsiteX8" fmla="*/ 1686 w 476305"/>
                  <a:gd name="connsiteY8" fmla="*/ 1085 h 66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305" h="664713">
                    <a:moveTo>
                      <a:pt x="1686" y="1085"/>
                    </a:moveTo>
                    <a:cubicBezTo>
                      <a:pt x="-8368" y="10081"/>
                      <a:pt x="28144" y="70935"/>
                      <a:pt x="68361" y="118560"/>
                    </a:cubicBezTo>
                    <a:cubicBezTo>
                      <a:pt x="108578" y="166185"/>
                      <a:pt x="192715" y="237093"/>
                      <a:pt x="242986" y="286835"/>
                    </a:cubicBezTo>
                    <a:cubicBezTo>
                      <a:pt x="293257" y="336577"/>
                      <a:pt x="331357" y="354039"/>
                      <a:pt x="369986" y="417010"/>
                    </a:cubicBezTo>
                    <a:cubicBezTo>
                      <a:pt x="408615" y="479981"/>
                      <a:pt x="466294" y="668364"/>
                      <a:pt x="474761" y="664660"/>
                    </a:cubicBezTo>
                    <a:cubicBezTo>
                      <a:pt x="483228" y="660956"/>
                      <a:pt x="455711" y="477864"/>
                      <a:pt x="420786" y="394785"/>
                    </a:cubicBezTo>
                    <a:cubicBezTo>
                      <a:pt x="385861" y="311706"/>
                      <a:pt x="313894" y="221218"/>
                      <a:pt x="265211" y="166185"/>
                    </a:cubicBezTo>
                    <a:cubicBezTo>
                      <a:pt x="216528" y="111152"/>
                      <a:pt x="167844" y="87868"/>
                      <a:pt x="128686" y="64585"/>
                    </a:cubicBezTo>
                    <a:cubicBezTo>
                      <a:pt x="89528" y="41302"/>
                      <a:pt x="11740" y="-7911"/>
                      <a:pt x="1686" y="108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5E2DD750-42E0-49F1-9277-CA09DFFBAF90}"/>
                  </a:ext>
                </a:extLst>
              </p:cNvPr>
              <p:cNvSpPr/>
              <p:nvPr/>
            </p:nvSpPr>
            <p:spPr>
              <a:xfrm>
                <a:off x="5800398" y="1276315"/>
                <a:ext cx="444951" cy="727474"/>
              </a:xfrm>
              <a:custGeom>
                <a:avLst/>
                <a:gdLst>
                  <a:gd name="connsiteX0" fmla="*/ 19377 w 444951"/>
                  <a:gd name="connsiteY0" fmla="*/ 35 h 727474"/>
                  <a:gd name="connsiteX1" fmla="*/ 25727 w 444951"/>
                  <a:gd name="connsiteY1" fmla="*/ 69885 h 727474"/>
                  <a:gd name="connsiteX2" fmla="*/ 3502 w 444951"/>
                  <a:gd name="connsiteY2" fmla="*/ 114335 h 727474"/>
                  <a:gd name="connsiteX3" fmla="*/ 111452 w 444951"/>
                  <a:gd name="connsiteY3" fmla="*/ 177835 h 727474"/>
                  <a:gd name="connsiteX4" fmla="*/ 181302 w 444951"/>
                  <a:gd name="connsiteY4" fmla="*/ 279435 h 727474"/>
                  <a:gd name="connsiteX5" fmla="*/ 276552 w 444951"/>
                  <a:gd name="connsiteY5" fmla="*/ 384210 h 727474"/>
                  <a:gd name="connsiteX6" fmla="*/ 346402 w 444951"/>
                  <a:gd name="connsiteY6" fmla="*/ 511210 h 727474"/>
                  <a:gd name="connsiteX7" fmla="*/ 390852 w 444951"/>
                  <a:gd name="connsiteY7" fmla="*/ 619160 h 727474"/>
                  <a:gd name="connsiteX8" fmla="*/ 444827 w 444951"/>
                  <a:gd name="connsiteY8" fmla="*/ 727110 h 727474"/>
                  <a:gd name="connsiteX9" fmla="*/ 403552 w 444951"/>
                  <a:gd name="connsiteY9" fmla="*/ 581060 h 727474"/>
                  <a:gd name="connsiteX10" fmla="*/ 336877 w 444951"/>
                  <a:gd name="connsiteY10" fmla="*/ 406435 h 727474"/>
                  <a:gd name="connsiteX11" fmla="*/ 276552 w 444951"/>
                  <a:gd name="connsiteY11" fmla="*/ 279435 h 727474"/>
                  <a:gd name="connsiteX12" fmla="*/ 184477 w 444951"/>
                  <a:gd name="connsiteY12" fmla="*/ 196885 h 727474"/>
                  <a:gd name="connsiteX13" fmla="*/ 133677 w 444951"/>
                  <a:gd name="connsiteY13" fmla="*/ 79410 h 727474"/>
                  <a:gd name="connsiteX14" fmla="*/ 19377 w 444951"/>
                  <a:gd name="connsiteY14" fmla="*/ 35 h 72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4951" h="727474">
                    <a:moveTo>
                      <a:pt x="19377" y="35"/>
                    </a:moveTo>
                    <a:cubicBezTo>
                      <a:pt x="1385" y="-1553"/>
                      <a:pt x="28373" y="50835"/>
                      <a:pt x="25727" y="69885"/>
                    </a:cubicBezTo>
                    <a:cubicBezTo>
                      <a:pt x="23081" y="88935"/>
                      <a:pt x="-10786" y="96343"/>
                      <a:pt x="3502" y="114335"/>
                    </a:cubicBezTo>
                    <a:cubicBezTo>
                      <a:pt x="17790" y="132327"/>
                      <a:pt x="81819" y="150318"/>
                      <a:pt x="111452" y="177835"/>
                    </a:cubicBezTo>
                    <a:cubicBezTo>
                      <a:pt x="141085" y="205352"/>
                      <a:pt x="153785" y="245039"/>
                      <a:pt x="181302" y="279435"/>
                    </a:cubicBezTo>
                    <a:cubicBezTo>
                      <a:pt x="208819" y="313831"/>
                      <a:pt x="249035" y="345581"/>
                      <a:pt x="276552" y="384210"/>
                    </a:cubicBezTo>
                    <a:cubicBezTo>
                      <a:pt x="304069" y="422839"/>
                      <a:pt x="327352" y="472052"/>
                      <a:pt x="346402" y="511210"/>
                    </a:cubicBezTo>
                    <a:cubicBezTo>
                      <a:pt x="365452" y="550368"/>
                      <a:pt x="374448" y="583177"/>
                      <a:pt x="390852" y="619160"/>
                    </a:cubicBezTo>
                    <a:cubicBezTo>
                      <a:pt x="407256" y="655143"/>
                      <a:pt x="442710" y="733460"/>
                      <a:pt x="444827" y="727110"/>
                    </a:cubicBezTo>
                    <a:cubicBezTo>
                      <a:pt x="446944" y="720760"/>
                      <a:pt x="421544" y="634506"/>
                      <a:pt x="403552" y="581060"/>
                    </a:cubicBezTo>
                    <a:cubicBezTo>
                      <a:pt x="385560" y="527614"/>
                      <a:pt x="358044" y="456706"/>
                      <a:pt x="336877" y="406435"/>
                    </a:cubicBezTo>
                    <a:cubicBezTo>
                      <a:pt x="315710" y="356164"/>
                      <a:pt x="301952" y="314360"/>
                      <a:pt x="276552" y="279435"/>
                    </a:cubicBezTo>
                    <a:cubicBezTo>
                      <a:pt x="251152" y="244510"/>
                      <a:pt x="208289" y="230222"/>
                      <a:pt x="184477" y="196885"/>
                    </a:cubicBezTo>
                    <a:cubicBezTo>
                      <a:pt x="160665" y="163548"/>
                      <a:pt x="159077" y="113806"/>
                      <a:pt x="133677" y="79410"/>
                    </a:cubicBezTo>
                    <a:cubicBezTo>
                      <a:pt x="108277" y="45014"/>
                      <a:pt x="37369" y="1623"/>
                      <a:pt x="19377" y="35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F2213C47-AF3D-43B1-8181-0996FC083AEB}"/>
                  </a:ext>
                </a:extLst>
              </p:cNvPr>
              <p:cNvSpPr/>
              <p:nvPr/>
            </p:nvSpPr>
            <p:spPr>
              <a:xfrm>
                <a:off x="4983323" y="2418623"/>
                <a:ext cx="249700" cy="372612"/>
              </a:xfrm>
              <a:custGeom>
                <a:avLst/>
                <a:gdLst>
                  <a:gd name="connsiteX0" fmla="*/ 204627 w 249700"/>
                  <a:gd name="connsiteY0" fmla="*/ 727 h 372612"/>
                  <a:gd name="connsiteX1" fmla="*/ 210977 w 249700"/>
                  <a:gd name="connsiteY1" fmla="*/ 80102 h 372612"/>
                  <a:gd name="connsiteX2" fmla="*/ 249077 w 249700"/>
                  <a:gd name="connsiteY2" fmla="*/ 162652 h 372612"/>
                  <a:gd name="connsiteX3" fmla="*/ 233202 w 249700"/>
                  <a:gd name="connsiteY3" fmla="*/ 181702 h 372612"/>
                  <a:gd name="connsiteX4" fmla="*/ 214152 w 249700"/>
                  <a:gd name="connsiteY4" fmla="*/ 216627 h 372612"/>
                  <a:gd name="connsiteX5" fmla="*/ 207802 w 249700"/>
                  <a:gd name="connsiteY5" fmla="*/ 270602 h 372612"/>
                  <a:gd name="connsiteX6" fmla="*/ 195102 w 249700"/>
                  <a:gd name="connsiteY6" fmla="*/ 330927 h 372612"/>
                  <a:gd name="connsiteX7" fmla="*/ 166527 w 249700"/>
                  <a:gd name="connsiteY7" fmla="*/ 292827 h 372612"/>
                  <a:gd name="connsiteX8" fmla="*/ 131602 w 249700"/>
                  <a:gd name="connsiteY8" fmla="*/ 286477 h 372612"/>
                  <a:gd name="connsiteX9" fmla="*/ 80802 w 249700"/>
                  <a:gd name="connsiteY9" fmla="*/ 327752 h 372612"/>
                  <a:gd name="connsiteX10" fmla="*/ 45877 w 249700"/>
                  <a:gd name="connsiteY10" fmla="*/ 372202 h 372612"/>
                  <a:gd name="connsiteX11" fmla="*/ 14127 w 249700"/>
                  <a:gd name="connsiteY11" fmla="*/ 346802 h 372612"/>
                  <a:gd name="connsiteX12" fmla="*/ 1427 w 249700"/>
                  <a:gd name="connsiteY12" fmla="*/ 296002 h 372612"/>
                  <a:gd name="connsiteX13" fmla="*/ 45877 w 249700"/>
                  <a:gd name="connsiteY13" fmla="*/ 181702 h 372612"/>
                  <a:gd name="connsiteX14" fmla="*/ 115727 w 249700"/>
                  <a:gd name="connsiteY14" fmla="*/ 48352 h 372612"/>
                  <a:gd name="connsiteX15" fmla="*/ 204627 w 249700"/>
                  <a:gd name="connsiteY15" fmla="*/ 727 h 37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9700" h="372612">
                    <a:moveTo>
                      <a:pt x="204627" y="727"/>
                    </a:moveTo>
                    <a:cubicBezTo>
                      <a:pt x="220502" y="6019"/>
                      <a:pt x="203569" y="53115"/>
                      <a:pt x="210977" y="80102"/>
                    </a:cubicBezTo>
                    <a:cubicBezTo>
                      <a:pt x="218385" y="107089"/>
                      <a:pt x="245373" y="145719"/>
                      <a:pt x="249077" y="162652"/>
                    </a:cubicBezTo>
                    <a:cubicBezTo>
                      <a:pt x="252781" y="179585"/>
                      <a:pt x="239023" y="172706"/>
                      <a:pt x="233202" y="181702"/>
                    </a:cubicBezTo>
                    <a:cubicBezTo>
                      <a:pt x="227381" y="190698"/>
                      <a:pt x="218385" y="201810"/>
                      <a:pt x="214152" y="216627"/>
                    </a:cubicBezTo>
                    <a:cubicBezTo>
                      <a:pt x="209919" y="231444"/>
                      <a:pt x="210977" y="251552"/>
                      <a:pt x="207802" y="270602"/>
                    </a:cubicBezTo>
                    <a:cubicBezTo>
                      <a:pt x="204627" y="289652"/>
                      <a:pt x="201981" y="327223"/>
                      <a:pt x="195102" y="330927"/>
                    </a:cubicBezTo>
                    <a:cubicBezTo>
                      <a:pt x="188223" y="334631"/>
                      <a:pt x="177110" y="300235"/>
                      <a:pt x="166527" y="292827"/>
                    </a:cubicBezTo>
                    <a:cubicBezTo>
                      <a:pt x="155944" y="285419"/>
                      <a:pt x="145889" y="280656"/>
                      <a:pt x="131602" y="286477"/>
                    </a:cubicBezTo>
                    <a:cubicBezTo>
                      <a:pt x="117315" y="292298"/>
                      <a:pt x="95089" y="313465"/>
                      <a:pt x="80802" y="327752"/>
                    </a:cubicBezTo>
                    <a:cubicBezTo>
                      <a:pt x="66515" y="342039"/>
                      <a:pt x="56990" y="369027"/>
                      <a:pt x="45877" y="372202"/>
                    </a:cubicBezTo>
                    <a:cubicBezTo>
                      <a:pt x="34764" y="375377"/>
                      <a:pt x="21535" y="359502"/>
                      <a:pt x="14127" y="346802"/>
                    </a:cubicBezTo>
                    <a:cubicBezTo>
                      <a:pt x="6719" y="334102"/>
                      <a:pt x="-3865" y="323519"/>
                      <a:pt x="1427" y="296002"/>
                    </a:cubicBezTo>
                    <a:cubicBezTo>
                      <a:pt x="6719" y="268485"/>
                      <a:pt x="26827" y="222977"/>
                      <a:pt x="45877" y="181702"/>
                    </a:cubicBezTo>
                    <a:cubicBezTo>
                      <a:pt x="64927" y="140427"/>
                      <a:pt x="90856" y="76927"/>
                      <a:pt x="115727" y="48352"/>
                    </a:cubicBezTo>
                    <a:cubicBezTo>
                      <a:pt x="140598" y="19777"/>
                      <a:pt x="188752" y="-4565"/>
                      <a:pt x="204627" y="72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69A139D0-5181-4B67-A093-AB0C57D5934B}"/>
                  </a:ext>
                </a:extLst>
              </p:cNvPr>
              <p:cNvSpPr/>
              <p:nvPr/>
            </p:nvSpPr>
            <p:spPr>
              <a:xfrm>
                <a:off x="4708472" y="5153025"/>
                <a:ext cx="200078" cy="1692275"/>
              </a:xfrm>
              <a:custGeom>
                <a:avLst/>
                <a:gdLst>
                  <a:gd name="connsiteX0" fmla="*/ 200078 w 200078"/>
                  <a:gd name="connsiteY0" fmla="*/ 0 h 1692275"/>
                  <a:gd name="connsiteX1" fmla="*/ 88953 w 200078"/>
                  <a:gd name="connsiteY1" fmla="*/ 447675 h 1692275"/>
                  <a:gd name="connsiteX2" fmla="*/ 28628 w 200078"/>
                  <a:gd name="connsiteY2" fmla="*/ 1190625 h 1692275"/>
                  <a:gd name="connsiteX3" fmla="*/ 53 w 200078"/>
                  <a:gd name="connsiteY3" fmla="*/ 1381125 h 1692275"/>
                  <a:gd name="connsiteX4" fmla="*/ 34978 w 200078"/>
                  <a:gd name="connsiteY4" fmla="*/ 1692275 h 16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78" h="1692275">
                    <a:moveTo>
                      <a:pt x="200078" y="0"/>
                    </a:moveTo>
                    <a:cubicBezTo>
                      <a:pt x="158803" y="124619"/>
                      <a:pt x="117528" y="249238"/>
                      <a:pt x="88953" y="447675"/>
                    </a:cubicBezTo>
                    <a:cubicBezTo>
                      <a:pt x="60378" y="646112"/>
                      <a:pt x="43445" y="1035050"/>
                      <a:pt x="28628" y="1190625"/>
                    </a:cubicBezTo>
                    <a:cubicBezTo>
                      <a:pt x="13811" y="1346200"/>
                      <a:pt x="-1005" y="1297517"/>
                      <a:pt x="53" y="1381125"/>
                    </a:cubicBezTo>
                    <a:cubicBezTo>
                      <a:pt x="1111" y="1464733"/>
                      <a:pt x="34978" y="1692275"/>
                      <a:pt x="34978" y="1692275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37A90320-BB9C-4043-9D77-9AE23FF4EF17}"/>
                  </a:ext>
                </a:extLst>
              </p:cNvPr>
              <p:cNvSpPr/>
              <p:nvPr/>
            </p:nvSpPr>
            <p:spPr>
              <a:xfrm>
                <a:off x="2613025" y="4451350"/>
                <a:ext cx="2117725" cy="1314450"/>
              </a:xfrm>
              <a:custGeom>
                <a:avLst/>
                <a:gdLst>
                  <a:gd name="connsiteX0" fmla="*/ 2117725 w 2117725"/>
                  <a:gd name="connsiteY0" fmla="*/ 0 h 1314450"/>
                  <a:gd name="connsiteX1" fmla="*/ 1924050 w 2117725"/>
                  <a:gd name="connsiteY1" fmla="*/ 190500 h 1314450"/>
                  <a:gd name="connsiteX2" fmla="*/ 1571625 w 2117725"/>
                  <a:gd name="connsiteY2" fmla="*/ 419100 h 1314450"/>
                  <a:gd name="connsiteX3" fmla="*/ 1044575 w 2117725"/>
                  <a:gd name="connsiteY3" fmla="*/ 660400 h 1314450"/>
                  <a:gd name="connsiteX4" fmla="*/ 450850 w 2117725"/>
                  <a:gd name="connsiteY4" fmla="*/ 977900 h 1314450"/>
                  <a:gd name="connsiteX5" fmla="*/ 142875 w 2117725"/>
                  <a:gd name="connsiteY5" fmla="*/ 1168400 h 1314450"/>
                  <a:gd name="connsiteX6" fmla="*/ 0 w 2117725"/>
                  <a:gd name="connsiteY6" fmla="*/ 131445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725" h="1314450">
                    <a:moveTo>
                      <a:pt x="2117725" y="0"/>
                    </a:moveTo>
                    <a:cubicBezTo>
                      <a:pt x="2066396" y="60325"/>
                      <a:pt x="2015067" y="120650"/>
                      <a:pt x="1924050" y="190500"/>
                    </a:cubicBezTo>
                    <a:cubicBezTo>
                      <a:pt x="1833033" y="260350"/>
                      <a:pt x="1718204" y="340783"/>
                      <a:pt x="1571625" y="419100"/>
                    </a:cubicBezTo>
                    <a:cubicBezTo>
                      <a:pt x="1425046" y="497417"/>
                      <a:pt x="1231371" y="567267"/>
                      <a:pt x="1044575" y="660400"/>
                    </a:cubicBezTo>
                    <a:cubicBezTo>
                      <a:pt x="857779" y="753533"/>
                      <a:pt x="601133" y="893233"/>
                      <a:pt x="450850" y="977900"/>
                    </a:cubicBezTo>
                    <a:cubicBezTo>
                      <a:pt x="300567" y="1062567"/>
                      <a:pt x="218017" y="1112308"/>
                      <a:pt x="142875" y="1168400"/>
                    </a:cubicBezTo>
                    <a:cubicBezTo>
                      <a:pt x="67733" y="1224492"/>
                      <a:pt x="13229" y="1294871"/>
                      <a:pt x="0" y="1314450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3472D30-BD16-48F4-852A-8C3F5CE6F2DD}"/>
                  </a:ext>
                </a:extLst>
              </p:cNvPr>
              <p:cNvSpPr/>
              <p:nvPr/>
            </p:nvSpPr>
            <p:spPr>
              <a:xfrm>
                <a:off x="4906963" y="4648200"/>
                <a:ext cx="263009" cy="501650"/>
              </a:xfrm>
              <a:custGeom>
                <a:avLst/>
                <a:gdLst>
                  <a:gd name="connsiteX0" fmla="*/ 255587 w 263009"/>
                  <a:gd name="connsiteY0" fmla="*/ 0 h 501650"/>
                  <a:gd name="connsiteX1" fmla="*/ 244475 w 263009"/>
                  <a:gd name="connsiteY1" fmla="*/ 55563 h 501650"/>
                  <a:gd name="connsiteX2" fmla="*/ 95250 w 263009"/>
                  <a:gd name="connsiteY2" fmla="*/ 219075 h 501650"/>
                  <a:gd name="connsiteX3" fmla="*/ 52387 w 263009"/>
                  <a:gd name="connsiteY3" fmla="*/ 333375 h 501650"/>
                  <a:gd name="connsiteX4" fmla="*/ 0 w 263009"/>
                  <a:gd name="connsiteY4" fmla="*/ 5016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09" h="501650">
                    <a:moveTo>
                      <a:pt x="255587" y="0"/>
                    </a:moveTo>
                    <a:cubicBezTo>
                      <a:pt x="263392" y="9525"/>
                      <a:pt x="271198" y="19051"/>
                      <a:pt x="244475" y="55563"/>
                    </a:cubicBezTo>
                    <a:cubicBezTo>
                      <a:pt x="217752" y="92076"/>
                      <a:pt x="127265" y="172773"/>
                      <a:pt x="95250" y="219075"/>
                    </a:cubicBezTo>
                    <a:cubicBezTo>
                      <a:pt x="63235" y="265377"/>
                      <a:pt x="68262" y="286279"/>
                      <a:pt x="52387" y="333375"/>
                    </a:cubicBezTo>
                    <a:cubicBezTo>
                      <a:pt x="36512" y="380471"/>
                      <a:pt x="6879" y="478896"/>
                      <a:pt x="0" y="501650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530C866-3CED-4D8A-A44C-3FF76C4F446F}"/>
                  </a:ext>
                </a:extLst>
              </p:cNvPr>
              <p:cNvSpPr/>
              <p:nvPr/>
            </p:nvSpPr>
            <p:spPr>
              <a:xfrm>
                <a:off x="7243131" y="4639733"/>
                <a:ext cx="72069" cy="668867"/>
              </a:xfrm>
              <a:custGeom>
                <a:avLst/>
                <a:gdLst>
                  <a:gd name="connsiteX0" fmla="*/ 25502 w 72069"/>
                  <a:gd name="connsiteY0" fmla="*/ 0 h 668867"/>
                  <a:gd name="connsiteX1" fmla="*/ 102 w 72069"/>
                  <a:gd name="connsiteY1" fmla="*/ 114300 h 668867"/>
                  <a:gd name="connsiteX2" fmla="*/ 33969 w 72069"/>
                  <a:gd name="connsiteY2" fmla="*/ 575734 h 668867"/>
                  <a:gd name="connsiteX3" fmla="*/ 72069 w 72069"/>
                  <a:gd name="connsiteY3" fmla="*/ 668867 h 6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69" h="668867">
                    <a:moveTo>
                      <a:pt x="25502" y="0"/>
                    </a:moveTo>
                    <a:cubicBezTo>
                      <a:pt x="12096" y="9172"/>
                      <a:pt x="-1309" y="18344"/>
                      <a:pt x="102" y="114300"/>
                    </a:cubicBezTo>
                    <a:cubicBezTo>
                      <a:pt x="1513" y="210256"/>
                      <a:pt x="21975" y="483306"/>
                      <a:pt x="33969" y="575734"/>
                    </a:cubicBezTo>
                    <a:cubicBezTo>
                      <a:pt x="45963" y="668162"/>
                      <a:pt x="61486" y="649112"/>
                      <a:pt x="72069" y="668867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B62A5701-2932-41AD-9E97-657FA4521CC9}"/>
                  </a:ext>
                </a:extLst>
              </p:cNvPr>
              <p:cNvSpPr/>
              <p:nvPr/>
            </p:nvSpPr>
            <p:spPr>
              <a:xfrm>
                <a:off x="7476067" y="4559300"/>
                <a:ext cx="2112433" cy="1621367"/>
              </a:xfrm>
              <a:custGeom>
                <a:avLst/>
                <a:gdLst>
                  <a:gd name="connsiteX0" fmla="*/ 0 w 2112433"/>
                  <a:gd name="connsiteY0" fmla="*/ 0 h 1621367"/>
                  <a:gd name="connsiteX1" fmla="*/ 287866 w 2112433"/>
                  <a:gd name="connsiteY1" fmla="*/ 186267 h 1621367"/>
                  <a:gd name="connsiteX2" fmla="*/ 774700 w 2112433"/>
                  <a:gd name="connsiteY2" fmla="*/ 685800 h 1621367"/>
                  <a:gd name="connsiteX3" fmla="*/ 1248833 w 2112433"/>
                  <a:gd name="connsiteY3" fmla="*/ 884767 h 1621367"/>
                  <a:gd name="connsiteX4" fmla="*/ 1418166 w 2112433"/>
                  <a:gd name="connsiteY4" fmla="*/ 1062567 h 1621367"/>
                  <a:gd name="connsiteX5" fmla="*/ 1612900 w 2112433"/>
                  <a:gd name="connsiteY5" fmla="*/ 1286933 h 1621367"/>
                  <a:gd name="connsiteX6" fmla="*/ 1875366 w 2112433"/>
                  <a:gd name="connsiteY6" fmla="*/ 1494367 h 1621367"/>
                  <a:gd name="connsiteX7" fmla="*/ 2112433 w 2112433"/>
                  <a:gd name="connsiteY7" fmla="*/ 1621367 h 162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2433" h="1621367">
                    <a:moveTo>
                      <a:pt x="0" y="0"/>
                    </a:moveTo>
                    <a:cubicBezTo>
                      <a:pt x="79374" y="35983"/>
                      <a:pt x="158749" y="71967"/>
                      <a:pt x="287866" y="186267"/>
                    </a:cubicBezTo>
                    <a:cubicBezTo>
                      <a:pt x="416983" y="300567"/>
                      <a:pt x="614539" y="569383"/>
                      <a:pt x="774700" y="685800"/>
                    </a:cubicBezTo>
                    <a:cubicBezTo>
                      <a:pt x="934861" y="802217"/>
                      <a:pt x="1141589" y="821973"/>
                      <a:pt x="1248833" y="884767"/>
                    </a:cubicBezTo>
                    <a:cubicBezTo>
                      <a:pt x="1356077" y="947561"/>
                      <a:pt x="1357488" y="995539"/>
                      <a:pt x="1418166" y="1062567"/>
                    </a:cubicBezTo>
                    <a:cubicBezTo>
                      <a:pt x="1478844" y="1129595"/>
                      <a:pt x="1536700" y="1214966"/>
                      <a:pt x="1612900" y="1286933"/>
                    </a:cubicBezTo>
                    <a:cubicBezTo>
                      <a:pt x="1689100" y="1358900"/>
                      <a:pt x="1792111" y="1438628"/>
                      <a:pt x="1875366" y="1494367"/>
                    </a:cubicBezTo>
                    <a:cubicBezTo>
                      <a:pt x="1958622" y="1550106"/>
                      <a:pt x="2035527" y="1585736"/>
                      <a:pt x="2112433" y="1621367"/>
                    </a:cubicBezTo>
                  </a:path>
                </a:pathLst>
              </a:custGeom>
              <a:noFill/>
              <a:ln w="34925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38380519-B6F4-417D-ACD8-E1F06A3D134F}"/>
                  </a:ext>
                </a:extLst>
              </p:cNvPr>
              <p:cNvSpPr/>
              <p:nvPr/>
            </p:nvSpPr>
            <p:spPr>
              <a:xfrm>
                <a:off x="4970151" y="319988"/>
                <a:ext cx="938239" cy="386132"/>
              </a:xfrm>
              <a:custGeom>
                <a:avLst/>
                <a:gdLst>
                  <a:gd name="connsiteX0" fmla="*/ 876929 w 938239"/>
                  <a:gd name="connsiteY0" fmla="*/ 52 h 386132"/>
                  <a:gd name="connsiteX1" fmla="*/ 876929 w 938239"/>
                  <a:gd name="connsiteY1" fmla="*/ 91492 h 386132"/>
                  <a:gd name="connsiteX2" fmla="*/ 409569 w 938239"/>
                  <a:gd name="connsiteY2" fmla="*/ 121972 h 386132"/>
                  <a:gd name="connsiteX3" fmla="*/ 180969 w 938239"/>
                  <a:gd name="connsiteY3" fmla="*/ 238812 h 386132"/>
                  <a:gd name="connsiteX4" fmla="*/ 3169 w 938239"/>
                  <a:gd name="connsiteY4" fmla="*/ 386132 h 386132"/>
                  <a:gd name="connsiteX5" fmla="*/ 89529 w 938239"/>
                  <a:gd name="connsiteY5" fmla="*/ 238812 h 386132"/>
                  <a:gd name="connsiteX6" fmla="*/ 363849 w 938239"/>
                  <a:gd name="connsiteY6" fmla="*/ 81332 h 386132"/>
                  <a:gd name="connsiteX7" fmla="*/ 876929 w 938239"/>
                  <a:gd name="connsiteY7" fmla="*/ 52 h 3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239" h="386132">
                    <a:moveTo>
                      <a:pt x="876929" y="52"/>
                    </a:moveTo>
                    <a:cubicBezTo>
                      <a:pt x="962442" y="1745"/>
                      <a:pt x="954822" y="71172"/>
                      <a:pt x="876929" y="91492"/>
                    </a:cubicBezTo>
                    <a:cubicBezTo>
                      <a:pt x="799036" y="111812"/>
                      <a:pt x="525562" y="97419"/>
                      <a:pt x="409569" y="121972"/>
                    </a:cubicBezTo>
                    <a:cubicBezTo>
                      <a:pt x="293576" y="146525"/>
                      <a:pt x="248702" y="194785"/>
                      <a:pt x="180969" y="238812"/>
                    </a:cubicBezTo>
                    <a:cubicBezTo>
                      <a:pt x="113236" y="282839"/>
                      <a:pt x="18409" y="386132"/>
                      <a:pt x="3169" y="386132"/>
                    </a:cubicBezTo>
                    <a:cubicBezTo>
                      <a:pt x="-12071" y="386132"/>
                      <a:pt x="29416" y="289612"/>
                      <a:pt x="89529" y="238812"/>
                    </a:cubicBezTo>
                    <a:cubicBezTo>
                      <a:pt x="149642" y="188012"/>
                      <a:pt x="234309" y="124512"/>
                      <a:pt x="363849" y="81332"/>
                    </a:cubicBezTo>
                    <a:cubicBezTo>
                      <a:pt x="493389" y="38152"/>
                      <a:pt x="791416" y="-1641"/>
                      <a:pt x="87692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D8F21FF2-F895-4348-B519-D26E5BE6C498}"/>
                  </a:ext>
                </a:extLst>
              </p:cNvPr>
              <p:cNvSpPr/>
              <p:nvPr/>
            </p:nvSpPr>
            <p:spPr>
              <a:xfrm>
                <a:off x="4335136" y="999797"/>
                <a:ext cx="246020" cy="534977"/>
              </a:xfrm>
              <a:custGeom>
                <a:avLst/>
                <a:gdLst>
                  <a:gd name="connsiteX0" fmla="*/ 236864 w 246020"/>
                  <a:gd name="connsiteY0" fmla="*/ 963 h 534977"/>
                  <a:gd name="connsiteX1" fmla="*/ 18424 w 246020"/>
                  <a:gd name="connsiteY1" fmla="*/ 199083 h 534977"/>
                  <a:gd name="connsiteX2" fmla="*/ 13344 w 246020"/>
                  <a:gd name="connsiteY2" fmla="*/ 529283 h 534977"/>
                  <a:gd name="connsiteX3" fmla="*/ 28584 w 246020"/>
                  <a:gd name="connsiteY3" fmla="*/ 397203 h 534977"/>
                  <a:gd name="connsiteX4" fmla="*/ 38744 w 246020"/>
                  <a:gd name="connsiteY4" fmla="*/ 254963 h 534977"/>
                  <a:gd name="connsiteX5" fmla="*/ 186064 w 246020"/>
                  <a:gd name="connsiteY5" fmla="*/ 127963 h 534977"/>
                  <a:gd name="connsiteX6" fmla="*/ 236864 w 246020"/>
                  <a:gd name="connsiteY6" fmla="*/ 963 h 53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020" h="534977">
                    <a:moveTo>
                      <a:pt x="236864" y="963"/>
                    </a:moveTo>
                    <a:cubicBezTo>
                      <a:pt x="208924" y="12816"/>
                      <a:pt x="55677" y="111030"/>
                      <a:pt x="18424" y="199083"/>
                    </a:cubicBezTo>
                    <a:cubicBezTo>
                      <a:pt x="-18829" y="287136"/>
                      <a:pt x="11651" y="496263"/>
                      <a:pt x="13344" y="529283"/>
                    </a:cubicBezTo>
                    <a:cubicBezTo>
                      <a:pt x="15037" y="562303"/>
                      <a:pt x="24351" y="442923"/>
                      <a:pt x="28584" y="397203"/>
                    </a:cubicBezTo>
                    <a:cubicBezTo>
                      <a:pt x="32817" y="351483"/>
                      <a:pt x="12497" y="299836"/>
                      <a:pt x="38744" y="254963"/>
                    </a:cubicBezTo>
                    <a:cubicBezTo>
                      <a:pt x="64991" y="210090"/>
                      <a:pt x="148811" y="166063"/>
                      <a:pt x="186064" y="127963"/>
                    </a:cubicBezTo>
                    <a:cubicBezTo>
                      <a:pt x="223317" y="89863"/>
                      <a:pt x="264804" y="-10890"/>
                      <a:pt x="236864" y="96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EDBCC009-50FA-4CF3-93E1-0F814E6A6705}"/>
                  </a:ext>
                </a:extLst>
              </p:cNvPr>
              <p:cNvSpPr/>
              <p:nvPr/>
            </p:nvSpPr>
            <p:spPr>
              <a:xfrm>
                <a:off x="4119561" y="1482802"/>
                <a:ext cx="193684" cy="493336"/>
              </a:xfrm>
              <a:custGeom>
                <a:avLst/>
                <a:gdLst>
                  <a:gd name="connsiteX0" fmla="*/ 193359 w 193684"/>
                  <a:gd name="connsiteY0" fmla="*/ 558 h 493336"/>
                  <a:gd name="connsiteX1" fmla="*/ 96839 w 193684"/>
                  <a:gd name="connsiteY1" fmla="*/ 117398 h 493336"/>
                  <a:gd name="connsiteX2" fmla="*/ 51119 w 193684"/>
                  <a:gd name="connsiteY2" fmla="*/ 315518 h 493336"/>
                  <a:gd name="connsiteX3" fmla="*/ 319 w 193684"/>
                  <a:gd name="connsiteY3" fmla="*/ 493318 h 493336"/>
                  <a:gd name="connsiteX4" fmla="*/ 76519 w 193684"/>
                  <a:gd name="connsiteY4" fmla="*/ 325678 h 493336"/>
                  <a:gd name="connsiteX5" fmla="*/ 127319 w 193684"/>
                  <a:gd name="connsiteY5" fmla="*/ 163118 h 493336"/>
                  <a:gd name="connsiteX6" fmla="*/ 193359 w 193684"/>
                  <a:gd name="connsiteY6" fmla="*/ 558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684" h="493336">
                    <a:moveTo>
                      <a:pt x="193359" y="558"/>
                    </a:moveTo>
                    <a:cubicBezTo>
                      <a:pt x="188279" y="-7062"/>
                      <a:pt x="120546" y="64905"/>
                      <a:pt x="96839" y="117398"/>
                    </a:cubicBezTo>
                    <a:cubicBezTo>
                      <a:pt x="73132" y="169891"/>
                      <a:pt x="67206" y="252865"/>
                      <a:pt x="51119" y="315518"/>
                    </a:cubicBezTo>
                    <a:cubicBezTo>
                      <a:pt x="35032" y="378171"/>
                      <a:pt x="-3914" y="491625"/>
                      <a:pt x="319" y="493318"/>
                    </a:cubicBezTo>
                    <a:cubicBezTo>
                      <a:pt x="4552" y="495011"/>
                      <a:pt x="55352" y="380711"/>
                      <a:pt x="76519" y="325678"/>
                    </a:cubicBezTo>
                    <a:cubicBezTo>
                      <a:pt x="97686" y="270645"/>
                      <a:pt x="112079" y="212225"/>
                      <a:pt x="127319" y="163118"/>
                    </a:cubicBezTo>
                    <a:cubicBezTo>
                      <a:pt x="142559" y="114011"/>
                      <a:pt x="198439" y="8178"/>
                      <a:pt x="193359" y="55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B4E87BFE-7C20-414B-836E-141DD50DE190}"/>
                  </a:ext>
                </a:extLst>
              </p:cNvPr>
              <p:cNvSpPr/>
              <p:nvPr/>
            </p:nvSpPr>
            <p:spPr>
              <a:xfrm>
                <a:off x="4030786" y="1910626"/>
                <a:ext cx="252973" cy="1100161"/>
              </a:xfrm>
              <a:custGeom>
                <a:avLst/>
                <a:gdLst>
                  <a:gd name="connsiteX0" fmla="*/ 73854 w 252973"/>
                  <a:gd name="connsiteY0" fmla="*/ 14694 h 1100161"/>
                  <a:gd name="connsiteX1" fmla="*/ 12894 w 252973"/>
                  <a:gd name="connsiteY1" fmla="*/ 253454 h 1100161"/>
                  <a:gd name="connsiteX2" fmla="*/ 23054 w 252973"/>
                  <a:gd name="connsiteY2" fmla="*/ 548094 h 1100161"/>
                  <a:gd name="connsiteX3" fmla="*/ 246574 w 252973"/>
                  <a:gd name="connsiteY3" fmla="*/ 1096734 h 1100161"/>
                  <a:gd name="connsiteX4" fmla="*/ 180534 w 252973"/>
                  <a:gd name="connsiteY4" fmla="*/ 766534 h 1100161"/>
                  <a:gd name="connsiteX5" fmla="*/ 58614 w 252973"/>
                  <a:gd name="connsiteY5" fmla="*/ 476974 h 1100161"/>
                  <a:gd name="connsiteX6" fmla="*/ 114494 w 252973"/>
                  <a:gd name="connsiteY6" fmla="*/ 75654 h 1100161"/>
                  <a:gd name="connsiteX7" fmla="*/ 73854 w 252973"/>
                  <a:gd name="connsiteY7" fmla="*/ 14694 h 110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73" h="1100161">
                    <a:moveTo>
                      <a:pt x="73854" y="14694"/>
                    </a:moveTo>
                    <a:cubicBezTo>
                      <a:pt x="56921" y="44327"/>
                      <a:pt x="21361" y="164554"/>
                      <a:pt x="12894" y="253454"/>
                    </a:cubicBezTo>
                    <a:cubicBezTo>
                      <a:pt x="4427" y="342354"/>
                      <a:pt x="-15893" y="407547"/>
                      <a:pt x="23054" y="548094"/>
                    </a:cubicBezTo>
                    <a:cubicBezTo>
                      <a:pt x="62001" y="688641"/>
                      <a:pt x="220327" y="1060327"/>
                      <a:pt x="246574" y="1096734"/>
                    </a:cubicBezTo>
                    <a:cubicBezTo>
                      <a:pt x="272821" y="1133141"/>
                      <a:pt x="211861" y="869827"/>
                      <a:pt x="180534" y="766534"/>
                    </a:cubicBezTo>
                    <a:cubicBezTo>
                      <a:pt x="149207" y="663241"/>
                      <a:pt x="69621" y="592121"/>
                      <a:pt x="58614" y="476974"/>
                    </a:cubicBezTo>
                    <a:cubicBezTo>
                      <a:pt x="47607" y="361827"/>
                      <a:pt x="106874" y="153547"/>
                      <a:pt x="114494" y="75654"/>
                    </a:cubicBezTo>
                    <a:cubicBezTo>
                      <a:pt x="122114" y="-2239"/>
                      <a:pt x="90787" y="-14939"/>
                      <a:pt x="73854" y="1469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903C7369-6B6F-4AC1-B43E-0DB70E8CD0A6}"/>
                  </a:ext>
                </a:extLst>
              </p:cNvPr>
              <p:cNvSpPr/>
              <p:nvPr/>
            </p:nvSpPr>
            <p:spPr>
              <a:xfrm>
                <a:off x="4109450" y="2695706"/>
                <a:ext cx="269566" cy="904187"/>
              </a:xfrm>
              <a:custGeom>
                <a:avLst/>
                <a:gdLst>
                  <a:gd name="connsiteX0" fmla="*/ 270 w 269566"/>
                  <a:gd name="connsiteY0" fmla="*/ 1774 h 904187"/>
                  <a:gd name="connsiteX1" fmla="*/ 66310 w 269566"/>
                  <a:gd name="connsiteY1" fmla="*/ 367534 h 904187"/>
                  <a:gd name="connsiteX2" fmla="*/ 142510 w 269566"/>
                  <a:gd name="connsiteY2" fmla="*/ 616454 h 904187"/>
                  <a:gd name="connsiteX3" fmla="*/ 264430 w 269566"/>
                  <a:gd name="connsiteY3" fmla="*/ 900934 h 904187"/>
                  <a:gd name="connsiteX4" fmla="*/ 239030 w 269566"/>
                  <a:gd name="connsiteY4" fmla="*/ 748534 h 904187"/>
                  <a:gd name="connsiteX5" fmla="*/ 167910 w 269566"/>
                  <a:gd name="connsiteY5" fmla="*/ 418334 h 904187"/>
                  <a:gd name="connsiteX6" fmla="*/ 91710 w 269566"/>
                  <a:gd name="connsiteY6" fmla="*/ 235454 h 904187"/>
                  <a:gd name="connsiteX7" fmla="*/ 270 w 269566"/>
                  <a:gd name="connsiteY7" fmla="*/ 1774 h 90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566" h="904187">
                    <a:moveTo>
                      <a:pt x="270" y="1774"/>
                    </a:moveTo>
                    <a:cubicBezTo>
                      <a:pt x="-3963" y="23787"/>
                      <a:pt x="42603" y="265087"/>
                      <a:pt x="66310" y="367534"/>
                    </a:cubicBezTo>
                    <a:cubicBezTo>
                      <a:pt x="90017" y="469981"/>
                      <a:pt x="109490" y="527554"/>
                      <a:pt x="142510" y="616454"/>
                    </a:cubicBezTo>
                    <a:cubicBezTo>
                      <a:pt x="175530" y="705354"/>
                      <a:pt x="248343" y="878921"/>
                      <a:pt x="264430" y="900934"/>
                    </a:cubicBezTo>
                    <a:cubicBezTo>
                      <a:pt x="280517" y="922947"/>
                      <a:pt x="255117" y="828967"/>
                      <a:pt x="239030" y="748534"/>
                    </a:cubicBezTo>
                    <a:cubicBezTo>
                      <a:pt x="222943" y="668101"/>
                      <a:pt x="192463" y="503847"/>
                      <a:pt x="167910" y="418334"/>
                    </a:cubicBezTo>
                    <a:cubicBezTo>
                      <a:pt x="143357" y="332821"/>
                      <a:pt x="116263" y="302341"/>
                      <a:pt x="91710" y="235454"/>
                    </a:cubicBezTo>
                    <a:cubicBezTo>
                      <a:pt x="67157" y="168567"/>
                      <a:pt x="4503" y="-20239"/>
                      <a:pt x="270" y="17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FEB5E3B5-1787-46C6-B640-E8B50D5B27D6}"/>
                  </a:ext>
                </a:extLst>
              </p:cNvPr>
              <p:cNvSpPr/>
              <p:nvPr/>
            </p:nvSpPr>
            <p:spPr>
              <a:xfrm>
                <a:off x="4239912" y="3378174"/>
                <a:ext cx="342847" cy="645962"/>
              </a:xfrm>
              <a:custGeom>
                <a:avLst/>
                <a:gdLst>
                  <a:gd name="connsiteX0" fmla="*/ 1888 w 342847"/>
                  <a:gd name="connsiteY0" fmla="*/ 26 h 645962"/>
                  <a:gd name="connsiteX1" fmla="*/ 47608 w 342847"/>
                  <a:gd name="connsiteY1" fmla="*/ 213386 h 645962"/>
                  <a:gd name="connsiteX2" fmla="*/ 62848 w 342847"/>
                  <a:gd name="connsiteY2" fmla="*/ 223546 h 645962"/>
                  <a:gd name="connsiteX3" fmla="*/ 200008 w 342847"/>
                  <a:gd name="connsiteY3" fmla="*/ 508026 h 645962"/>
                  <a:gd name="connsiteX4" fmla="*/ 342248 w 342847"/>
                  <a:gd name="connsiteY4" fmla="*/ 645186 h 645962"/>
                  <a:gd name="connsiteX5" fmla="*/ 245728 w 342847"/>
                  <a:gd name="connsiteY5" fmla="*/ 452146 h 645962"/>
                  <a:gd name="connsiteX6" fmla="*/ 118728 w 342847"/>
                  <a:gd name="connsiteY6" fmla="*/ 228626 h 645962"/>
                  <a:gd name="connsiteX7" fmla="*/ 1888 w 342847"/>
                  <a:gd name="connsiteY7" fmla="*/ 26 h 64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847" h="645962">
                    <a:moveTo>
                      <a:pt x="1888" y="26"/>
                    </a:moveTo>
                    <a:cubicBezTo>
                      <a:pt x="-9965" y="-2514"/>
                      <a:pt x="37448" y="176133"/>
                      <a:pt x="47608" y="213386"/>
                    </a:cubicBezTo>
                    <a:cubicBezTo>
                      <a:pt x="57768" y="250639"/>
                      <a:pt x="37448" y="174439"/>
                      <a:pt x="62848" y="223546"/>
                    </a:cubicBezTo>
                    <a:cubicBezTo>
                      <a:pt x="88248" y="272653"/>
                      <a:pt x="153441" y="437753"/>
                      <a:pt x="200008" y="508026"/>
                    </a:cubicBezTo>
                    <a:cubicBezTo>
                      <a:pt x="246575" y="578299"/>
                      <a:pt x="334628" y="654499"/>
                      <a:pt x="342248" y="645186"/>
                    </a:cubicBezTo>
                    <a:cubicBezTo>
                      <a:pt x="349868" y="635873"/>
                      <a:pt x="282981" y="521573"/>
                      <a:pt x="245728" y="452146"/>
                    </a:cubicBezTo>
                    <a:cubicBezTo>
                      <a:pt x="208475" y="382719"/>
                      <a:pt x="160215" y="303133"/>
                      <a:pt x="118728" y="228626"/>
                    </a:cubicBezTo>
                    <a:cubicBezTo>
                      <a:pt x="77241" y="154119"/>
                      <a:pt x="13741" y="2566"/>
                      <a:pt x="1888" y="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B94F66EB-1B73-4673-ADAC-584ADE9FF28E}"/>
                  </a:ext>
                </a:extLst>
              </p:cNvPr>
              <p:cNvSpPr/>
              <p:nvPr/>
            </p:nvSpPr>
            <p:spPr>
              <a:xfrm>
                <a:off x="4521029" y="4008988"/>
                <a:ext cx="233890" cy="453402"/>
              </a:xfrm>
              <a:custGeom>
                <a:avLst/>
                <a:gdLst>
                  <a:gd name="connsiteX0" fmla="*/ 171 w 233890"/>
                  <a:gd name="connsiteY0" fmla="*/ 4212 h 453402"/>
                  <a:gd name="connsiteX1" fmla="*/ 96691 w 233890"/>
                  <a:gd name="connsiteY1" fmla="*/ 242972 h 453402"/>
                  <a:gd name="connsiteX2" fmla="*/ 152571 w 233890"/>
                  <a:gd name="connsiteY2" fmla="*/ 314092 h 453402"/>
                  <a:gd name="connsiteX3" fmla="*/ 198291 w 233890"/>
                  <a:gd name="connsiteY3" fmla="*/ 451252 h 453402"/>
                  <a:gd name="connsiteX4" fmla="*/ 233851 w 233890"/>
                  <a:gd name="connsiteY4" fmla="*/ 390292 h 453402"/>
                  <a:gd name="connsiteX5" fmla="*/ 203371 w 233890"/>
                  <a:gd name="connsiteY5" fmla="*/ 288692 h 453402"/>
                  <a:gd name="connsiteX6" fmla="*/ 122091 w 233890"/>
                  <a:gd name="connsiteY6" fmla="*/ 105812 h 453402"/>
                  <a:gd name="connsiteX7" fmla="*/ 171 w 233890"/>
                  <a:gd name="connsiteY7" fmla="*/ 4212 h 45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890" h="453402">
                    <a:moveTo>
                      <a:pt x="171" y="4212"/>
                    </a:moveTo>
                    <a:cubicBezTo>
                      <a:pt x="-4062" y="27072"/>
                      <a:pt x="71291" y="191325"/>
                      <a:pt x="96691" y="242972"/>
                    </a:cubicBezTo>
                    <a:cubicBezTo>
                      <a:pt x="122091" y="294619"/>
                      <a:pt x="135638" y="279379"/>
                      <a:pt x="152571" y="314092"/>
                    </a:cubicBezTo>
                    <a:cubicBezTo>
                      <a:pt x="169504" y="348805"/>
                      <a:pt x="184744" y="438552"/>
                      <a:pt x="198291" y="451252"/>
                    </a:cubicBezTo>
                    <a:cubicBezTo>
                      <a:pt x="211838" y="463952"/>
                      <a:pt x="233004" y="417385"/>
                      <a:pt x="233851" y="390292"/>
                    </a:cubicBezTo>
                    <a:cubicBezTo>
                      <a:pt x="234698" y="363199"/>
                      <a:pt x="221998" y="336105"/>
                      <a:pt x="203371" y="288692"/>
                    </a:cubicBezTo>
                    <a:cubicBezTo>
                      <a:pt x="184744" y="241279"/>
                      <a:pt x="150031" y="154919"/>
                      <a:pt x="122091" y="105812"/>
                    </a:cubicBezTo>
                    <a:cubicBezTo>
                      <a:pt x="94151" y="56705"/>
                      <a:pt x="4404" y="-18648"/>
                      <a:pt x="171" y="421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EE42603C-0364-4690-A4EB-F66E98DBC3AE}"/>
                  </a:ext>
                </a:extLst>
              </p:cNvPr>
              <p:cNvSpPr/>
              <p:nvPr/>
            </p:nvSpPr>
            <p:spPr>
              <a:xfrm>
                <a:off x="4728512" y="4368174"/>
                <a:ext cx="628049" cy="320721"/>
              </a:xfrm>
              <a:custGeom>
                <a:avLst/>
                <a:gdLst>
                  <a:gd name="connsiteX0" fmla="*/ 968 w 628049"/>
                  <a:gd name="connsiteY0" fmla="*/ 626 h 320721"/>
                  <a:gd name="connsiteX1" fmla="*/ 97488 w 628049"/>
                  <a:gd name="connsiteY1" fmla="*/ 107306 h 320721"/>
                  <a:gd name="connsiteX2" fmla="*/ 341328 w 628049"/>
                  <a:gd name="connsiteY2" fmla="*/ 213986 h 320721"/>
                  <a:gd name="connsiteX3" fmla="*/ 620728 w 628049"/>
                  <a:gd name="connsiteY3" fmla="*/ 295266 h 320721"/>
                  <a:gd name="connsiteX4" fmla="*/ 534368 w 628049"/>
                  <a:gd name="connsiteY4" fmla="*/ 305426 h 320721"/>
                  <a:gd name="connsiteX5" fmla="*/ 402288 w 628049"/>
                  <a:gd name="connsiteY5" fmla="*/ 310506 h 320721"/>
                  <a:gd name="connsiteX6" fmla="*/ 148288 w 628049"/>
                  <a:gd name="connsiteY6" fmla="*/ 158106 h 320721"/>
                  <a:gd name="connsiteX7" fmla="*/ 968 w 628049"/>
                  <a:gd name="connsiteY7" fmla="*/ 626 h 3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049" h="320721">
                    <a:moveTo>
                      <a:pt x="968" y="626"/>
                    </a:moveTo>
                    <a:cubicBezTo>
                      <a:pt x="-7499" y="-7841"/>
                      <a:pt x="40761" y="71746"/>
                      <a:pt x="97488" y="107306"/>
                    </a:cubicBezTo>
                    <a:cubicBezTo>
                      <a:pt x="154215" y="142866"/>
                      <a:pt x="254121" y="182659"/>
                      <a:pt x="341328" y="213986"/>
                    </a:cubicBezTo>
                    <a:cubicBezTo>
                      <a:pt x="428535" y="245313"/>
                      <a:pt x="588555" y="280026"/>
                      <a:pt x="620728" y="295266"/>
                    </a:cubicBezTo>
                    <a:cubicBezTo>
                      <a:pt x="652901" y="310506"/>
                      <a:pt x="570775" y="302886"/>
                      <a:pt x="534368" y="305426"/>
                    </a:cubicBezTo>
                    <a:cubicBezTo>
                      <a:pt x="497961" y="307966"/>
                      <a:pt x="466635" y="335059"/>
                      <a:pt x="402288" y="310506"/>
                    </a:cubicBezTo>
                    <a:cubicBezTo>
                      <a:pt x="337941" y="285953"/>
                      <a:pt x="215175" y="203826"/>
                      <a:pt x="148288" y="158106"/>
                    </a:cubicBezTo>
                    <a:cubicBezTo>
                      <a:pt x="81401" y="112386"/>
                      <a:pt x="9435" y="9093"/>
                      <a:pt x="968" y="62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C0222ED5-1E2E-4B8B-AC45-1624C6D4CF25}"/>
                  </a:ext>
                </a:extLst>
              </p:cNvPr>
              <p:cNvSpPr/>
              <p:nvPr/>
            </p:nvSpPr>
            <p:spPr>
              <a:xfrm>
                <a:off x="4259779" y="660519"/>
                <a:ext cx="779581" cy="992650"/>
              </a:xfrm>
              <a:custGeom>
                <a:avLst/>
                <a:gdLst>
                  <a:gd name="connsiteX0" fmla="*/ 779581 w 779581"/>
                  <a:gd name="connsiteY0" fmla="*/ 4961 h 992650"/>
                  <a:gd name="connsiteX1" fmla="*/ 479861 w 779581"/>
                  <a:gd name="connsiteY1" fmla="*/ 243721 h 992650"/>
                  <a:gd name="connsiteX2" fmla="*/ 210621 w 779581"/>
                  <a:gd name="connsiteY2" fmla="*/ 568841 h 992650"/>
                  <a:gd name="connsiteX3" fmla="*/ 7421 w 779581"/>
                  <a:gd name="connsiteY3" fmla="*/ 990481 h 992650"/>
                  <a:gd name="connsiteX4" fmla="*/ 73461 w 779581"/>
                  <a:gd name="connsiteY4" fmla="*/ 716161 h 992650"/>
                  <a:gd name="connsiteX5" fmla="*/ 347781 w 779581"/>
                  <a:gd name="connsiteY5" fmla="*/ 335161 h 992650"/>
                  <a:gd name="connsiteX6" fmla="*/ 479861 w 779581"/>
                  <a:gd name="connsiteY6" fmla="*/ 101481 h 992650"/>
                  <a:gd name="connsiteX7" fmla="*/ 779581 w 779581"/>
                  <a:gd name="connsiteY7" fmla="*/ 4961 h 99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581" h="992650">
                    <a:moveTo>
                      <a:pt x="779581" y="4961"/>
                    </a:moveTo>
                    <a:cubicBezTo>
                      <a:pt x="779581" y="28668"/>
                      <a:pt x="574688" y="149741"/>
                      <a:pt x="479861" y="243721"/>
                    </a:cubicBezTo>
                    <a:cubicBezTo>
                      <a:pt x="385034" y="337701"/>
                      <a:pt x="289361" y="444381"/>
                      <a:pt x="210621" y="568841"/>
                    </a:cubicBezTo>
                    <a:cubicBezTo>
                      <a:pt x="131881" y="693301"/>
                      <a:pt x="30281" y="965928"/>
                      <a:pt x="7421" y="990481"/>
                    </a:cubicBezTo>
                    <a:cubicBezTo>
                      <a:pt x="-15439" y="1015034"/>
                      <a:pt x="16734" y="825381"/>
                      <a:pt x="73461" y="716161"/>
                    </a:cubicBezTo>
                    <a:cubicBezTo>
                      <a:pt x="130188" y="606941"/>
                      <a:pt x="280048" y="437608"/>
                      <a:pt x="347781" y="335161"/>
                    </a:cubicBezTo>
                    <a:cubicBezTo>
                      <a:pt x="415514" y="232714"/>
                      <a:pt x="410434" y="155668"/>
                      <a:pt x="479861" y="101481"/>
                    </a:cubicBezTo>
                    <a:cubicBezTo>
                      <a:pt x="549288" y="47294"/>
                      <a:pt x="779581" y="-18746"/>
                      <a:pt x="779581" y="496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A6254A1E-0B68-44A9-8DBF-B641B9BFEC4A}"/>
                  </a:ext>
                </a:extLst>
              </p:cNvPr>
              <p:cNvSpPr/>
              <p:nvPr/>
            </p:nvSpPr>
            <p:spPr>
              <a:xfrm>
                <a:off x="5610550" y="276515"/>
                <a:ext cx="310521" cy="82541"/>
              </a:xfrm>
              <a:custGeom>
                <a:avLst/>
                <a:gdLst>
                  <a:gd name="connsiteX0" fmla="*/ 307650 w 310521"/>
                  <a:gd name="connsiteY0" fmla="*/ 7965 h 82541"/>
                  <a:gd name="connsiteX1" fmla="*/ 206050 w 310521"/>
                  <a:gd name="connsiteY1" fmla="*/ 7965 h 82541"/>
                  <a:gd name="connsiteX2" fmla="*/ 2850 w 310521"/>
                  <a:gd name="connsiteY2" fmla="*/ 79085 h 82541"/>
                  <a:gd name="connsiteX3" fmla="*/ 99370 w 310521"/>
                  <a:gd name="connsiteY3" fmla="*/ 63845 h 82541"/>
                  <a:gd name="connsiteX4" fmla="*/ 307650 w 310521"/>
                  <a:gd name="connsiteY4" fmla="*/ 7965 h 8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521" h="82541">
                    <a:moveTo>
                      <a:pt x="307650" y="7965"/>
                    </a:moveTo>
                    <a:cubicBezTo>
                      <a:pt x="325430" y="-1348"/>
                      <a:pt x="256850" y="-3888"/>
                      <a:pt x="206050" y="7965"/>
                    </a:cubicBezTo>
                    <a:cubicBezTo>
                      <a:pt x="155250" y="19818"/>
                      <a:pt x="20630" y="69772"/>
                      <a:pt x="2850" y="79085"/>
                    </a:cubicBezTo>
                    <a:cubicBezTo>
                      <a:pt x="-14930" y="88398"/>
                      <a:pt x="54497" y="77392"/>
                      <a:pt x="99370" y="63845"/>
                    </a:cubicBezTo>
                    <a:cubicBezTo>
                      <a:pt x="144243" y="50298"/>
                      <a:pt x="289870" y="17278"/>
                      <a:pt x="307650" y="7965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9638AD89-663B-468B-B7DB-DDF678D78E65}"/>
                  </a:ext>
                </a:extLst>
              </p:cNvPr>
              <p:cNvSpPr/>
              <p:nvPr/>
            </p:nvSpPr>
            <p:spPr>
              <a:xfrm>
                <a:off x="5842190" y="101316"/>
                <a:ext cx="993144" cy="176149"/>
              </a:xfrm>
              <a:custGeom>
                <a:avLst/>
                <a:gdLst>
                  <a:gd name="connsiteX0" fmla="*/ 4890 w 993144"/>
                  <a:gd name="connsiteY0" fmla="*/ 173004 h 176149"/>
                  <a:gd name="connsiteX1" fmla="*/ 208090 w 993144"/>
                  <a:gd name="connsiteY1" fmla="*/ 157764 h 176149"/>
                  <a:gd name="connsiteX2" fmla="*/ 304610 w 993144"/>
                  <a:gd name="connsiteY2" fmla="*/ 46004 h 176149"/>
                  <a:gd name="connsiteX3" fmla="*/ 451930 w 993144"/>
                  <a:gd name="connsiteY3" fmla="*/ 5364 h 176149"/>
                  <a:gd name="connsiteX4" fmla="*/ 990410 w 993144"/>
                  <a:gd name="connsiteY4" fmla="*/ 157764 h 176149"/>
                  <a:gd name="connsiteX5" fmla="*/ 655130 w 993144"/>
                  <a:gd name="connsiteY5" fmla="*/ 101884 h 176149"/>
                  <a:gd name="connsiteX6" fmla="*/ 517970 w 993144"/>
                  <a:gd name="connsiteY6" fmla="*/ 66324 h 176149"/>
                  <a:gd name="connsiteX7" fmla="*/ 390970 w 993144"/>
                  <a:gd name="connsiteY7" fmla="*/ 76484 h 176149"/>
                  <a:gd name="connsiteX8" fmla="*/ 304610 w 993144"/>
                  <a:gd name="connsiteY8" fmla="*/ 173004 h 176149"/>
                  <a:gd name="connsiteX9" fmla="*/ 81090 w 993144"/>
                  <a:gd name="connsiteY9" fmla="*/ 152684 h 176149"/>
                  <a:gd name="connsiteX10" fmla="*/ 4890 w 993144"/>
                  <a:gd name="connsiteY10" fmla="*/ 173004 h 17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144" h="176149">
                    <a:moveTo>
                      <a:pt x="4890" y="173004"/>
                    </a:moveTo>
                    <a:cubicBezTo>
                      <a:pt x="26057" y="173851"/>
                      <a:pt x="158137" y="178931"/>
                      <a:pt x="208090" y="157764"/>
                    </a:cubicBezTo>
                    <a:cubicBezTo>
                      <a:pt x="258043" y="136597"/>
                      <a:pt x="263970" y="71404"/>
                      <a:pt x="304610" y="46004"/>
                    </a:cubicBezTo>
                    <a:cubicBezTo>
                      <a:pt x="345250" y="20604"/>
                      <a:pt x="337630" y="-13263"/>
                      <a:pt x="451930" y="5364"/>
                    </a:cubicBezTo>
                    <a:cubicBezTo>
                      <a:pt x="566230" y="23991"/>
                      <a:pt x="956543" y="141677"/>
                      <a:pt x="990410" y="157764"/>
                    </a:cubicBezTo>
                    <a:cubicBezTo>
                      <a:pt x="1024277" y="173851"/>
                      <a:pt x="733870" y="117124"/>
                      <a:pt x="655130" y="101884"/>
                    </a:cubicBezTo>
                    <a:cubicBezTo>
                      <a:pt x="576390" y="86644"/>
                      <a:pt x="561997" y="70557"/>
                      <a:pt x="517970" y="66324"/>
                    </a:cubicBezTo>
                    <a:cubicBezTo>
                      <a:pt x="473943" y="62091"/>
                      <a:pt x="426530" y="58704"/>
                      <a:pt x="390970" y="76484"/>
                    </a:cubicBezTo>
                    <a:cubicBezTo>
                      <a:pt x="355410" y="94264"/>
                      <a:pt x="356257" y="160304"/>
                      <a:pt x="304610" y="173004"/>
                    </a:cubicBezTo>
                    <a:cubicBezTo>
                      <a:pt x="252963" y="185704"/>
                      <a:pt x="126810" y="156071"/>
                      <a:pt x="81090" y="152684"/>
                    </a:cubicBezTo>
                    <a:cubicBezTo>
                      <a:pt x="35370" y="149297"/>
                      <a:pt x="-16277" y="172157"/>
                      <a:pt x="4890" y="17300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BD2C843C-884A-4316-A59D-A9F8F78F431E}"/>
                  </a:ext>
                </a:extLst>
              </p:cNvPr>
              <p:cNvSpPr/>
              <p:nvPr/>
            </p:nvSpPr>
            <p:spPr>
              <a:xfrm>
                <a:off x="6786880" y="208280"/>
                <a:ext cx="1468262" cy="945294"/>
              </a:xfrm>
              <a:custGeom>
                <a:avLst/>
                <a:gdLst>
                  <a:gd name="connsiteX0" fmla="*/ 0 w 1468262"/>
                  <a:gd name="connsiteY0" fmla="*/ 0 h 945294"/>
                  <a:gd name="connsiteX1" fmla="*/ 355600 w 1468262"/>
                  <a:gd name="connsiteY1" fmla="*/ 40640 h 945294"/>
                  <a:gd name="connsiteX2" fmla="*/ 609600 w 1468262"/>
                  <a:gd name="connsiteY2" fmla="*/ 142240 h 945294"/>
                  <a:gd name="connsiteX3" fmla="*/ 1076960 w 1468262"/>
                  <a:gd name="connsiteY3" fmla="*/ 426720 h 945294"/>
                  <a:gd name="connsiteX4" fmla="*/ 1391920 w 1468262"/>
                  <a:gd name="connsiteY4" fmla="*/ 792480 h 945294"/>
                  <a:gd name="connsiteX5" fmla="*/ 1468120 w 1468262"/>
                  <a:gd name="connsiteY5" fmla="*/ 944880 h 945294"/>
                  <a:gd name="connsiteX6" fmla="*/ 1381760 w 1468262"/>
                  <a:gd name="connsiteY6" fmla="*/ 833120 h 945294"/>
                  <a:gd name="connsiteX7" fmla="*/ 1219200 w 1468262"/>
                  <a:gd name="connsiteY7" fmla="*/ 701040 h 945294"/>
                  <a:gd name="connsiteX8" fmla="*/ 817880 w 1468262"/>
                  <a:gd name="connsiteY8" fmla="*/ 335280 h 945294"/>
                  <a:gd name="connsiteX9" fmla="*/ 467360 w 1468262"/>
                  <a:gd name="connsiteY9" fmla="*/ 127000 h 945294"/>
                  <a:gd name="connsiteX10" fmla="*/ 208280 w 1468262"/>
                  <a:gd name="connsiteY10" fmla="*/ 60960 h 945294"/>
                  <a:gd name="connsiteX11" fmla="*/ 0 w 1468262"/>
                  <a:gd name="connsiteY11" fmla="*/ 0 h 9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262" h="945294">
                    <a:moveTo>
                      <a:pt x="0" y="0"/>
                    </a:moveTo>
                    <a:cubicBezTo>
                      <a:pt x="127000" y="8466"/>
                      <a:pt x="254000" y="16933"/>
                      <a:pt x="355600" y="40640"/>
                    </a:cubicBezTo>
                    <a:cubicBezTo>
                      <a:pt x="457200" y="64347"/>
                      <a:pt x="489373" y="77893"/>
                      <a:pt x="609600" y="142240"/>
                    </a:cubicBezTo>
                    <a:cubicBezTo>
                      <a:pt x="729827" y="206587"/>
                      <a:pt x="946573" y="318347"/>
                      <a:pt x="1076960" y="426720"/>
                    </a:cubicBezTo>
                    <a:cubicBezTo>
                      <a:pt x="1207347" y="535093"/>
                      <a:pt x="1326727" y="706120"/>
                      <a:pt x="1391920" y="792480"/>
                    </a:cubicBezTo>
                    <a:cubicBezTo>
                      <a:pt x="1457113" y="878840"/>
                      <a:pt x="1469813" y="938107"/>
                      <a:pt x="1468120" y="944880"/>
                    </a:cubicBezTo>
                    <a:cubicBezTo>
                      <a:pt x="1466427" y="951653"/>
                      <a:pt x="1423247" y="873760"/>
                      <a:pt x="1381760" y="833120"/>
                    </a:cubicBezTo>
                    <a:cubicBezTo>
                      <a:pt x="1340273" y="792480"/>
                      <a:pt x="1313180" y="784013"/>
                      <a:pt x="1219200" y="701040"/>
                    </a:cubicBezTo>
                    <a:cubicBezTo>
                      <a:pt x="1125220" y="618067"/>
                      <a:pt x="943187" y="430953"/>
                      <a:pt x="817880" y="335280"/>
                    </a:cubicBezTo>
                    <a:cubicBezTo>
                      <a:pt x="692573" y="239607"/>
                      <a:pt x="568960" y="172720"/>
                      <a:pt x="467360" y="127000"/>
                    </a:cubicBezTo>
                    <a:cubicBezTo>
                      <a:pt x="365760" y="81280"/>
                      <a:pt x="208280" y="60960"/>
                      <a:pt x="208280" y="609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CE7123E4-622F-46E1-86C5-ABC6B508B87D}"/>
                  </a:ext>
                </a:extLst>
              </p:cNvPr>
              <p:cNvSpPr/>
              <p:nvPr/>
            </p:nvSpPr>
            <p:spPr>
              <a:xfrm>
                <a:off x="8144912" y="1023866"/>
                <a:ext cx="355454" cy="1079791"/>
              </a:xfrm>
              <a:custGeom>
                <a:avLst/>
                <a:gdLst>
                  <a:gd name="connsiteX0" fmla="*/ 21 w 355454"/>
                  <a:gd name="connsiteY0" fmla="*/ 9067 h 1079791"/>
                  <a:gd name="connsiteX1" fmla="*/ 93155 w 355454"/>
                  <a:gd name="connsiteY1" fmla="*/ 258834 h 1079791"/>
                  <a:gd name="connsiteX2" fmla="*/ 152421 w 355454"/>
                  <a:gd name="connsiteY2" fmla="*/ 470501 h 1079791"/>
                  <a:gd name="connsiteX3" fmla="*/ 207455 w 355454"/>
                  <a:gd name="connsiteY3" fmla="*/ 826101 h 1079791"/>
                  <a:gd name="connsiteX4" fmla="*/ 351388 w 355454"/>
                  <a:gd name="connsiteY4" fmla="*/ 1075867 h 1079791"/>
                  <a:gd name="connsiteX5" fmla="*/ 309055 w 355454"/>
                  <a:gd name="connsiteY5" fmla="*/ 961567 h 1079791"/>
                  <a:gd name="connsiteX6" fmla="*/ 237088 w 355454"/>
                  <a:gd name="connsiteY6" fmla="*/ 732967 h 1079791"/>
                  <a:gd name="connsiteX7" fmla="*/ 177821 w 355454"/>
                  <a:gd name="connsiteY7" fmla="*/ 330801 h 1079791"/>
                  <a:gd name="connsiteX8" fmla="*/ 101621 w 355454"/>
                  <a:gd name="connsiteY8" fmla="*/ 81034 h 1079791"/>
                  <a:gd name="connsiteX9" fmla="*/ 21 w 355454"/>
                  <a:gd name="connsiteY9" fmla="*/ 9067 h 107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454" h="1079791">
                    <a:moveTo>
                      <a:pt x="21" y="9067"/>
                    </a:moveTo>
                    <a:cubicBezTo>
                      <a:pt x="-1390" y="38700"/>
                      <a:pt x="67755" y="181928"/>
                      <a:pt x="93155" y="258834"/>
                    </a:cubicBezTo>
                    <a:cubicBezTo>
                      <a:pt x="118555" y="335740"/>
                      <a:pt x="133371" y="375957"/>
                      <a:pt x="152421" y="470501"/>
                    </a:cubicBezTo>
                    <a:cubicBezTo>
                      <a:pt x="171471" y="565045"/>
                      <a:pt x="174294" y="725207"/>
                      <a:pt x="207455" y="826101"/>
                    </a:cubicBezTo>
                    <a:cubicBezTo>
                      <a:pt x="240616" y="926995"/>
                      <a:pt x="334455" y="1053289"/>
                      <a:pt x="351388" y="1075867"/>
                    </a:cubicBezTo>
                    <a:cubicBezTo>
                      <a:pt x="368321" y="1098445"/>
                      <a:pt x="328105" y="1018717"/>
                      <a:pt x="309055" y="961567"/>
                    </a:cubicBezTo>
                    <a:cubicBezTo>
                      <a:pt x="290005" y="904417"/>
                      <a:pt x="258960" y="838095"/>
                      <a:pt x="237088" y="732967"/>
                    </a:cubicBezTo>
                    <a:cubicBezTo>
                      <a:pt x="215216" y="627839"/>
                      <a:pt x="200399" y="439456"/>
                      <a:pt x="177821" y="330801"/>
                    </a:cubicBezTo>
                    <a:cubicBezTo>
                      <a:pt x="155243" y="222146"/>
                      <a:pt x="127021" y="134656"/>
                      <a:pt x="101621" y="81034"/>
                    </a:cubicBezTo>
                    <a:cubicBezTo>
                      <a:pt x="76221" y="27412"/>
                      <a:pt x="1432" y="-20566"/>
                      <a:pt x="21" y="9067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4D9DE1D0-D235-499B-8937-7EE3C1AB64AE}"/>
                  </a:ext>
                </a:extLst>
              </p:cNvPr>
              <p:cNvSpPr/>
              <p:nvPr/>
            </p:nvSpPr>
            <p:spPr>
              <a:xfrm>
                <a:off x="8391483" y="1997712"/>
                <a:ext cx="126303" cy="562343"/>
              </a:xfrm>
              <a:custGeom>
                <a:avLst/>
                <a:gdLst>
                  <a:gd name="connsiteX0" fmla="*/ 3217 w 126303"/>
                  <a:gd name="connsiteY0" fmla="*/ 421 h 562343"/>
                  <a:gd name="connsiteX1" fmla="*/ 92117 w 126303"/>
                  <a:gd name="connsiteY1" fmla="*/ 123188 h 562343"/>
                  <a:gd name="connsiteX2" fmla="*/ 125984 w 126303"/>
                  <a:gd name="connsiteY2" fmla="*/ 258655 h 562343"/>
                  <a:gd name="connsiteX3" fmla="*/ 75184 w 126303"/>
                  <a:gd name="connsiteY3" fmla="*/ 559221 h 562343"/>
                  <a:gd name="connsiteX4" fmla="*/ 100584 w 126303"/>
                  <a:gd name="connsiteY4" fmla="*/ 406821 h 562343"/>
                  <a:gd name="connsiteX5" fmla="*/ 70950 w 126303"/>
                  <a:gd name="connsiteY5" fmla="*/ 267121 h 562343"/>
                  <a:gd name="connsiteX6" fmla="*/ 24384 w 126303"/>
                  <a:gd name="connsiteY6" fmla="*/ 89321 h 562343"/>
                  <a:gd name="connsiteX7" fmla="*/ 3217 w 126303"/>
                  <a:gd name="connsiteY7" fmla="*/ 421 h 56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03" h="562343">
                    <a:moveTo>
                      <a:pt x="3217" y="421"/>
                    </a:moveTo>
                    <a:cubicBezTo>
                      <a:pt x="14506" y="6065"/>
                      <a:pt x="71656" y="80149"/>
                      <a:pt x="92117" y="123188"/>
                    </a:cubicBezTo>
                    <a:cubicBezTo>
                      <a:pt x="112578" y="166227"/>
                      <a:pt x="128806" y="185983"/>
                      <a:pt x="125984" y="258655"/>
                    </a:cubicBezTo>
                    <a:cubicBezTo>
                      <a:pt x="123162" y="331327"/>
                      <a:pt x="79417" y="534527"/>
                      <a:pt x="75184" y="559221"/>
                    </a:cubicBezTo>
                    <a:cubicBezTo>
                      <a:pt x="70951" y="583915"/>
                      <a:pt x="101290" y="455504"/>
                      <a:pt x="100584" y="406821"/>
                    </a:cubicBezTo>
                    <a:cubicBezTo>
                      <a:pt x="99878" y="358138"/>
                      <a:pt x="83650" y="320038"/>
                      <a:pt x="70950" y="267121"/>
                    </a:cubicBezTo>
                    <a:cubicBezTo>
                      <a:pt x="58250" y="214204"/>
                      <a:pt x="35673" y="131654"/>
                      <a:pt x="24384" y="89321"/>
                    </a:cubicBezTo>
                    <a:cubicBezTo>
                      <a:pt x="13095" y="46988"/>
                      <a:pt x="-8072" y="-5223"/>
                      <a:pt x="3217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D2BD3BDF-6BEF-41AE-9A38-3BF96FF9F003}"/>
                  </a:ext>
                </a:extLst>
              </p:cNvPr>
              <p:cNvSpPr/>
              <p:nvPr/>
            </p:nvSpPr>
            <p:spPr>
              <a:xfrm>
                <a:off x="8448559" y="2429883"/>
                <a:ext cx="153975" cy="855614"/>
              </a:xfrm>
              <a:custGeom>
                <a:avLst/>
                <a:gdLst>
                  <a:gd name="connsiteX0" fmla="*/ 35041 w 153975"/>
                  <a:gd name="connsiteY0" fmla="*/ 50 h 855614"/>
                  <a:gd name="connsiteX1" fmla="*/ 56208 w 153975"/>
                  <a:gd name="connsiteY1" fmla="*/ 173617 h 855614"/>
                  <a:gd name="connsiteX2" fmla="*/ 77374 w 153975"/>
                  <a:gd name="connsiteY2" fmla="*/ 414917 h 855614"/>
                  <a:gd name="connsiteX3" fmla="*/ 136641 w 153975"/>
                  <a:gd name="connsiteY3" fmla="*/ 588484 h 855614"/>
                  <a:gd name="connsiteX4" fmla="*/ 153574 w 153975"/>
                  <a:gd name="connsiteY4" fmla="*/ 808617 h 855614"/>
                  <a:gd name="connsiteX5" fmla="*/ 123941 w 153975"/>
                  <a:gd name="connsiteY5" fmla="*/ 855184 h 855614"/>
                  <a:gd name="connsiteX6" fmla="*/ 136641 w 153975"/>
                  <a:gd name="connsiteY6" fmla="*/ 795917 h 855614"/>
                  <a:gd name="connsiteX7" fmla="*/ 102774 w 153975"/>
                  <a:gd name="connsiteY7" fmla="*/ 694317 h 855614"/>
                  <a:gd name="connsiteX8" fmla="*/ 39274 w 153975"/>
                  <a:gd name="connsiteY8" fmla="*/ 503817 h 855614"/>
                  <a:gd name="connsiteX9" fmla="*/ 22341 w 153975"/>
                  <a:gd name="connsiteY9" fmla="*/ 283684 h 855614"/>
                  <a:gd name="connsiteX10" fmla="*/ 1174 w 153975"/>
                  <a:gd name="connsiteY10" fmla="*/ 156684 h 855614"/>
                  <a:gd name="connsiteX11" fmla="*/ 35041 w 153975"/>
                  <a:gd name="connsiteY11" fmla="*/ 50 h 85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75" h="855614">
                    <a:moveTo>
                      <a:pt x="35041" y="50"/>
                    </a:moveTo>
                    <a:cubicBezTo>
                      <a:pt x="44213" y="2872"/>
                      <a:pt x="49153" y="104473"/>
                      <a:pt x="56208" y="173617"/>
                    </a:cubicBezTo>
                    <a:cubicBezTo>
                      <a:pt x="63263" y="242761"/>
                      <a:pt x="63969" y="345773"/>
                      <a:pt x="77374" y="414917"/>
                    </a:cubicBezTo>
                    <a:cubicBezTo>
                      <a:pt x="90779" y="484061"/>
                      <a:pt x="123941" y="522867"/>
                      <a:pt x="136641" y="588484"/>
                    </a:cubicBezTo>
                    <a:cubicBezTo>
                      <a:pt x="149341" y="654101"/>
                      <a:pt x="155691" y="764167"/>
                      <a:pt x="153574" y="808617"/>
                    </a:cubicBezTo>
                    <a:cubicBezTo>
                      <a:pt x="151457" y="853067"/>
                      <a:pt x="126763" y="857301"/>
                      <a:pt x="123941" y="855184"/>
                    </a:cubicBezTo>
                    <a:cubicBezTo>
                      <a:pt x="121119" y="853067"/>
                      <a:pt x="140169" y="822728"/>
                      <a:pt x="136641" y="795917"/>
                    </a:cubicBezTo>
                    <a:cubicBezTo>
                      <a:pt x="133113" y="769106"/>
                      <a:pt x="102774" y="694317"/>
                      <a:pt x="102774" y="694317"/>
                    </a:cubicBezTo>
                    <a:cubicBezTo>
                      <a:pt x="86546" y="645634"/>
                      <a:pt x="52679" y="572256"/>
                      <a:pt x="39274" y="503817"/>
                    </a:cubicBezTo>
                    <a:cubicBezTo>
                      <a:pt x="25869" y="435378"/>
                      <a:pt x="28691" y="341540"/>
                      <a:pt x="22341" y="283684"/>
                    </a:cubicBezTo>
                    <a:cubicBezTo>
                      <a:pt x="15991" y="225829"/>
                      <a:pt x="-5176" y="200428"/>
                      <a:pt x="1174" y="156684"/>
                    </a:cubicBezTo>
                    <a:cubicBezTo>
                      <a:pt x="7524" y="112940"/>
                      <a:pt x="25869" y="-2772"/>
                      <a:pt x="35041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F2C81A42-8F50-4F58-BF92-DE6218D9BBF3}"/>
                  </a:ext>
                </a:extLst>
              </p:cNvPr>
              <p:cNvSpPr/>
              <p:nvPr/>
            </p:nvSpPr>
            <p:spPr>
              <a:xfrm>
                <a:off x="8241148" y="3255433"/>
                <a:ext cx="352519" cy="893947"/>
              </a:xfrm>
              <a:custGeom>
                <a:avLst/>
                <a:gdLst>
                  <a:gd name="connsiteX0" fmla="*/ 352519 w 352519"/>
                  <a:gd name="connsiteY0" fmla="*/ 0 h 893947"/>
                  <a:gd name="connsiteX1" fmla="*/ 327119 w 352519"/>
                  <a:gd name="connsiteY1" fmla="*/ 270934 h 893947"/>
                  <a:gd name="connsiteX2" fmla="*/ 305952 w 352519"/>
                  <a:gd name="connsiteY2" fmla="*/ 389467 h 893947"/>
                  <a:gd name="connsiteX3" fmla="*/ 250919 w 352519"/>
                  <a:gd name="connsiteY3" fmla="*/ 520700 h 893947"/>
                  <a:gd name="connsiteX4" fmla="*/ 187419 w 352519"/>
                  <a:gd name="connsiteY4" fmla="*/ 664634 h 893947"/>
                  <a:gd name="connsiteX5" fmla="*/ 1152 w 352519"/>
                  <a:gd name="connsiteY5" fmla="*/ 893234 h 893947"/>
                  <a:gd name="connsiteX6" fmla="*/ 115452 w 352519"/>
                  <a:gd name="connsiteY6" fmla="*/ 723900 h 893947"/>
                  <a:gd name="connsiteX7" fmla="*/ 250919 w 352519"/>
                  <a:gd name="connsiteY7" fmla="*/ 385234 h 893947"/>
                  <a:gd name="connsiteX8" fmla="*/ 284785 w 352519"/>
                  <a:gd name="connsiteY8" fmla="*/ 241300 h 893947"/>
                  <a:gd name="connsiteX9" fmla="*/ 352519 w 352519"/>
                  <a:gd name="connsiteY9" fmla="*/ 0 h 89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519" h="893947">
                    <a:moveTo>
                      <a:pt x="352519" y="0"/>
                    </a:moveTo>
                    <a:cubicBezTo>
                      <a:pt x="343699" y="103011"/>
                      <a:pt x="334880" y="206023"/>
                      <a:pt x="327119" y="270934"/>
                    </a:cubicBezTo>
                    <a:cubicBezTo>
                      <a:pt x="319358" y="335845"/>
                      <a:pt x="318652" y="347839"/>
                      <a:pt x="305952" y="389467"/>
                    </a:cubicBezTo>
                    <a:cubicBezTo>
                      <a:pt x="293252" y="431095"/>
                      <a:pt x="270674" y="474839"/>
                      <a:pt x="250919" y="520700"/>
                    </a:cubicBezTo>
                    <a:cubicBezTo>
                      <a:pt x="231164" y="566561"/>
                      <a:pt x="229047" y="602545"/>
                      <a:pt x="187419" y="664634"/>
                    </a:cubicBezTo>
                    <a:cubicBezTo>
                      <a:pt x="145791" y="726723"/>
                      <a:pt x="13146" y="883356"/>
                      <a:pt x="1152" y="893234"/>
                    </a:cubicBezTo>
                    <a:cubicBezTo>
                      <a:pt x="-10843" y="903112"/>
                      <a:pt x="73824" y="808567"/>
                      <a:pt x="115452" y="723900"/>
                    </a:cubicBezTo>
                    <a:cubicBezTo>
                      <a:pt x="157080" y="639233"/>
                      <a:pt x="222697" y="465667"/>
                      <a:pt x="250919" y="385234"/>
                    </a:cubicBezTo>
                    <a:cubicBezTo>
                      <a:pt x="279141" y="304801"/>
                      <a:pt x="284785" y="241300"/>
                      <a:pt x="284785" y="241300"/>
                    </a:cubicBezTo>
                    <a:lnTo>
                      <a:pt x="352519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B05EE1D5-20FD-482C-BD0A-6918C73E7CE6}"/>
                  </a:ext>
                </a:extLst>
              </p:cNvPr>
              <p:cNvSpPr/>
              <p:nvPr/>
            </p:nvSpPr>
            <p:spPr>
              <a:xfrm>
                <a:off x="8169667" y="3654300"/>
                <a:ext cx="163585" cy="517925"/>
              </a:xfrm>
              <a:custGeom>
                <a:avLst/>
                <a:gdLst>
                  <a:gd name="connsiteX0" fmla="*/ 125021 w 163585"/>
                  <a:gd name="connsiteY0" fmla="*/ 1713 h 517925"/>
                  <a:gd name="connsiteX1" fmla="*/ 156771 w 163585"/>
                  <a:gd name="connsiteY1" fmla="*/ 50925 h 517925"/>
                  <a:gd name="connsiteX2" fmla="*/ 163121 w 163585"/>
                  <a:gd name="connsiteY2" fmla="*/ 138238 h 517925"/>
                  <a:gd name="connsiteX3" fmla="*/ 148833 w 163585"/>
                  <a:gd name="connsiteY3" fmla="*/ 241425 h 517925"/>
                  <a:gd name="connsiteX4" fmla="*/ 96446 w 163585"/>
                  <a:gd name="connsiteY4" fmla="*/ 408113 h 517925"/>
                  <a:gd name="connsiteX5" fmla="*/ 1196 w 163585"/>
                  <a:gd name="connsiteY5" fmla="*/ 516063 h 517925"/>
                  <a:gd name="connsiteX6" fmla="*/ 47233 w 163585"/>
                  <a:gd name="connsiteY6" fmla="*/ 458913 h 517925"/>
                  <a:gd name="connsiteX7" fmla="*/ 110733 w 163585"/>
                  <a:gd name="connsiteY7" fmla="*/ 246188 h 517925"/>
                  <a:gd name="connsiteX8" fmla="*/ 131371 w 163585"/>
                  <a:gd name="connsiteY8" fmla="*/ 111250 h 517925"/>
                  <a:gd name="connsiteX9" fmla="*/ 125021 w 163585"/>
                  <a:gd name="connsiteY9" fmla="*/ 1713 h 51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585" h="517925">
                    <a:moveTo>
                      <a:pt x="125021" y="1713"/>
                    </a:moveTo>
                    <a:cubicBezTo>
                      <a:pt x="129254" y="-8341"/>
                      <a:pt x="150421" y="28171"/>
                      <a:pt x="156771" y="50925"/>
                    </a:cubicBezTo>
                    <a:cubicBezTo>
                      <a:pt x="163121" y="73679"/>
                      <a:pt x="164444" y="106488"/>
                      <a:pt x="163121" y="138238"/>
                    </a:cubicBezTo>
                    <a:cubicBezTo>
                      <a:pt x="161798" y="169988"/>
                      <a:pt x="159945" y="196446"/>
                      <a:pt x="148833" y="241425"/>
                    </a:cubicBezTo>
                    <a:cubicBezTo>
                      <a:pt x="137721" y="286404"/>
                      <a:pt x="121052" y="362340"/>
                      <a:pt x="96446" y="408113"/>
                    </a:cubicBezTo>
                    <a:cubicBezTo>
                      <a:pt x="71840" y="453886"/>
                      <a:pt x="9398" y="507596"/>
                      <a:pt x="1196" y="516063"/>
                    </a:cubicBezTo>
                    <a:cubicBezTo>
                      <a:pt x="-7006" y="524530"/>
                      <a:pt x="28977" y="503892"/>
                      <a:pt x="47233" y="458913"/>
                    </a:cubicBezTo>
                    <a:cubicBezTo>
                      <a:pt x="65489" y="413934"/>
                      <a:pt x="96710" y="304132"/>
                      <a:pt x="110733" y="246188"/>
                    </a:cubicBezTo>
                    <a:cubicBezTo>
                      <a:pt x="124756" y="188244"/>
                      <a:pt x="126344" y="148292"/>
                      <a:pt x="131371" y="111250"/>
                    </a:cubicBezTo>
                    <a:cubicBezTo>
                      <a:pt x="136398" y="74208"/>
                      <a:pt x="120788" y="11767"/>
                      <a:pt x="125021" y="1713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B9C86AA2-A0B6-4FB4-B8D9-C3C35F8D7ED6}"/>
                  </a:ext>
                </a:extLst>
              </p:cNvPr>
              <p:cNvSpPr/>
              <p:nvPr/>
            </p:nvSpPr>
            <p:spPr>
              <a:xfrm>
                <a:off x="7845743" y="3620814"/>
                <a:ext cx="483954" cy="510280"/>
              </a:xfrm>
              <a:custGeom>
                <a:avLst/>
                <a:gdLst>
                  <a:gd name="connsiteX0" fmla="*/ 483870 w 483954"/>
                  <a:gd name="connsiteY0" fmla="*/ 274 h 510280"/>
                  <a:gd name="connsiteX1" fmla="*/ 437832 w 483954"/>
                  <a:gd name="connsiteY1" fmla="*/ 135211 h 510280"/>
                  <a:gd name="connsiteX2" fmla="*/ 323532 w 483954"/>
                  <a:gd name="connsiteY2" fmla="*/ 265386 h 510280"/>
                  <a:gd name="connsiteX3" fmla="*/ 169545 w 483954"/>
                  <a:gd name="connsiteY3" fmla="*/ 436836 h 510280"/>
                  <a:gd name="connsiteX4" fmla="*/ 1270 w 483954"/>
                  <a:gd name="connsiteY4" fmla="*/ 509861 h 510280"/>
                  <a:gd name="connsiteX5" fmla="*/ 99695 w 483954"/>
                  <a:gd name="connsiteY5" fmla="*/ 459061 h 510280"/>
                  <a:gd name="connsiteX6" fmla="*/ 234632 w 483954"/>
                  <a:gd name="connsiteY6" fmla="*/ 309836 h 510280"/>
                  <a:gd name="connsiteX7" fmla="*/ 352107 w 483954"/>
                  <a:gd name="connsiteY7" fmla="*/ 181249 h 510280"/>
                  <a:gd name="connsiteX8" fmla="*/ 428307 w 483954"/>
                  <a:gd name="connsiteY8" fmla="*/ 101874 h 510280"/>
                  <a:gd name="connsiteX9" fmla="*/ 483870 w 483954"/>
                  <a:gd name="connsiteY9" fmla="*/ 274 h 51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54" h="510280">
                    <a:moveTo>
                      <a:pt x="483870" y="274"/>
                    </a:moveTo>
                    <a:cubicBezTo>
                      <a:pt x="485457" y="5830"/>
                      <a:pt x="464555" y="91026"/>
                      <a:pt x="437832" y="135211"/>
                    </a:cubicBezTo>
                    <a:cubicBezTo>
                      <a:pt x="411109" y="179396"/>
                      <a:pt x="368246" y="215115"/>
                      <a:pt x="323532" y="265386"/>
                    </a:cubicBezTo>
                    <a:cubicBezTo>
                      <a:pt x="278818" y="315657"/>
                      <a:pt x="223255" y="396090"/>
                      <a:pt x="169545" y="436836"/>
                    </a:cubicBezTo>
                    <a:cubicBezTo>
                      <a:pt x="115835" y="477582"/>
                      <a:pt x="12912" y="506157"/>
                      <a:pt x="1270" y="509861"/>
                    </a:cubicBezTo>
                    <a:cubicBezTo>
                      <a:pt x="-10372" y="513565"/>
                      <a:pt x="60801" y="492398"/>
                      <a:pt x="99695" y="459061"/>
                    </a:cubicBezTo>
                    <a:cubicBezTo>
                      <a:pt x="138589" y="425724"/>
                      <a:pt x="234632" y="309836"/>
                      <a:pt x="234632" y="309836"/>
                    </a:cubicBezTo>
                    <a:lnTo>
                      <a:pt x="352107" y="181249"/>
                    </a:lnTo>
                    <a:cubicBezTo>
                      <a:pt x="384386" y="146589"/>
                      <a:pt x="408992" y="128862"/>
                      <a:pt x="428307" y="101874"/>
                    </a:cubicBezTo>
                    <a:cubicBezTo>
                      <a:pt x="447622" y="74887"/>
                      <a:pt x="482283" y="-5282"/>
                      <a:pt x="483870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44C4989D-934E-4211-B24F-86B350F27DD6}"/>
                  </a:ext>
                </a:extLst>
              </p:cNvPr>
              <p:cNvSpPr/>
              <p:nvPr/>
            </p:nvSpPr>
            <p:spPr>
              <a:xfrm>
                <a:off x="7639444" y="4029013"/>
                <a:ext cx="327770" cy="488716"/>
              </a:xfrm>
              <a:custGeom>
                <a:avLst/>
                <a:gdLst>
                  <a:gd name="connsiteX0" fmla="*/ 323456 w 327770"/>
                  <a:gd name="connsiteY0" fmla="*/ 62 h 488716"/>
                  <a:gd name="connsiteX1" fmla="*/ 301231 w 327770"/>
                  <a:gd name="connsiteY1" fmla="*/ 93725 h 488716"/>
                  <a:gd name="connsiteX2" fmla="*/ 236144 w 327770"/>
                  <a:gd name="connsiteY2" fmla="*/ 176275 h 488716"/>
                  <a:gd name="connsiteX3" fmla="*/ 166294 w 327770"/>
                  <a:gd name="connsiteY3" fmla="*/ 273112 h 488716"/>
                  <a:gd name="connsiteX4" fmla="*/ 136131 w 327770"/>
                  <a:gd name="connsiteY4" fmla="*/ 347725 h 488716"/>
                  <a:gd name="connsiteX5" fmla="*/ 4369 w 327770"/>
                  <a:gd name="connsiteY5" fmla="*/ 485837 h 488716"/>
                  <a:gd name="connsiteX6" fmla="*/ 32944 w 327770"/>
                  <a:gd name="connsiteY6" fmla="*/ 436625 h 488716"/>
                  <a:gd name="connsiteX7" fmla="*/ 47231 w 327770"/>
                  <a:gd name="connsiteY7" fmla="*/ 379475 h 488716"/>
                  <a:gd name="connsiteX8" fmla="*/ 129781 w 327770"/>
                  <a:gd name="connsiteY8" fmla="*/ 257237 h 488716"/>
                  <a:gd name="connsiteX9" fmla="*/ 220269 w 327770"/>
                  <a:gd name="connsiteY9" fmla="*/ 108012 h 488716"/>
                  <a:gd name="connsiteX10" fmla="*/ 323456 w 327770"/>
                  <a:gd name="connsiteY10" fmla="*/ 62 h 48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0" h="488716">
                    <a:moveTo>
                      <a:pt x="323456" y="62"/>
                    </a:moveTo>
                    <a:cubicBezTo>
                      <a:pt x="336950" y="-2319"/>
                      <a:pt x="315783" y="64356"/>
                      <a:pt x="301231" y="93725"/>
                    </a:cubicBezTo>
                    <a:cubicBezTo>
                      <a:pt x="286679" y="123094"/>
                      <a:pt x="258633" y="146377"/>
                      <a:pt x="236144" y="176275"/>
                    </a:cubicBezTo>
                    <a:cubicBezTo>
                      <a:pt x="213655" y="206173"/>
                      <a:pt x="182963" y="244537"/>
                      <a:pt x="166294" y="273112"/>
                    </a:cubicBezTo>
                    <a:cubicBezTo>
                      <a:pt x="149625" y="301687"/>
                      <a:pt x="163118" y="312271"/>
                      <a:pt x="136131" y="347725"/>
                    </a:cubicBezTo>
                    <a:cubicBezTo>
                      <a:pt x="109143" y="383179"/>
                      <a:pt x="21567" y="471020"/>
                      <a:pt x="4369" y="485837"/>
                    </a:cubicBezTo>
                    <a:cubicBezTo>
                      <a:pt x="-12829" y="500654"/>
                      <a:pt x="25800" y="454352"/>
                      <a:pt x="32944" y="436625"/>
                    </a:cubicBezTo>
                    <a:cubicBezTo>
                      <a:pt x="40088" y="418898"/>
                      <a:pt x="31092" y="409373"/>
                      <a:pt x="47231" y="379475"/>
                    </a:cubicBezTo>
                    <a:cubicBezTo>
                      <a:pt x="63370" y="349577"/>
                      <a:pt x="100941" y="302481"/>
                      <a:pt x="129781" y="257237"/>
                    </a:cubicBezTo>
                    <a:cubicBezTo>
                      <a:pt x="158621" y="211993"/>
                      <a:pt x="191959" y="148229"/>
                      <a:pt x="220269" y="108012"/>
                    </a:cubicBezTo>
                    <a:cubicBezTo>
                      <a:pt x="248579" y="67795"/>
                      <a:pt x="309962" y="2443"/>
                      <a:pt x="323456" y="6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F318F5F7-9307-4C57-937B-97C0ECAD9B05}"/>
                  </a:ext>
                </a:extLst>
              </p:cNvPr>
              <p:cNvSpPr/>
              <p:nvPr/>
            </p:nvSpPr>
            <p:spPr>
              <a:xfrm>
                <a:off x="7182098" y="4436031"/>
                <a:ext cx="544314" cy="199700"/>
              </a:xfrm>
              <a:custGeom>
                <a:avLst/>
                <a:gdLst>
                  <a:gd name="connsiteX0" fmla="*/ 544265 w 544314"/>
                  <a:gd name="connsiteY0" fmla="*/ 2619 h 199700"/>
                  <a:gd name="connsiteX1" fmla="*/ 461715 w 544314"/>
                  <a:gd name="connsiteY1" fmla="*/ 77232 h 199700"/>
                  <a:gd name="connsiteX2" fmla="*/ 341065 w 544314"/>
                  <a:gd name="connsiteY2" fmla="*/ 126444 h 199700"/>
                  <a:gd name="connsiteX3" fmla="*/ 191840 w 544314"/>
                  <a:gd name="connsiteY3" fmla="*/ 191532 h 199700"/>
                  <a:gd name="connsiteX4" fmla="*/ 53727 w 544314"/>
                  <a:gd name="connsiteY4" fmla="*/ 197882 h 199700"/>
                  <a:gd name="connsiteX5" fmla="*/ 1340 w 544314"/>
                  <a:gd name="connsiteY5" fmla="*/ 183594 h 199700"/>
                  <a:gd name="connsiteX6" fmla="*/ 101352 w 544314"/>
                  <a:gd name="connsiteY6" fmla="*/ 162957 h 199700"/>
                  <a:gd name="connsiteX7" fmla="*/ 271215 w 544314"/>
                  <a:gd name="connsiteY7" fmla="*/ 101044 h 199700"/>
                  <a:gd name="connsiteX8" fmla="*/ 382340 w 544314"/>
                  <a:gd name="connsiteY8" fmla="*/ 24844 h 199700"/>
                  <a:gd name="connsiteX9" fmla="*/ 450602 w 544314"/>
                  <a:gd name="connsiteY9" fmla="*/ 16907 h 199700"/>
                  <a:gd name="connsiteX10" fmla="*/ 544265 w 544314"/>
                  <a:gd name="connsiteY10" fmla="*/ 2619 h 19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314" h="199700">
                    <a:moveTo>
                      <a:pt x="544265" y="2619"/>
                    </a:moveTo>
                    <a:cubicBezTo>
                      <a:pt x="546117" y="12673"/>
                      <a:pt x="495582" y="56595"/>
                      <a:pt x="461715" y="77232"/>
                    </a:cubicBezTo>
                    <a:cubicBezTo>
                      <a:pt x="427848" y="97870"/>
                      <a:pt x="386044" y="107394"/>
                      <a:pt x="341065" y="126444"/>
                    </a:cubicBezTo>
                    <a:cubicBezTo>
                      <a:pt x="296086" y="145494"/>
                      <a:pt x="239730" y="179626"/>
                      <a:pt x="191840" y="191532"/>
                    </a:cubicBezTo>
                    <a:cubicBezTo>
                      <a:pt x="143950" y="203438"/>
                      <a:pt x="85477" y="199205"/>
                      <a:pt x="53727" y="197882"/>
                    </a:cubicBezTo>
                    <a:cubicBezTo>
                      <a:pt x="21977" y="196559"/>
                      <a:pt x="-6597" y="189415"/>
                      <a:pt x="1340" y="183594"/>
                    </a:cubicBezTo>
                    <a:cubicBezTo>
                      <a:pt x="9277" y="177773"/>
                      <a:pt x="56373" y="176715"/>
                      <a:pt x="101352" y="162957"/>
                    </a:cubicBezTo>
                    <a:cubicBezTo>
                      <a:pt x="146331" y="149199"/>
                      <a:pt x="224384" y="124063"/>
                      <a:pt x="271215" y="101044"/>
                    </a:cubicBezTo>
                    <a:cubicBezTo>
                      <a:pt x="318046" y="78025"/>
                      <a:pt x="352442" y="38867"/>
                      <a:pt x="382340" y="24844"/>
                    </a:cubicBezTo>
                    <a:cubicBezTo>
                      <a:pt x="412238" y="10821"/>
                      <a:pt x="427583" y="19288"/>
                      <a:pt x="450602" y="16907"/>
                    </a:cubicBezTo>
                    <a:cubicBezTo>
                      <a:pt x="473621" y="14526"/>
                      <a:pt x="542413" y="-7435"/>
                      <a:pt x="544265" y="2619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A4DBF718-B149-40F7-AEBE-54858FB2EEAD}"/>
                  </a:ext>
                </a:extLst>
              </p:cNvPr>
              <p:cNvSpPr/>
              <p:nvPr/>
            </p:nvSpPr>
            <p:spPr>
              <a:xfrm>
                <a:off x="8273739" y="1180607"/>
                <a:ext cx="430304" cy="1240047"/>
              </a:xfrm>
              <a:custGeom>
                <a:avLst/>
                <a:gdLst>
                  <a:gd name="connsiteX0" fmla="*/ 2428 w 430304"/>
                  <a:gd name="connsiteY0" fmla="*/ 8960 h 1240047"/>
                  <a:gd name="connsiteX1" fmla="*/ 133661 w 430304"/>
                  <a:gd name="connsiteY1" fmla="*/ 224860 h 1240047"/>
                  <a:gd name="connsiteX2" fmla="*/ 286061 w 430304"/>
                  <a:gd name="connsiteY2" fmla="*/ 525426 h 1240047"/>
                  <a:gd name="connsiteX3" fmla="*/ 374961 w 430304"/>
                  <a:gd name="connsiteY3" fmla="*/ 741326 h 1240047"/>
                  <a:gd name="connsiteX4" fmla="*/ 429994 w 430304"/>
                  <a:gd name="connsiteY4" fmla="*/ 944526 h 1240047"/>
                  <a:gd name="connsiteX5" fmla="*/ 396128 w 430304"/>
                  <a:gd name="connsiteY5" fmla="*/ 1202760 h 1240047"/>
                  <a:gd name="connsiteX6" fmla="*/ 370728 w 430304"/>
                  <a:gd name="connsiteY6" fmla="*/ 1232393 h 1240047"/>
                  <a:gd name="connsiteX7" fmla="*/ 370728 w 430304"/>
                  <a:gd name="connsiteY7" fmla="*/ 1143493 h 1240047"/>
                  <a:gd name="connsiteX8" fmla="*/ 362261 w 430304"/>
                  <a:gd name="connsiteY8" fmla="*/ 910660 h 1240047"/>
                  <a:gd name="connsiteX9" fmla="*/ 239494 w 430304"/>
                  <a:gd name="connsiteY9" fmla="*/ 597393 h 1240047"/>
                  <a:gd name="connsiteX10" fmla="*/ 95561 w 430304"/>
                  <a:gd name="connsiteY10" fmla="*/ 322226 h 1240047"/>
                  <a:gd name="connsiteX11" fmla="*/ 61694 w 430304"/>
                  <a:gd name="connsiteY11" fmla="*/ 229093 h 1240047"/>
                  <a:gd name="connsiteX12" fmla="*/ 40528 w 430304"/>
                  <a:gd name="connsiteY12" fmla="*/ 72460 h 1240047"/>
                  <a:gd name="connsiteX13" fmla="*/ 44761 w 430304"/>
                  <a:gd name="connsiteY13" fmla="*/ 42826 h 1240047"/>
                  <a:gd name="connsiteX14" fmla="*/ 2428 w 430304"/>
                  <a:gd name="connsiteY14" fmla="*/ 8960 h 124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0304" h="1240047">
                    <a:moveTo>
                      <a:pt x="2428" y="8960"/>
                    </a:moveTo>
                    <a:cubicBezTo>
                      <a:pt x="17245" y="39299"/>
                      <a:pt x="86389" y="138782"/>
                      <a:pt x="133661" y="224860"/>
                    </a:cubicBezTo>
                    <a:cubicBezTo>
                      <a:pt x="180933" y="310938"/>
                      <a:pt x="245844" y="439348"/>
                      <a:pt x="286061" y="525426"/>
                    </a:cubicBezTo>
                    <a:cubicBezTo>
                      <a:pt x="326278" y="611504"/>
                      <a:pt x="350972" y="671476"/>
                      <a:pt x="374961" y="741326"/>
                    </a:cubicBezTo>
                    <a:cubicBezTo>
                      <a:pt x="398950" y="811176"/>
                      <a:pt x="426466" y="867620"/>
                      <a:pt x="429994" y="944526"/>
                    </a:cubicBezTo>
                    <a:cubicBezTo>
                      <a:pt x="433522" y="1021432"/>
                      <a:pt x="406006" y="1154782"/>
                      <a:pt x="396128" y="1202760"/>
                    </a:cubicBezTo>
                    <a:cubicBezTo>
                      <a:pt x="386250" y="1250738"/>
                      <a:pt x="374961" y="1242271"/>
                      <a:pt x="370728" y="1232393"/>
                    </a:cubicBezTo>
                    <a:cubicBezTo>
                      <a:pt x="366495" y="1222515"/>
                      <a:pt x="372139" y="1197115"/>
                      <a:pt x="370728" y="1143493"/>
                    </a:cubicBezTo>
                    <a:cubicBezTo>
                      <a:pt x="369317" y="1089871"/>
                      <a:pt x="384133" y="1001677"/>
                      <a:pt x="362261" y="910660"/>
                    </a:cubicBezTo>
                    <a:cubicBezTo>
                      <a:pt x="340389" y="819643"/>
                      <a:pt x="283944" y="695465"/>
                      <a:pt x="239494" y="597393"/>
                    </a:cubicBezTo>
                    <a:cubicBezTo>
                      <a:pt x="195044" y="499321"/>
                      <a:pt x="125194" y="383609"/>
                      <a:pt x="95561" y="322226"/>
                    </a:cubicBezTo>
                    <a:cubicBezTo>
                      <a:pt x="65928" y="260843"/>
                      <a:pt x="70866" y="270721"/>
                      <a:pt x="61694" y="229093"/>
                    </a:cubicBezTo>
                    <a:cubicBezTo>
                      <a:pt x="52522" y="187465"/>
                      <a:pt x="43350" y="103504"/>
                      <a:pt x="40528" y="72460"/>
                    </a:cubicBezTo>
                    <a:cubicBezTo>
                      <a:pt x="37706" y="41416"/>
                      <a:pt x="44055" y="51293"/>
                      <a:pt x="44761" y="42826"/>
                    </a:cubicBezTo>
                    <a:cubicBezTo>
                      <a:pt x="45467" y="34359"/>
                      <a:pt x="-12389" y="-21379"/>
                      <a:pt x="2428" y="8960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87F4F512-8C65-43E3-858E-5C4670B584E9}"/>
                  </a:ext>
                </a:extLst>
              </p:cNvPr>
              <p:cNvSpPr/>
              <p:nvPr/>
            </p:nvSpPr>
            <p:spPr>
              <a:xfrm>
                <a:off x="8501405" y="2535300"/>
                <a:ext cx="154675" cy="851380"/>
              </a:xfrm>
              <a:custGeom>
                <a:avLst/>
                <a:gdLst>
                  <a:gd name="connsiteX0" fmla="*/ 3362 w 154675"/>
                  <a:gd name="connsiteY0" fmla="*/ 467 h 851380"/>
                  <a:gd name="connsiteX1" fmla="*/ 83795 w 154675"/>
                  <a:gd name="connsiteY1" fmla="*/ 157100 h 851380"/>
                  <a:gd name="connsiteX2" fmla="*/ 134595 w 154675"/>
                  <a:gd name="connsiteY2" fmla="*/ 394167 h 851380"/>
                  <a:gd name="connsiteX3" fmla="*/ 151528 w 154675"/>
                  <a:gd name="connsiteY3" fmla="*/ 665100 h 851380"/>
                  <a:gd name="connsiteX4" fmla="*/ 75328 w 154675"/>
                  <a:gd name="connsiteY4" fmla="*/ 851367 h 851380"/>
                  <a:gd name="connsiteX5" fmla="*/ 96495 w 154675"/>
                  <a:gd name="connsiteY5" fmla="*/ 673567 h 851380"/>
                  <a:gd name="connsiteX6" fmla="*/ 96495 w 154675"/>
                  <a:gd name="connsiteY6" fmla="*/ 423800 h 851380"/>
                  <a:gd name="connsiteX7" fmla="*/ 37228 w 154675"/>
                  <a:gd name="connsiteY7" fmla="*/ 190967 h 851380"/>
                  <a:gd name="connsiteX8" fmla="*/ 16062 w 154675"/>
                  <a:gd name="connsiteY8" fmla="*/ 110533 h 851380"/>
                  <a:gd name="connsiteX9" fmla="*/ 3362 w 154675"/>
                  <a:gd name="connsiteY9" fmla="*/ 467 h 85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75" h="851380">
                    <a:moveTo>
                      <a:pt x="3362" y="467"/>
                    </a:moveTo>
                    <a:cubicBezTo>
                      <a:pt x="14651" y="8228"/>
                      <a:pt x="61923" y="91483"/>
                      <a:pt x="83795" y="157100"/>
                    </a:cubicBezTo>
                    <a:cubicBezTo>
                      <a:pt x="105667" y="222717"/>
                      <a:pt x="123306" y="309500"/>
                      <a:pt x="134595" y="394167"/>
                    </a:cubicBezTo>
                    <a:cubicBezTo>
                      <a:pt x="145884" y="478834"/>
                      <a:pt x="161406" y="588900"/>
                      <a:pt x="151528" y="665100"/>
                    </a:cubicBezTo>
                    <a:cubicBezTo>
                      <a:pt x="141650" y="741300"/>
                      <a:pt x="84500" y="849956"/>
                      <a:pt x="75328" y="851367"/>
                    </a:cubicBezTo>
                    <a:cubicBezTo>
                      <a:pt x="66156" y="852778"/>
                      <a:pt x="92967" y="744828"/>
                      <a:pt x="96495" y="673567"/>
                    </a:cubicBezTo>
                    <a:cubicBezTo>
                      <a:pt x="100023" y="602306"/>
                      <a:pt x="106373" y="504233"/>
                      <a:pt x="96495" y="423800"/>
                    </a:cubicBezTo>
                    <a:cubicBezTo>
                      <a:pt x="86617" y="343367"/>
                      <a:pt x="50633" y="243178"/>
                      <a:pt x="37228" y="190967"/>
                    </a:cubicBezTo>
                    <a:cubicBezTo>
                      <a:pt x="23823" y="138756"/>
                      <a:pt x="19590" y="137344"/>
                      <a:pt x="16062" y="110533"/>
                    </a:cubicBezTo>
                    <a:cubicBezTo>
                      <a:pt x="12534" y="83722"/>
                      <a:pt x="-7927" y="-7294"/>
                      <a:pt x="3362" y="46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8C37F4D2-22B9-448E-B0C3-658B7E740C5D}"/>
                  </a:ext>
                </a:extLst>
              </p:cNvPr>
              <p:cNvSpPr/>
              <p:nvPr/>
            </p:nvSpPr>
            <p:spPr>
              <a:xfrm>
                <a:off x="8274706" y="3416108"/>
                <a:ext cx="311470" cy="723431"/>
              </a:xfrm>
              <a:custGeom>
                <a:avLst/>
                <a:gdLst>
                  <a:gd name="connsiteX0" fmla="*/ 310494 w 311470"/>
                  <a:gd name="connsiteY0" fmla="*/ 192 h 723431"/>
                  <a:gd name="connsiteX1" fmla="*/ 272394 w 311470"/>
                  <a:gd name="connsiteY1" fmla="*/ 241492 h 723431"/>
                  <a:gd name="connsiteX2" fmla="*/ 280861 w 311470"/>
                  <a:gd name="connsiteY2" fmla="*/ 355792 h 723431"/>
                  <a:gd name="connsiteX3" fmla="*/ 242761 w 311470"/>
                  <a:gd name="connsiteY3" fmla="*/ 503959 h 723431"/>
                  <a:gd name="connsiteX4" fmla="*/ 1461 w 311470"/>
                  <a:gd name="connsiteY4" fmla="*/ 719859 h 723431"/>
                  <a:gd name="connsiteX5" fmla="*/ 145394 w 311470"/>
                  <a:gd name="connsiteY5" fmla="*/ 622492 h 723431"/>
                  <a:gd name="connsiteX6" fmla="*/ 221594 w 311470"/>
                  <a:gd name="connsiteY6" fmla="*/ 415059 h 723431"/>
                  <a:gd name="connsiteX7" fmla="*/ 225827 w 311470"/>
                  <a:gd name="connsiteY7" fmla="*/ 283825 h 723431"/>
                  <a:gd name="connsiteX8" fmla="*/ 310494 w 311470"/>
                  <a:gd name="connsiteY8" fmla="*/ 192 h 72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70" h="723431">
                    <a:moveTo>
                      <a:pt x="310494" y="192"/>
                    </a:moveTo>
                    <a:cubicBezTo>
                      <a:pt x="318255" y="-6864"/>
                      <a:pt x="277333" y="182225"/>
                      <a:pt x="272394" y="241492"/>
                    </a:cubicBezTo>
                    <a:cubicBezTo>
                      <a:pt x="267455" y="300759"/>
                      <a:pt x="285800" y="312048"/>
                      <a:pt x="280861" y="355792"/>
                    </a:cubicBezTo>
                    <a:cubicBezTo>
                      <a:pt x="275922" y="399537"/>
                      <a:pt x="289328" y="443281"/>
                      <a:pt x="242761" y="503959"/>
                    </a:cubicBezTo>
                    <a:cubicBezTo>
                      <a:pt x="196194" y="564637"/>
                      <a:pt x="17689" y="700104"/>
                      <a:pt x="1461" y="719859"/>
                    </a:cubicBezTo>
                    <a:cubicBezTo>
                      <a:pt x="-14767" y="739615"/>
                      <a:pt x="108705" y="673292"/>
                      <a:pt x="145394" y="622492"/>
                    </a:cubicBezTo>
                    <a:cubicBezTo>
                      <a:pt x="182083" y="571692"/>
                      <a:pt x="208189" y="471503"/>
                      <a:pt x="221594" y="415059"/>
                    </a:cubicBezTo>
                    <a:cubicBezTo>
                      <a:pt x="234999" y="358615"/>
                      <a:pt x="208894" y="352264"/>
                      <a:pt x="225827" y="283825"/>
                    </a:cubicBezTo>
                    <a:cubicBezTo>
                      <a:pt x="242760" y="215386"/>
                      <a:pt x="302733" y="7248"/>
                      <a:pt x="310494" y="19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DFCF89C6-44F8-424E-8E72-67AF5B25F778}"/>
                  </a:ext>
                </a:extLst>
              </p:cNvPr>
              <p:cNvSpPr/>
              <p:nvPr/>
            </p:nvSpPr>
            <p:spPr>
              <a:xfrm>
                <a:off x="5253574" y="1356664"/>
                <a:ext cx="308928" cy="733784"/>
              </a:xfrm>
              <a:custGeom>
                <a:avLst/>
                <a:gdLst>
                  <a:gd name="connsiteX0" fmla="*/ 302676 w 308928"/>
                  <a:gd name="connsiteY0" fmla="*/ 2236 h 733784"/>
                  <a:gd name="connsiteX1" fmla="*/ 226476 w 308928"/>
                  <a:gd name="connsiteY1" fmla="*/ 97486 h 733784"/>
                  <a:gd name="connsiteX2" fmla="*/ 172501 w 308928"/>
                  <a:gd name="connsiteY2" fmla="*/ 234011 h 733784"/>
                  <a:gd name="connsiteX3" fmla="*/ 86776 w 308928"/>
                  <a:gd name="connsiteY3" fmla="*/ 430861 h 733784"/>
                  <a:gd name="connsiteX4" fmla="*/ 20101 w 308928"/>
                  <a:gd name="connsiteY4" fmla="*/ 729311 h 733784"/>
                  <a:gd name="connsiteX5" fmla="*/ 1051 w 308928"/>
                  <a:gd name="connsiteY5" fmla="*/ 599136 h 733784"/>
                  <a:gd name="connsiteX6" fmla="*/ 45501 w 308928"/>
                  <a:gd name="connsiteY6" fmla="*/ 446736 h 733784"/>
                  <a:gd name="connsiteX7" fmla="*/ 48676 w 308928"/>
                  <a:gd name="connsiteY7" fmla="*/ 192736 h 733784"/>
                  <a:gd name="connsiteX8" fmla="*/ 302676 w 308928"/>
                  <a:gd name="connsiteY8" fmla="*/ 2236 h 73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928" h="733784">
                    <a:moveTo>
                      <a:pt x="302676" y="2236"/>
                    </a:moveTo>
                    <a:cubicBezTo>
                      <a:pt x="332309" y="-13639"/>
                      <a:pt x="248172" y="58857"/>
                      <a:pt x="226476" y="97486"/>
                    </a:cubicBezTo>
                    <a:cubicBezTo>
                      <a:pt x="204780" y="136115"/>
                      <a:pt x="195784" y="178449"/>
                      <a:pt x="172501" y="234011"/>
                    </a:cubicBezTo>
                    <a:cubicBezTo>
                      <a:pt x="149218" y="289574"/>
                      <a:pt x="112176" y="348311"/>
                      <a:pt x="86776" y="430861"/>
                    </a:cubicBezTo>
                    <a:cubicBezTo>
                      <a:pt x="61376" y="513411"/>
                      <a:pt x="34388" y="701265"/>
                      <a:pt x="20101" y="729311"/>
                    </a:cubicBezTo>
                    <a:cubicBezTo>
                      <a:pt x="5813" y="757357"/>
                      <a:pt x="-3182" y="646232"/>
                      <a:pt x="1051" y="599136"/>
                    </a:cubicBezTo>
                    <a:cubicBezTo>
                      <a:pt x="5284" y="552040"/>
                      <a:pt x="37564" y="514469"/>
                      <a:pt x="45501" y="446736"/>
                    </a:cubicBezTo>
                    <a:cubicBezTo>
                      <a:pt x="53438" y="379003"/>
                      <a:pt x="9518" y="259940"/>
                      <a:pt x="48676" y="192736"/>
                    </a:cubicBezTo>
                    <a:cubicBezTo>
                      <a:pt x="87834" y="125532"/>
                      <a:pt x="273043" y="18111"/>
                      <a:pt x="302676" y="2236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AD1C2FA8-8D2E-419D-B29C-A4892203C68A}"/>
                  </a:ext>
                </a:extLst>
              </p:cNvPr>
              <p:cNvSpPr/>
              <p:nvPr/>
            </p:nvSpPr>
            <p:spPr>
              <a:xfrm>
                <a:off x="5377836" y="4477614"/>
                <a:ext cx="985580" cy="701839"/>
              </a:xfrm>
              <a:custGeom>
                <a:avLst/>
                <a:gdLst>
                  <a:gd name="connsiteX0" fmla="*/ 13314 w 985580"/>
                  <a:gd name="connsiteY0" fmla="*/ 724 h 701839"/>
                  <a:gd name="connsiteX1" fmla="*/ 99039 w 985580"/>
                  <a:gd name="connsiteY1" fmla="*/ 103911 h 701839"/>
                  <a:gd name="connsiteX2" fmla="*/ 343514 w 985580"/>
                  <a:gd name="connsiteY2" fmla="*/ 337274 h 701839"/>
                  <a:gd name="connsiteX3" fmla="*/ 497502 w 985580"/>
                  <a:gd name="connsiteY3" fmla="*/ 446811 h 701839"/>
                  <a:gd name="connsiteX4" fmla="*/ 778489 w 985580"/>
                  <a:gd name="connsiteY4" fmla="*/ 530949 h 701839"/>
                  <a:gd name="connsiteX5" fmla="*/ 984864 w 985580"/>
                  <a:gd name="connsiteY5" fmla="*/ 561111 h 701839"/>
                  <a:gd name="connsiteX6" fmla="*/ 838814 w 985580"/>
                  <a:gd name="connsiteY6" fmla="*/ 616674 h 701839"/>
                  <a:gd name="connsiteX7" fmla="*/ 637202 w 985580"/>
                  <a:gd name="connsiteY7" fmla="*/ 662711 h 701839"/>
                  <a:gd name="connsiteX8" fmla="*/ 348277 w 985580"/>
                  <a:gd name="connsiteY8" fmla="*/ 684936 h 701839"/>
                  <a:gd name="connsiteX9" fmla="*/ 268902 w 985580"/>
                  <a:gd name="connsiteY9" fmla="*/ 697636 h 701839"/>
                  <a:gd name="connsiteX10" fmla="*/ 132377 w 985580"/>
                  <a:gd name="connsiteY10" fmla="*/ 608736 h 701839"/>
                  <a:gd name="connsiteX11" fmla="*/ 18077 w 985580"/>
                  <a:gd name="connsiteY11" fmla="*/ 484911 h 701839"/>
                  <a:gd name="connsiteX12" fmla="*/ 614 w 985580"/>
                  <a:gd name="connsiteY12" fmla="*/ 422999 h 701839"/>
                  <a:gd name="connsiteX13" fmla="*/ 3789 w 985580"/>
                  <a:gd name="connsiteY13" fmla="*/ 242024 h 701839"/>
                  <a:gd name="connsiteX14" fmla="*/ 2202 w 985580"/>
                  <a:gd name="connsiteY14" fmla="*/ 65811 h 701839"/>
                  <a:gd name="connsiteX15" fmla="*/ 13314 w 985580"/>
                  <a:gd name="connsiteY15" fmla="*/ 724 h 7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5580" h="701839">
                    <a:moveTo>
                      <a:pt x="13314" y="724"/>
                    </a:moveTo>
                    <a:cubicBezTo>
                      <a:pt x="29453" y="7074"/>
                      <a:pt x="44006" y="47820"/>
                      <a:pt x="99039" y="103911"/>
                    </a:cubicBezTo>
                    <a:cubicBezTo>
                      <a:pt x="154072" y="160002"/>
                      <a:pt x="277104" y="280124"/>
                      <a:pt x="343514" y="337274"/>
                    </a:cubicBezTo>
                    <a:cubicBezTo>
                      <a:pt x="409925" y="394424"/>
                      <a:pt x="425006" y="414532"/>
                      <a:pt x="497502" y="446811"/>
                    </a:cubicBezTo>
                    <a:cubicBezTo>
                      <a:pt x="569998" y="479090"/>
                      <a:pt x="697262" y="511899"/>
                      <a:pt x="778489" y="530949"/>
                    </a:cubicBezTo>
                    <a:cubicBezTo>
                      <a:pt x="859716" y="549999"/>
                      <a:pt x="974810" y="546824"/>
                      <a:pt x="984864" y="561111"/>
                    </a:cubicBezTo>
                    <a:cubicBezTo>
                      <a:pt x="994918" y="575398"/>
                      <a:pt x="896758" y="599741"/>
                      <a:pt x="838814" y="616674"/>
                    </a:cubicBezTo>
                    <a:cubicBezTo>
                      <a:pt x="780870" y="633607"/>
                      <a:pt x="718958" y="651334"/>
                      <a:pt x="637202" y="662711"/>
                    </a:cubicBezTo>
                    <a:cubicBezTo>
                      <a:pt x="555446" y="674088"/>
                      <a:pt x="409660" y="679115"/>
                      <a:pt x="348277" y="684936"/>
                    </a:cubicBezTo>
                    <a:cubicBezTo>
                      <a:pt x="286894" y="690757"/>
                      <a:pt x="304885" y="710336"/>
                      <a:pt x="268902" y="697636"/>
                    </a:cubicBezTo>
                    <a:cubicBezTo>
                      <a:pt x="232919" y="684936"/>
                      <a:pt x="174181" y="644190"/>
                      <a:pt x="132377" y="608736"/>
                    </a:cubicBezTo>
                    <a:cubicBezTo>
                      <a:pt x="90573" y="573282"/>
                      <a:pt x="40038" y="515867"/>
                      <a:pt x="18077" y="484911"/>
                    </a:cubicBezTo>
                    <a:cubicBezTo>
                      <a:pt x="-3884" y="453955"/>
                      <a:pt x="2995" y="463480"/>
                      <a:pt x="614" y="422999"/>
                    </a:cubicBezTo>
                    <a:cubicBezTo>
                      <a:pt x="-1767" y="382518"/>
                      <a:pt x="3524" y="301555"/>
                      <a:pt x="3789" y="242024"/>
                    </a:cubicBezTo>
                    <a:cubicBezTo>
                      <a:pt x="4054" y="182493"/>
                      <a:pt x="1937" y="100736"/>
                      <a:pt x="2202" y="65811"/>
                    </a:cubicBezTo>
                    <a:cubicBezTo>
                      <a:pt x="2467" y="30886"/>
                      <a:pt x="-2825" y="-5626"/>
                      <a:pt x="13314" y="72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97DEFB3A-BA78-4729-998E-569F2098CC75}"/>
                  </a:ext>
                </a:extLst>
              </p:cNvPr>
              <p:cNvSpPr/>
              <p:nvPr/>
            </p:nvSpPr>
            <p:spPr>
              <a:xfrm rot="10800000">
                <a:off x="6341363" y="4244957"/>
                <a:ext cx="338411" cy="153852"/>
              </a:xfrm>
              <a:custGeom>
                <a:avLst/>
                <a:gdLst>
                  <a:gd name="connsiteX0" fmla="*/ 169 w 237420"/>
                  <a:gd name="connsiteY0" fmla="*/ 97366 h 97742"/>
                  <a:gd name="connsiteX1" fmla="*/ 152569 w 237420"/>
                  <a:gd name="connsiteY1" fmla="*/ 16933 h 97742"/>
                  <a:gd name="connsiteX2" fmla="*/ 237236 w 237420"/>
                  <a:gd name="connsiteY2" fmla="*/ 0 h 97742"/>
                  <a:gd name="connsiteX3" fmla="*/ 173736 w 237420"/>
                  <a:gd name="connsiteY3" fmla="*/ 16933 h 97742"/>
                  <a:gd name="connsiteX4" fmla="*/ 122936 w 237420"/>
                  <a:gd name="connsiteY4" fmla="*/ 46566 h 97742"/>
                  <a:gd name="connsiteX5" fmla="*/ 169 w 237420"/>
                  <a:gd name="connsiteY5" fmla="*/ 97366 h 9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420" h="97742">
                    <a:moveTo>
                      <a:pt x="169" y="97366"/>
                    </a:moveTo>
                    <a:cubicBezTo>
                      <a:pt x="5108" y="92427"/>
                      <a:pt x="113058" y="33161"/>
                      <a:pt x="152569" y="16933"/>
                    </a:cubicBezTo>
                    <a:cubicBezTo>
                      <a:pt x="192080" y="705"/>
                      <a:pt x="233708" y="0"/>
                      <a:pt x="237236" y="0"/>
                    </a:cubicBezTo>
                    <a:cubicBezTo>
                      <a:pt x="240764" y="0"/>
                      <a:pt x="192786" y="9172"/>
                      <a:pt x="173736" y="16933"/>
                    </a:cubicBezTo>
                    <a:cubicBezTo>
                      <a:pt x="154686" y="24694"/>
                      <a:pt x="146219" y="35983"/>
                      <a:pt x="122936" y="46566"/>
                    </a:cubicBezTo>
                    <a:cubicBezTo>
                      <a:pt x="99653" y="57149"/>
                      <a:pt x="-4770" y="102305"/>
                      <a:pt x="169" y="97366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C6978656-1863-4264-B531-0B282A5F09F6}"/>
                </a:ext>
              </a:extLst>
            </p:cNvPr>
            <p:cNvGrpSpPr/>
            <p:nvPr/>
          </p:nvGrpSpPr>
          <p:grpSpPr>
            <a:xfrm>
              <a:off x="4991533" y="5727878"/>
              <a:ext cx="3276956" cy="1082023"/>
              <a:chOff x="4991533" y="5413382"/>
              <a:chExt cx="3276956" cy="1082023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1CD94760-9659-445D-8E08-BCE76116A51E}"/>
                  </a:ext>
                </a:extLst>
              </p:cNvPr>
              <p:cNvGrpSpPr/>
              <p:nvPr/>
            </p:nvGrpSpPr>
            <p:grpSpPr>
              <a:xfrm>
                <a:off x="4991533" y="5413382"/>
                <a:ext cx="605085" cy="599571"/>
                <a:chOff x="4991533" y="5108575"/>
                <a:chExt cx="605085" cy="599571"/>
              </a:xfrm>
            </p:grpSpPr>
            <p:sp>
              <p:nvSpPr>
                <p:cNvPr id="180" name="フリーフォーム: 図形 179">
                  <a:extLst>
                    <a:ext uri="{FF2B5EF4-FFF2-40B4-BE49-F238E27FC236}">
                      <a16:creationId xmlns:a16="http://schemas.microsoft.com/office/drawing/2014/main" id="{9462A990-8621-4ADD-8544-C2B6D2642B9C}"/>
                    </a:ext>
                  </a:extLst>
                </p:cNvPr>
                <p:cNvSpPr/>
                <p:nvPr/>
              </p:nvSpPr>
              <p:spPr>
                <a:xfrm>
                  <a:off x="5148263" y="5111750"/>
                  <a:ext cx="41275" cy="65088"/>
                </a:xfrm>
                <a:custGeom>
                  <a:avLst/>
                  <a:gdLst>
                    <a:gd name="connsiteX0" fmla="*/ 41275 w 41275"/>
                    <a:gd name="connsiteY0" fmla="*/ 0 h 65088"/>
                    <a:gd name="connsiteX1" fmla="*/ 0 w 41275"/>
                    <a:gd name="connsiteY1" fmla="*/ 65088 h 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275" h="65088">
                      <a:moveTo>
                        <a:pt x="41275" y="0"/>
                      </a:moveTo>
                      <a:lnTo>
                        <a:pt x="0" y="65088"/>
                      </a:ln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97" name="グループ化 196">
                  <a:extLst>
                    <a:ext uri="{FF2B5EF4-FFF2-40B4-BE49-F238E27FC236}">
                      <a16:creationId xmlns:a16="http://schemas.microsoft.com/office/drawing/2014/main" id="{EAD9BDCD-6BEA-4E66-88C0-0B386BF3DDD7}"/>
                    </a:ext>
                  </a:extLst>
                </p:cNvPr>
                <p:cNvGrpSpPr/>
                <p:nvPr/>
              </p:nvGrpSpPr>
              <p:grpSpPr>
                <a:xfrm>
                  <a:off x="4991533" y="5108575"/>
                  <a:ext cx="605085" cy="599571"/>
                  <a:chOff x="4991533" y="5108575"/>
                  <a:chExt cx="605085" cy="599571"/>
                </a:xfrm>
              </p:grpSpPr>
              <p:sp>
                <p:nvSpPr>
                  <p:cNvPr id="181" name="フリーフォーム: 図形 180">
                    <a:extLst>
                      <a:ext uri="{FF2B5EF4-FFF2-40B4-BE49-F238E27FC236}">
                        <a16:creationId xmlns:a16="http://schemas.microsoft.com/office/drawing/2014/main" id="{5886D840-0525-40AC-9C70-FFD2C7617477}"/>
                      </a:ext>
                    </a:extLst>
                  </p:cNvPr>
                  <p:cNvSpPr/>
                  <p:nvPr/>
                </p:nvSpPr>
                <p:spPr>
                  <a:xfrm>
                    <a:off x="4991533" y="5108575"/>
                    <a:ext cx="605085" cy="599571"/>
                  </a:xfrm>
                  <a:custGeom>
                    <a:avLst/>
                    <a:gdLst>
                      <a:gd name="connsiteX0" fmla="*/ 198005 w 605085"/>
                      <a:gd name="connsiteY0" fmla="*/ 0 h 599571"/>
                      <a:gd name="connsiteX1" fmla="*/ 328180 w 605085"/>
                      <a:gd name="connsiteY1" fmla="*/ 47625 h 599571"/>
                      <a:gd name="connsiteX2" fmla="*/ 339292 w 605085"/>
                      <a:gd name="connsiteY2" fmla="*/ 34925 h 599571"/>
                      <a:gd name="connsiteX3" fmla="*/ 366280 w 605085"/>
                      <a:gd name="connsiteY3" fmla="*/ 3175 h 599571"/>
                      <a:gd name="connsiteX4" fmla="*/ 378980 w 605085"/>
                      <a:gd name="connsiteY4" fmla="*/ 11113 h 599571"/>
                      <a:gd name="connsiteX5" fmla="*/ 423430 w 605085"/>
                      <a:gd name="connsiteY5" fmla="*/ 31750 h 599571"/>
                      <a:gd name="connsiteX6" fmla="*/ 440892 w 605085"/>
                      <a:gd name="connsiteY6" fmla="*/ 39688 h 599571"/>
                      <a:gd name="connsiteX7" fmla="*/ 426605 w 605085"/>
                      <a:gd name="connsiteY7" fmla="*/ 63500 h 599571"/>
                      <a:gd name="connsiteX8" fmla="*/ 418667 w 605085"/>
                      <a:gd name="connsiteY8" fmla="*/ 82550 h 599571"/>
                      <a:gd name="connsiteX9" fmla="*/ 469467 w 605085"/>
                      <a:gd name="connsiteY9" fmla="*/ 106363 h 599571"/>
                      <a:gd name="connsiteX10" fmla="*/ 550430 w 605085"/>
                      <a:gd name="connsiteY10" fmla="*/ 146050 h 599571"/>
                      <a:gd name="connsiteX11" fmla="*/ 604405 w 605085"/>
                      <a:gd name="connsiteY11" fmla="*/ 171450 h 599571"/>
                      <a:gd name="connsiteX12" fmla="*/ 580592 w 605085"/>
                      <a:gd name="connsiteY12" fmla="*/ 223838 h 599571"/>
                      <a:gd name="connsiteX13" fmla="*/ 577417 w 605085"/>
                      <a:gd name="connsiteY13" fmla="*/ 231775 h 599571"/>
                      <a:gd name="connsiteX14" fmla="*/ 553605 w 605085"/>
                      <a:gd name="connsiteY14" fmla="*/ 228600 h 599571"/>
                      <a:gd name="connsiteX15" fmla="*/ 537730 w 605085"/>
                      <a:gd name="connsiteY15" fmla="*/ 212725 h 599571"/>
                      <a:gd name="connsiteX16" fmla="*/ 466292 w 605085"/>
                      <a:gd name="connsiteY16" fmla="*/ 192088 h 599571"/>
                      <a:gd name="connsiteX17" fmla="*/ 417080 w 605085"/>
                      <a:gd name="connsiteY17" fmla="*/ 169863 h 599571"/>
                      <a:gd name="connsiteX18" fmla="*/ 377392 w 605085"/>
                      <a:gd name="connsiteY18" fmla="*/ 153988 h 599571"/>
                      <a:gd name="connsiteX19" fmla="*/ 366280 w 605085"/>
                      <a:gd name="connsiteY19" fmla="*/ 171450 h 599571"/>
                      <a:gd name="connsiteX20" fmla="*/ 388505 w 605085"/>
                      <a:gd name="connsiteY20" fmla="*/ 190500 h 599571"/>
                      <a:gd name="connsiteX21" fmla="*/ 444067 w 605085"/>
                      <a:gd name="connsiteY21" fmla="*/ 231775 h 599571"/>
                      <a:gd name="connsiteX22" fmla="*/ 490105 w 605085"/>
                      <a:gd name="connsiteY22" fmla="*/ 268288 h 599571"/>
                      <a:gd name="connsiteX23" fmla="*/ 528205 w 605085"/>
                      <a:gd name="connsiteY23" fmla="*/ 344488 h 599571"/>
                      <a:gd name="connsiteX24" fmla="*/ 523442 w 605085"/>
                      <a:gd name="connsiteY24" fmla="*/ 430213 h 599571"/>
                      <a:gd name="connsiteX25" fmla="*/ 505980 w 605085"/>
                      <a:gd name="connsiteY25" fmla="*/ 492125 h 599571"/>
                      <a:gd name="connsiteX26" fmla="*/ 464705 w 605085"/>
                      <a:gd name="connsiteY26" fmla="*/ 560388 h 599571"/>
                      <a:gd name="connsiteX27" fmla="*/ 417080 w 605085"/>
                      <a:gd name="connsiteY27" fmla="*/ 598488 h 599571"/>
                      <a:gd name="connsiteX28" fmla="*/ 399617 w 605085"/>
                      <a:gd name="connsiteY28" fmla="*/ 585788 h 599571"/>
                      <a:gd name="connsiteX29" fmla="*/ 339292 w 605085"/>
                      <a:gd name="connsiteY29" fmla="*/ 550863 h 599571"/>
                      <a:gd name="connsiteX30" fmla="*/ 367867 w 605085"/>
                      <a:gd name="connsiteY30" fmla="*/ 528638 h 599571"/>
                      <a:gd name="connsiteX31" fmla="*/ 440892 w 605085"/>
                      <a:gd name="connsiteY31" fmla="*/ 401638 h 599571"/>
                      <a:gd name="connsiteX32" fmla="*/ 361517 w 605085"/>
                      <a:gd name="connsiteY32" fmla="*/ 433388 h 599571"/>
                      <a:gd name="connsiteX33" fmla="*/ 234517 w 605085"/>
                      <a:gd name="connsiteY33" fmla="*/ 461963 h 599571"/>
                      <a:gd name="connsiteX34" fmla="*/ 139267 w 605085"/>
                      <a:gd name="connsiteY34" fmla="*/ 463550 h 599571"/>
                      <a:gd name="connsiteX35" fmla="*/ 24967 w 605085"/>
                      <a:gd name="connsiteY35" fmla="*/ 407988 h 599571"/>
                      <a:gd name="connsiteX36" fmla="*/ 1155 w 605085"/>
                      <a:gd name="connsiteY36" fmla="*/ 333375 h 599571"/>
                      <a:gd name="connsiteX37" fmla="*/ 47192 w 605085"/>
                      <a:gd name="connsiteY37" fmla="*/ 234950 h 599571"/>
                      <a:gd name="connsiteX38" fmla="*/ 161492 w 605085"/>
                      <a:gd name="connsiteY38" fmla="*/ 157163 h 599571"/>
                      <a:gd name="connsiteX39" fmla="*/ 264680 w 605085"/>
                      <a:gd name="connsiteY39" fmla="*/ 149225 h 599571"/>
                      <a:gd name="connsiteX40" fmla="*/ 282142 w 605085"/>
                      <a:gd name="connsiteY40" fmla="*/ 128588 h 599571"/>
                      <a:gd name="connsiteX41" fmla="*/ 290080 w 605085"/>
                      <a:gd name="connsiteY41" fmla="*/ 117475 h 599571"/>
                      <a:gd name="connsiteX42" fmla="*/ 256742 w 605085"/>
                      <a:gd name="connsiteY42" fmla="*/ 107950 h 599571"/>
                      <a:gd name="connsiteX43" fmla="*/ 161492 w 605085"/>
                      <a:gd name="connsiteY43" fmla="*/ 77788 h 599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605085" h="599571">
                        <a:moveTo>
                          <a:pt x="198005" y="0"/>
                        </a:moveTo>
                        <a:cubicBezTo>
                          <a:pt x="251318" y="20902"/>
                          <a:pt x="304632" y="41804"/>
                          <a:pt x="328180" y="47625"/>
                        </a:cubicBezTo>
                        <a:cubicBezTo>
                          <a:pt x="351728" y="53446"/>
                          <a:pt x="339292" y="34925"/>
                          <a:pt x="339292" y="34925"/>
                        </a:cubicBezTo>
                        <a:cubicBezTo>
                          <a:pt x="345642" y="27517"/>
                          <a:pt x="359665" y="7144"/>
                          <a:pt x="366280" y="3175"/>
                        </a:cubicBezTo>
                        <a:cubicBezTo>
                          <a:pt x="372895" y="-794"/>
                          <a:pt x="369455" y="6350"/>
                          <a:pt x="378980" y="11113"/>
                        </a:cubicBezTo>
                        <a:cubicBezTo>
                          <a:pt x="388505" y="15876"/>
                          <a:pt x="423430" y="31750"/>
                          <a:pt x="423430" y="31750"/>
                        </a:cubicBezTo>
                        <a:cubicBezTo>
                          <a:pt x="433749" y="36512"/>
                          <a:pt x="440363" y="34396"/>
                          <a:pt x="440892" y="39688"/>
                        </a:cubicBezTo>
                        <a:cubicBezTo>
                          <a:pt x="441421" y="44980"/>
                          <a:pt x="430309" y="56356"/>
                          <a:pt x="426605" y="63500"/>
                        </a:cubicBezTo>
                        <a:cubicBezTo>
                          <a:pt x="422901" y="70644"/>
                          <a:pt x="411523" y="75406"/>
                          <a:pt x="418667" y="82550"/>
                        </a:cubicBezTo>
                        <a:cubicBezTo>
                          <a:pt x="425811" y="89694"/>
                          <a:pt x="469467" y="106363"/>
                          <a:pt x="469467" y="106363"/>
                        </a:cubicBezTo>
                        <a:lnTo>
                          <a:pt x="550430" y="146050"/>
                        </a:lnTo>
                        <a:cubicBezTo>
                          <a:pt x="572920" y="156898"/>
                          <a:pt x="599378" y="158485"/>
                          <a:pt x="604405" y="171450"/>
                        </a:cubicBezTo>
                        <a:cubicBezTo>
                          <a:pt x="609432" y="184415"/>
                          <a:pt x="585090" y="213784"/>
                          <a:pt x="580592" y="223838"/>
                        </a:cubicBezTo>
                        <a:cubicBezTo>
                          <a:pt x="576094" y="233892"/>
                          <a:pt x="581915" y="230981"/>
                          <a:pt x="577417" y="231775"/>
                        </a:cubicBezTo>
                        <a:cubicBezTo>
                          <a:pt x="572919" y="232569"/>
                          <a:pt x="560220" y="231775"/>
                          <a:pt x="553605" y="228600"/>
                        </a:cubicBezTo>
                        <a:cubicBezTo>
                          <a:pt x="546990" y="225425"/>
                          <a:pt x="552282" y="218810"/>
                          <a:pt x="537730" y="212725"/>
                        </a:cubicBezTo>
                        <a:cubicBezTo>
                          <a:pt x="523178" y="206640"/>
                          <a:pt x="486400" y="199232"/>
                          <a:pt x="466292" y="192088"/>
                        </a:cubicBezTo>
                        <a:cubicBezTo>
                          <a:pt x="446184" y="184944"/>
                          <a:pt x="431897" y="176213"/>
                          <a:pt x="417080" y="169863"/>
                        </a:cubicBezTo>
                        <a:cubicBezTo>
                          <a:pt x="402263" y="163513"/>
                          <a:pt x="385859" y="153724"/>
                          <a:pt x="377392" y="153988"/>
                        </a:cubicBezTo>
                        <a:cubicBezTo>
                          <a:pt x="368925" y="154253"/>
                          <a:pt x="364428" y="165365"/>
                          <a:pt x="366280" y="171450"/>
                        </a:cubicBezTo>
                        <a:cubicBezTo>
                          <a:pt x="368132" y="177535"/>
                          <a:pt x="375541" y="180446"/>
                          <a:pt x="388505" y="190500"/>
                        </a:cubicBezTo>
                        <a:cubicBezTo>
                          <a:pt x="401470" y="200554"/>
                          <a:pt x="427134" y="218810"/>
                          <a:pt x="444067" y="231775"/>
                        </a:cubicBezTo>
                        <a:cubicBezTo>
                          <a:pt x="461000" y="244740"/>
                          <a:pt x="476082" y="249503"/>
                          <a:pt x="490105" y="268288"/>
                        </a:cubicBezTo>
                        <a:cubicBezTo>
                          <a:pt x="504128" y="287073"/>
                          <a:pt x="522649" y="317501"/>
                          <a:pt x="528205" y="344488"/>
                        </a:cubicBezTo>
                        <a:cubicBezTo>
                          <a:pt x="533761" y="371475"/>
                          <a:pt x="527146" y="405607"/>
                          <a:pt x="523442" y="430213"/>
                        </a:cubicBezTo>
                        <a:cubicBezTo>
                          <a:pt x="519738" y="454819"/>
                          <a:pt x="515769" y="470429"/>
                          <a:pt x="505980" y="492125"/>
                        </a:cubicBezTo>
                        <a:cubicBezTo>
                          <a:pt x="496191" y="513821"/>
                          <a:pt x="479522" y="542661"/>
                          <a:pt x="464705" y="560388"/>
                        </a:cubicBezTo>
                        <a:cubicBezTo>
                          <a:pt x="449888" y="578115"/>
                          <a:pt x="427928" y="594255"/>
                          <a:pt x="417080" y="598488"/>
                        </a:cubicBezTo>
                        <a:cubicBezTo>
                          <a:pt x="406232" y="602721"/>
                          <a:pt x="412582" y="593726"/>
                          <a:pt x="399617" y="585788"/>
                        </a:cubicBezTo>
                        <a:cubicBezTo>
                          <a:pt x="386652" y="577851"/>
                          <a:pt x="344584" y="560388"/>
                          <a:pt x="339292" y="550863"/>
                        </a:cubicBezTo>
                        <a:cubicBezTo>
                          <a:pt x="334000" y="541338"/>
                          <a:pt x="350934" y="553509"/>
                          <a:pt x="367867" y="528638"/>
                        </a:cubicBezTo>
                        <a:cubicBezTo>
                          <a:pt x="384800" y="503767"/>
                          <a:pt x="441950" y="417513"/>
                          <a:pt x="440892" y="401638"/>
                        </a:cubicBezTo>
                        <a:cubicBezTo>
                          <a:pt x="439834" y="385763"/>
                          <a:pt x="395913" y="423334"/>
                          <a:pt x="361517" y="433388"/>
                        </a:cubicBezTo>
                        <a:cubicBezTo>
                          <a:pt x="327121" y="443442"/>
                          <a:pt x="271559" y="456936"/>
                          <a:pt x="234517" y="461963"/>
                        </a:cubicBezTo>
                        <a:cubicBezTo>
                          <a:pt x="197475" y="466990"/>
                          <a:pt x="174192" y="472546"/>
                          <a:pt x="139267" y="463550"/>
                        </a:cubicBezTo>
                        <a:cubicBezTo>
                          <a:pt x="104342" y="454554"/>
                          <a:pt x="47985" y="429684"/>
                          <a:pt x="24967" y="407988"/>
                        </a:cubicBezTo>
                        <a:cubicBezTo>
                          <a:pt x="1949" y="386292"/>
                          <a:pt x="-2549" y="362215"/>
                          <a:pt x="1155" y="333375"/>
                        </a:cubicBezTo>
                        <a:cubicBezTo>
                          <a:pt x="4859" y="304535"/>
                          <a:pt x="20469" y="264319"/>
                          <a:pt x="47192" y="234950"/>
                        </a:cubicBezTo>
                        <a:cubicBezTo>
                          <a:pt x="73915" y="205581"/>
                          <a:pt x="125244" y="171451"/>
                          <a:pt x="161492" y="157163"/>
                        </a:cubicBezTo>
                        <a:cubicBezTo>
                          <a:pt x="197740" y="142875"/>
                          <a:pt x="244572" y="153987"/>
                          <a:pt x="264680" y="149225"/>
                        </a:cubicBezTo>
                        <a:cubicBezTo>
                          <a:pt x="284788" y="144463"/>
                          <a:pt x="277909" y="133880"/>
                          <a:pt x="282142" y="128588"/>
                        </a:cubicBezTo>
                        <a:cubicBezTo>
                          <a:pt x="286375" y="123296"/>
                          <a:pt x="294313" y="120915"/>
                          <a:pt x="290080" y="117475"/>
                        </a:cubicBezTo>
                        <a:cubicBezTo>
                          <a:pt x="285847" y="114035"/>
                          <a:pt x="256742" y="107950"/>
                          <a:pt x="256742" y="107950"/>
                        </a:cubicBezTo>
                        <a:lnTo>
                          <a:pt x="161492" y="77788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" name="フリーフォーム: 図形 181">
                    <a:extLst>
                      <a:ext uri="{FF2B5EF4-FFF2-40B4-BE49-F238E27FC236}">
                        <a16:creationId xmlns:a16="http://schemas.microsoft.com/office/drawing/2014/main" id="{D69B26D9-C598-4A55-94A2-D5C2A9F412ED}"/>
                      </a:ext>
                    </a:extLst>
                  </p:cNvPr>
                  <p:cNvSpPr/>
                  <p:nvPr/>
                </p:nvSpPr>
                <p:spPr>
                  <a:xfrm>
                    <a:off x="5075242" y="5346637"/>
                    <a:ext cx="136752" cy="142250"/>
                  </a:xfrm>
                  <a:custGeom>
                    <a:avLst/>
                    <a:gdLst>
                      <a:gd name="connsiteX0" fmla="*/ 131758 w 136752"/>
                      <a:gd name="connsiteY0" fmla="*/ 63 h 142250"/>
                      <a:gd name="connsiteX1" fmla="*/ 107946 w 136752"/>
                      <a:gd name="connsiteY1" fmla="*/ 60388 h 142250"/>
                      <a:gd name="connsiteX2" fmla="*/ 77783 w 136752"/>
                      <a:gd name="connsiteY2" fmla="*/ 139763 h 142250"/>
                      <a:gd name="connsiteX3" fmla="*/ 28571 w 136752"/>
                      <a:gd name="connsiteY3" fmla="*/ 120713 h 142250"/>
                      <a:gd name="connsiteX4" fmla="*/ 11108 w 136752"/>
                      <a:gd name="connsiteY4" fmla="*/ 104838 h 142250"/>
                      <a:gd name="connsiteX5" fmla="*/ 4758 w 136752"/>
                      <a:gd name="connsiteY5" fmla="*/ 71501 h 142250"/>
                      <a:gd name="connsiteX6" fmla="*/ 131758 w 136752"/>
                      <a:gd name="connsiteY6" fmla="*/ 63 h 142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6752" h="142250">
                        <a:moveTo>
                          <a:pt x="131758" y="63"/>
                        </a:moveTo>
                        <a:cubicBezTo>
                          <a:pt x="148956" y="-1789"/>
                          <a:pt x="116942" y="37105"/>
                          <a:pt x="107946" y="60388"/>
                        </a:cubicBezTo>
                        <a:cubicBezTo>
                          <a:pt x="98950" y="83671"/>
                          <a:pt x="91012" y="129709"/>
                          <a:pt x="77783" y="139763"/>
                        </a:cubicBezTo>
                        <a:cubicBezTo>
                          <a:pt x="64554" y="149817"/>
                          <a:pt x="39683" y="126534"/>
                          <a:pt x="28571" y="120713"/>
                        </a:cubicBezTo>
                        <a:cubicBezTo>
                          <a:pt x="17459" y="114892"/>
                          <a:pt x="15077" y="113040"/>
                          <a:pt x="11108" y="104838"/>
                        </a:cubicBezTo>
                        <a:cubicBezTo>
                          <a:pt x="7139" y="96636"/>
                          <a:pt x="-7413" y="87111"/>
                          <a:pt x="4758" y="71501"/>
                        </a:cubicBezTo>
                        <a:cubicBezTo>
                          <a:pt x="16929" y="55891"/>
                          <a:pt x="114560" y="1915"/>
                          <a:pt x="131758" y="63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83" name="フリーフォーム: 図形 182">
                    <a:extLst>
                      <a:ext uri="{FF2B5EF4-FFF2-40B4-BE49-F238E27FC236}">
                        <a16:creationId xmlns:a16="http://schemas.microsoft.com/office/drawing/2014/main" id="{A323433E-CDBF-477F-BBFA-32295B7B7EEC}"/>
                      </a:ext>
                    </a:extLst>
                  </p:cNvPr>
                  <p:cNvSpPr/>
                  <p:nvPr/>
                </p:nvSpPr>
                <p:spPr>
                  <a:xfrm>
                    <a:off x="5257178" y="5360564"/>
                    <a:ext cx="148505" cy="130471"/>
                  </a:xfrm>
                  <a:custGeom>
                    <a:avLst/>
                    <a:gdLst>
                      <a:gd name="connsiteX0" fmla="*/ 60947 w 148505"/>
                      <a:gd name="connsiteY0" fmla="*/ 424 h 130471"/>
                      <a:gd name="connsiteX1" fmla="*/ 129210 w 148505"/>
                      <a:gd name="connsiteY1" fmla="*/ 35349 h 130471"/>
                      <a:gd name="connsiteX2" fmla="*/ 148260 w 148505"/>
                      <a:gd name="connsiteY2" fmla="*/ 63924 h 130471"/>
                      <a:gd name="connsiteX3" fmla="*/ 119685 w 148505"/>
                      <a:gd name="connsiteY3" fmla="*/ 78211 h 130471"/>
                      <a:gd name="connsiteX4" fmla="*/ 57772 w 148505"/>
                      <a:gd name="connsiteY4" fmla="*/ 105199 h 130471"/>
                      <a:gd name="connsiteX5" fmla="*/ 622 w 148505"/>
                      <a:gd name="connsiteY5" fmla="*/ 129011 h 130471"/>
                      <a:gd name="connsiteX6" fmla="*/ 29197 w 148505"/>
                      <a:gd name="connsiteY6" fmla="*/ 60749 h 130471"/>
                      <a:gd name="connsiteX7" fmla="*/ 60947 w 148505"/>
                      <a:gd name="connsiteY7" fmla="*/ 424 h 130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8505" h="130471">
                        <a:moveTo>
                          <a:pt x="60947" y="424"/>
                        </a:moveTo>
                        <a:cubicBezTo>
                          <a:pt x="77616" y="-3809"/>
                          <a:pt x="114658" y="24766"/>
                          <a:pt x="129210" y="35349"/>
                        </a:cubicBezTo>
                        <a:cubicBezTo>
                          <a:pt x="143762" y="45932"/>
                          <a:pt x="149848" y="56780"/>
                          <a:pt x="148260" y="63924"/>
                        </a:cubicBezTo>
                        <a:cubicBezTo>
                          <a:pt x="146673" y="71068"/>
                          <a:pt x="134766" y="71332"/>
                          <a:pt x="119685" y="78211"/>
                        </a:cubicBezTo>
                        <a:cubicBezTo>
                          <a:pt x="104604" y="85090"/>
                          <a:pt x="77616" y="96732"/>
                          <a:pt x="57772" y="105199"/>
                        </a:cubicBezTo>
                        <a:cubicBezTo>
                          <a:pt x="37928" y="113666"/>
                          <a:pt x="5384" y="136419"/>
                          <a:pt x="622" y="129011"/>
                        </a:cubicBezTo>
                        <a:cubicBezTo>
                          <a:pt x="-4141" y="121603"/>
                          <a:pt x="19672" y="81651"/>
                          <a:pt x="29197" y="60749"/>
                        </a:cubicBezTo>
                        <a:cubicBezTo>
                          <a:pt x="38722" y="39847"/>
                          <a:pt x="44278" y="4657"/>
                          <a:pt x="60947" y="424"/>
                        </a:cubicBez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96" name="グループ化 195">
                <a:extLst>
                  <a:ext uri="{FF2B5EF4-FFF2-40B4-BE49-F238E27FC236}">
                    <a16:creationId xmlns:a16="http://schemas.microsoft.com/office/drawing/2014/main" id="{B5663999-C1EA-4C84-BECC-80638A558A83}"/>
                  </a:ext>
                </a:extLst>
              </p:cNvPr>
              <p:cNvGrpSpPr/>
              <p:nvPr/>
            </p:nvGrpSpPr>
            <p:grpSpPr>
              <a:xfrm rot="900000">
                <a:off x="5545060" y="5695601"/>
                <a:ext cx="512013" cy="528803"/>
                <a:chOff x="5482132" y="5730266"/>
                <a:chExt cx="512013" cy="528803"/>
              </a:xfrm>
            </p:grpSpPr>
            <p:sp>
              <p:nvSpPr>
                <p:cNvPr id="184" name="フリーフォーム: 図形 183">
                  <a:extLst>
                    <a:ext uri="{FF2B5EF4-FFF2-40B4-BE49-F238E27FC236}">
                      <a16:creationId xmlns:a16="http://schemas.microsoft.com/office/drawing/2014/main" id="{1E2D9095-B730-421B-9D8B-E8F2491F5512}"/>
                    </a:ext>
                  </a:extLst>
                </p:cNvPr>
                <p:cNvSpPr/>
                <p:nvPr/>
              </p:nvSpPr>
              <p:spPr>
                <a:xfrm>
                  <a:off x="5546600" y="5730266"/>
                  <a:ext cx="362721" cy="150946"/>
                </a:xfrm>
                <a:custGeom>
                  <a:avLst/>
                  <a:gdLst>
                    <a:gd name="connsiteX0" fmla="*/ 24467 w 362721"/>
                    <a:gd name="connsiteY0" fmla="*/ 1667 h 150946"/>
                    <a:gd name="connsiteX1" fmla="*/ 202267 w 362721"/>
                    <a:gd name="connsiteY1" fmla="*/ 37651 h 150946"/>
                    <a:gd name="connsiteX2" fmla="*/ 354667 w 362721"/>
                    <a:gd name="connsiteY2" fmla="*/ 71517 h 150946"/>
                    <a:gd name="connsiteX3" fmla="*/ 339850 w 362721"/>
                    <a:gd name="connsiteY3" fmla="*/ 96917 h 150946"/>
                    <a:gd name="connsiteX4" fmla="*/ 325033 w 362721"/>
                    <a:gd name="connsiteY4" fmla="*/ 149834 h 150946"/>
                    <a:gd name="connsiteX5" fmla="*/ 236133 w 362721"/>
                    <a:gd name="connsiteY5" fmla="*/ 130784 h 150946"/>
                    <a:gd name="connsiteX6" fmla="*/ 136650 w 362721"/>
                    <a:gd name="connsiteY6" fmla="*/ 105384 h 150946"/>
                    <a:gd name="connsiteX7" fmla="*/ 16000 w 362721"/>
                    <a:gd name="connsiteY7" fmla="*/ 94801 h 150946"/>
                    <a:gd name="connsiteX8" fmla="*/ 24467 w 362721"/>
                    <a:gd name="connsiteY8" fmla="*/ 1667 h 150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2721" h="150946">
                      <a:moveTo>
                        <a:pt x="24467" y="1667"/>
                      </a:moveTo>
                      <a:cubicBezTo>
                        <a:pt x="55511" y="-7858"/>
                        <a:pt x="147234" y="26009"/>
                        <a:pt x="202267" y="37651"/>
                      </a:cubicBezTo>
                      <a:cubicBezTo>
                        <a:pt x="257300" y="49293"/>
                        <a:pt x="331737" y="61639"/>
                        <a:pt x="354667" y="71517"/>
                      </a:cubicBezTo>
                      <a:cubicBezTo>
                        <a:pt x="377597" y="81395"/>
                        <a:pt x="344789" y="83864"/>
                        <a:pt x="339850" y="96917"/>
                      </a:cubicBezTo>
                      <a:cubicBezTo>
                        <a:pt x="334911" y="109970"/>
                        <a:pt x="342319" y="144190"/>
                        <a:pt x="325033" y="149834"/>
                      </a:cubicBezTo>
                      <a:cubicBezTo>
                        <a:pt x="307747" y="155478"/>
                        <a:pt x="267530" y="138192"/>
                        <a:pt x="236133" y="130784"/>
                      </a:cubicBezTo>
                      <a:cubicBezTo>
                        <a:pt x="204736" y="123376"/>
                        <a:pt x="173339" y="111381"/>
                        <a:pt x="136650" y="105384"/>
                      </a:cubicBezTo>
                      <a:cubicBezTo>
                        <a:pt x="99961" y="99387"/>
                        <a:pt x="38578" y="105384"/>
                        <a:pt x="16000" y="94801"/>
                      </a:cubicBezTo>
                      <a:cubicBezTo>
                        <a:pt x="-6578" y="84218"/>
                        <a:pt x="-6577" y="11192"/>
                        <a:pt x="24467" y="1667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5" name="フリーフォーム: 図形 184">
                  <a:extLst>
                    <a:ext uri="{FF2B5EF4-FFF2-40B4-BE49-F238E27FC236}">
                      <a16:creationId xmlns:a16="http://schemas.microsoft.com/office/drawing/2014/main" id="{BC7FADAC-CB2B-4A55-B81B-8D53D34FF426}"/>
                    </a:ext>
                  </a:extLst>
                </p:cNvPr>
                <p:cNvSpPr/>
                <p:nvPr/>
              </p:nvSpPr>
              <p:spPr>
                <a:xfrm>
                  <a:off x="5482132" y="5854853"/>
                  <a:ext cx="512013" cy="404216"/>
                </a:xfrm>
                <a:custGeom>
                  <a:avLst/>
                  <a:gdLst>
                    <a:gd name="connsiteX0" fmla="*/ 44485 w 512013"/>
                    <a:gd name="connsiteY0" fmla="*/ 4080 h 404216"/>
                    <a:gd name="connsiteX1" fmla="*/ 21201 w 512013"/>
                    <a:gd name="connsiteY1" fmla="*/ 63347 h 404216"/>
                    <a:gd name="connsiteX2" fmla="*/ 35 w 512013"/>
                    <a:gd name="connsiteY2" fmla="*/ 156480 h 404216"/>
                    <a:gd name="connsiteX3" fmla="*/ 16968 w 512013"/>
                    <a:gd name="connsiteY3" fmla="*/ 249614 h 404216"/>
                    <a:gd name="connsiteX4" fmla="*/ 46601 w 512013"/>
                    <a:gd name="connsiteY4" fmla="*/ 245380 h 404216"/>
                    <a:gd name="connsiteX5" fmla="*/ 131268 w 512013"/>
                    <a:gd name="connsiteY5" fmla="*/ 198814 h 404216"/>
                    <a:gd name="connsiteX6" fmla="*/ 279435 w 512013"/>
                    <a:gd name="connsiteY6" fmla="*/ 162830 h 404216"/>
                    <a:gd name="connsiteX7" fmla="*/ 353518 w 512013"/>
                    <a:gd name="connsiteY7" fmla="*/ 169180 h 404216"/>
                    <a:gd name="connsiteX8" fmla="*/ 417018 w 512013"/>
                    <a:gd name="connsiteY8" fmla="*/ 228447 h 404216"/>
                    <a:gd name="connsiteX9" fmla="*/ 376801 w 512013"/>
                    <a:gd name="connsiteY9" fmla="*/ 272897 h 404216"/>
                    <a:gd name="connsiteX10" fmla="*/ 321768 w 512013"/>
                    <a:gd name="connsiteY10" fmla="*/ 319464 h 404216"/>
                    <a:gd name="connsiteX11" fmla="*/ 334468 w 512013"/>
                    <a:gd name="connsiteY11" fmla="*/ 372380 h 404216"/>
                    <a:gd name="connsiteX12" fmla="*/ 368335 w 512013"/>
                    <a:gd name="connsiteY12" fmla="*/ 402014 h 404216"/>
                    <a:gd name="connsiteX13" fmla="*/ 478401 w 512013"/>
                    <a:gd name="connsiteY13" fmla="*/ 313114 h 404216"/>
                    <a:gd name="connsiteX14" fmla="*/ 510151 w 512013"/>
                    <a:gd name="connsiteY14" fmla="*/ 205164 h 404216"/>
                    <a:gd name="connsiteX15" fmla="*/ 433951 w 512013"/>
                    <a:gd name="connsiteY15" fmla="*/ 92980 h 404216"/>
                    <a:gd name="connsiteX16" fmla="*/ 342935 w 512013"/>
                    <a:gd name="connsiteY16" fmla="*/ 73930 h 404216"/>
                    <a:gd name="connsiteX17" fmla="*/ 211701 w 512013"/>
                    <a:gd name="connsiteY17" fmla="*/ 84514 h 404216"/>
                    <a:gd name="connsiteX18" fmla="*/ 124918 w 512013"/>
                    <a:gd name="connsiteY18" fmla="*/ 101447 h 404216"/>
                    <a:gd name="connsiteX19" fmla="*/ 148201 w 512013"/>
                    <a:gd name="connsiteY19" fmla="*/ 71814 h 404216"/>
                    <a:gd name="connsiteX20" fmla="*/ 152435 w 512013"/>
                    <a:gd name="connsiteY20" fmla="*/ 29480 h 404216"/>
                    <a:gd name="connsiteX21" fmla="*/ 103751 w 512013"/>
                    <a:gd name="connsiteY21" fmla="*/ 8314 h 404216"/>
                    <a:gd name="connsiteX22" fmla="*/ 44485 w 512013"/>
                    <a:gd name="connsiteY22" fmla="*/ 4080 h 40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12013" h="404216">
                      <a:moveTo>
                        <a:pt x="44485" y="4080"/>
                      </a:moveTo>
                      <a:cubicBezTo>
                        <a:pt x="30727" y="13252"/>
                        <a:pt x="28609" y="37947"/>
                        <a:pt x="21201" y="63347"/>
                      </a:cubicBezTo>
                      <a:cubicBezTo>
                        <a:pt x="13793" y="88747"/>
                        <a:pt x="740" y="125436"/>
                        <a:pt x="35" y="156480"/>
                      </a:cubicBezTo>
                      <a:cubicBezTo>
                        <a:pt x="-670" y="187524"/>
                        <a:pt x="9207" y="234797"/>
                        <a:pt x="16968" y="249614"/>
                      </a:cubicBezTo>
                      <a:cubicBezTo>
                        <a:pt x="24729" y="264431"/>
                        <a:pt x="27551" y="253847"/>
                        <a:pt x="46601" y="245380"/>
                      </a:cubicBezTo>
                      <a:cubicBezTo>
                        <a:pt x="65651" y="236913"/>
                        <a:pt x="92462" y="212572"/>
                        <a:pt x="131268" y="198814"/>
                      </a:cubicBezTo>
                      <a:cubicBezTo>
                        <a:pt x="170074" y="185056"/>
                        <a:pt x="242393" y="167769"/>
                        <a:pt x="279435" y="162830"/>
                      </a:cubicBezTo>
                      <a:cubicBezTo>
                        <a:pt x="316477" y="157891"/>
                        <a:pt x="330588" y="158244"/>
                        <a:pt x="353518" y="169180"/>
                      </a:cubicBezTo>
                      <a:cubicBezTo>
                        <a:pt x="376448" y="180116"/>
                        <a:pt x="413138" y="211161"/>
                        <a:pt x="417018" y="228447"/>
                      </a:cubicBezTo>
                      <a:cubicBezTo>
                        <a:pt x="420898" y="245733"/>
                        <a:pt x="392676" y="257728"/>
                        <a:pt x="376801" y="272897"/>
                      </a:cubicBezTo>
                      <a:cubicBezTo>
                        <a:pt x="360926" y="288066"/>
                        <a:pt x="328823" y="302884"/>
                        <a:pt x="321768" y="319464"/>
                      </a:cubicBezTo>
                      <a:cubicBezTo>
                        <a:pt x="314713" y="336044"/>
                        <a:pt x="326707" y="358622"/>
                        <a:pt x="334468" y="372380"/>
                      </a:cubicBezTo>
                      <a:cubicBezTo>
                        <a:pt x="342229" y="386138"/>
                        <a:pt x="344346" y="411892"/>
                        <a:pt x="368335" y="402014"/>
                      </a:cubicBezTo>
                      <a:cubicBezTo>
                        <a:pt x="392324" y="392136"/>
                        <a:pt x="454765" y="345922"/>
                        <a:pt x="478401" y="313114"/>
                      </a:cubicBezTo>
                      <a:cubicBezTo>
                        <a:pt x="502037" y="280306"/>
                        <a:pt x="517559" y="241853"/>
                        <a:pt x="510151" y="205164"/>
                      </a:cubicBezTo>
                      <a:cubicBezTo>
                        <a:pt x="502743" y="168475"/>
                        <a:pt x="461820" y="114852"/>
                        <a:pt x="433951" y="92980"/>
                      </a:cubicBezTo>
                      <a:cubicBezTo>
                        <a:pt x="406082" y="71108"/>
                        <a:pt x="379977" y="75341"/>
                        <a:pt x="342935" y="73930"/>
                      </a:cubicBezTo>
                      <a:cubicBezTo>
                        <a:pt x="305893" y="72519"/>
                        <a:pt x="248037" y="79928"/>
                        <a:pt x="211701" y="84514"/>
                      </a:cubicBezTo>
                      <a:cubicBezTo>
                        <a:pt x="175365" y="89100"/>
                        <a:pt x="135501" y="103564"/>
                        <a:pt x="124918" y="101447"/>
                      </a:cubicBezTo>
                      <a:cubicBezTo>
                        <a:pt x="114335" y="99330"/>
                        <a:pt x="143615" y="83809"/>
                        <a:pt x="148201" y="71814"/>
                      </a:cubicBezTo>
                      <a:cubicBezTo>
                        <a:pt x="152787" y="59820"/>
                        <a:pt x="159843" y="40063"/>
                        <a:pt x="152435" y="29480"/>
                      </a:cubicBezTo>
                      <a:cubicBezTo>
                        <a:pt x="145027" y="18897"/>
                        <a:pt x="119273" y="13253"/>
                        <a:pt x="103751" y="8314"/>
                      </a:cubicBezTo>
                      <a:cubicBezTo>
                        <a:pt x="88229" y="3375"/>
                        <a:pt x="58243" y="-5092"/>
                        <a:pt x="44485" y="408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" name="グループ化 197">
                <a:extLst>
                  <a:ext uri="{FF2B5EF4-FFF2-40B4-BE49-F238E27FC236}">
                    <a16:creationId xmlns:a16="http://schemas.microsoft.com/office/drawing/2014/main" id="{35EFBE45-DB4C-4648-9ECE-ECAE3F946C40}"/>
                  </a:ext>
                </a:extLst>
              </p:cNvPr>
              <p:cNvGrpSpPr/>
              <p:nvPr/>
            </p:nvGrpSpPr>
            <p:grpSpPr>
              <a:xfrm rot="685779">
                <a:off x="6057366" y="5887970"/>
                <a:ext cx="531745" cy="539944"/>
                <a:chOff x="6028627" y="5733732"/>
                <a:chExt cx="531745" cy="539944"/>
              </a:xfrm>
            </p:grpSpPr>
            <p:sp>
              <p:nvSpPr>
                <p:cNvPr id="186" name="フリーフォーム: 図形 185">
                  <a:extLst>
                    <a:ext uri="{FF2B5EF4-FFF2-40B4-BE49-F238E27FC236}">
                      <a16:creationId xmlns:a16="http://schemas.microsoft.com/office/drawing/2014/main" id="{1756C5A5-2574-45E2-B3C9-107A73D16CA6}"/>
                    </a:ext>
                  </a:extLst>
                </p:cNvPr>
                <p:cNvSpPr/>
                <p:nvPr/>
              </p:nvSpPr>
              <p:spPr>
                <a:xfrm>
                  <a:off x="6028627" y="5733732"/>
                  <a:ext cx="397604" cy="539944"/>
                </a:xfrm>
                <a:custGeom>
                  <a:avLst/>
                  <a:gdLst>
                    <a:gd name="connsiteX0" fmla="*/ 8106 w 397604"/>
                    <a:gd name="connsiteY0" fmla="*/ 110385 h 539944"/>
                    <a:gd name="connsiteX1" fmla="*/ 3873 w 397604"/>
                    <a:gd name="connsiteY1" fmla="*/ 199285 h 539944"/>
                    <a:gd name="connsiteX2" fmla="*/ 37740 w 397604"/>
                    <a:gd name="connsiteY2" fmla="*/ 199285 h 539944"/>
                    <a:gd name="connsiteX3" fmla="*/ 92773 w 397604"/>
                    <a:gd name="connsiteY3" fmla="*/ 199285 h 539944"/>
                    <a:gd name="connsiteX4" fmla="*/ 52556 w 397604"/>
                    <a:gd name="connsiteY4" fmla="*/ 279718 h 539944"/>
                    <a:gd name="connsiteX5" fmla="*/ 39856 w 397604"/>
                    <a:gd name="connsiteY5" fmla="*/ 398251 h 539944"/>
                    <a:gd name="connsiteX6" fmla="*/ 10223 w 397604"/>
                    <a:gd name="connsiteY6" fmla="*/ 485035 h 539944"/>
                    <a:gd name="connsiteX7" fmla="*/ 67373 w 397604"/>
                    <a:gd name="connsiteY7" fmla="*/ 514668 h 539944"/>
                    <a:gd name="connsiteX8" fmla="*/ 103356 w 397604"/>
                    <a:gd name="connsiteY8" fmla="*/ 533718 h 539944"/>
                    <a:gd name="connsiteX9" fmla="*/ 145690 w 397604"/>
                    <a:gd name="connsiteY9" fmla="*/ 400368 h 539944"/>
                    <a:gd name="connsiteX10" fmla="*/ 194373 w 397604"/>
                    <a:gd name="connsiteY10" fmla="*/ 195051 h 539944"/>
                    <a:gd name="connsiteX11" fmla="*/ 255756 w 397604"/>
                    <a:gd name="connsiteY11" fmla="*/ 188701 h 539944"/>
                    <a:gd name="connsiteX12" fmla="*/ 287506 w 397604"/>
                    <a:gd name="connsiteY12" fmla="*/ 188701 h 539944"/>
                    <a:gd name="connsiteX13" fmla="*/ 293856 w 397604"/>
                    <a:gd name="connsiteY13" fmla="*/ 307235 h 539944"/>
                    <a:gd name="connsiteX14" fmla="*/ 293856 w 397604"/>
                    <a:gd name="connsiteY14" fmla="*/ 427885 h 539944"/>
                    <a:gd name="connsiteX15" fmla="*/ 283273 w 397604"/>
                    <a:gd name="connsiteY15" fmla="*/ 436351 h 539944"/>
                    <a:gd name="connsiteX16" fmla="*/ 196490 w 397604"/>
                    <a:gd name="connsiteY16" fmla="*/ 438468 h 539944"/>
                    <a:gd name="connsiteX17" fmla="*/ 194373 w 397604"/>
                    <a:gd name="connsiteY17" fmla="*/ 472335 h 539944"/>
                    <a:gd name="connsiteX18" fmla="*/ 194373 w 397604"/>
                    <a:gd name="connsiteY18" fmla="*/ 516785 h 539944"/>
                    <a:gd name="connsiteX19" fmla="*/ 295973 w 397604"/>
                    <a:gd name="connsiteY19" fmla="*/ 523135 h 539944"/>
                    <a:gd name="connsiteX20" fmla="*/ 351006 w 397604"/>
                    <a:gd name="connsiteY20" fmla="*/ 514668 h 539944"/>
                    <a:gd name="connsiteX21" fmla="*/ 382756 w 397604"/>
                    <a:gd name="connsiteY21" fmla="*/ 451168 h 539944"/>
                    <a:gd name="connsiteX22" fmla="*/ 395456 w 397604"/>
                    <a:gd name="connsiteY22" fmla="*/ 319935 h 539944"/>
                    <a:gd name="connsiteX23" fmla="*/ 395456 w 397604"/>
                    <a:gd name="connsiteY23" fmla="*/ 209868 h 539944"/>
                    <a:gd name="connsiteX24" fmla="*/ 374290 w 397604"/>
                    <a:gd name="connsiteY24" fmla="*/ 133668 h 539944"/>
                    <a:gd name="connsiteX25" fmla="*/ 327723 w 397604"/>
                    <a:gd name="connsiteY25" fmla="*/ 106151 h 539944"/>
                    <a:gd name="connsiteX26" fmla="*/ 264223 w 397604"/>
                    <a:gd name="connsiteY26" fmla="*/ 106151 h 539944"/>
                    <a:gd name="connsiteX27" fmla="*/ 213423 w 397604"/>
                    <a:gd name="connsiteY27" fmla="*/ 106151 h 539944"/>
                    <a:gd name="connsiteX28" fmla="*/ 230356 w 397604"/>
                    <a:gd name="connsiteY28" fmla="*/ 68051 h 539944"/>
                    <a:gd name="connsiteX29" fmla="*/ 238823 w 397604"/>
                    <a:gd name="connsiteY29" fmla="*/ 8785 h 539944"/>
                    <a:gd name="connsiteX30" fmla="*/ 200723 w 397604"/>
                    <a:gd name="connsiteY30" fmla="*/ 4551 h 539944"/>
                    <a:gd name="connsiteX31" fmla="*/ 154156 w 397604"/>
                    <a:gd name="connsiteY31" fmla="*/ 4551 h 539944"/>
                    <a:gd name="connsiteX32" fmla="*/ 139340 w 397604"/>
                    <a:gd name="connsiteY32" fmla="*/ 63818 h 539944"/>
                    <a:gd name="connsiteX33" fmla="*/ 116056 w 397604"/>
                    <a:gd name="connsiteY33" fmla="*/ 97685 h 539944"/>
                    <a:gd name="connsiteX34" fmla="*/ 69490 w 397604"/>
                    <a:gd name="connsiteY34" fmla="*/ 101918 h 539944"/>
                    <a:gd name="connsiteX35" fmla="*/ 8106 w 397604"/>
                    <a:gd name="connsiteY35" fmla="*/ 110385 h 53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7604" h="539944">
                      <a:moveTo>
                        <a:pt x="8106" y="110385"/>
                      </a:moveTo>
                      <a:cubicBezTo>
                        <a:pt x="-2830" y="126613"/>
                        <a:pt x="-1066" y="184468"/>
                        <a:pt x="3873" y="199285"/>
                      </a:cubicBezTo>
                      <a:cubicBezTo>
                        <a:pt x="8812" y="214102"/>
                        <a:pt x="37740" y="199285"/>
                        <a:pt x="37740" y="199285"/>
                      </a:cubicBezTo>
                      <a:cubicBezTo>
                        <a:pt x="52557" y="199285"/>
                        <a:pt x="90304" y="185879"/>
                        <a:pt x="92773" y="199285"/>
                      </a:cubicBezTo>
                      <a:cubicBezTo>
                        <a:pt x="95242" y="212691"/>
                        <a:pt x="61375" y="246557"/>
                        <a:pt x="52556" y="279718"/>
                      </a:cubicBezTo>
                      <a:cubicBezTo>
                        <a:pt x="43737" y="312879"/>
                        <a:pt x="46911" y="364032"/>
                        <a:pt x="39856" y="398251"/>
                      </a:cubicBezTo>
                      <a:cubicBezTo>
                        <a:pt x="32801" y="432470"/>
                        <a:pt x="5637" y="465632"/>
                        <a:pt x="10223" y="485035"/>
                      </a:cubicBezTo>
                      <a:cubicBezTo>
                        <a:pt x="14809" y="504438"/>
                        <a:pt x="67373" y="514668"/>
                        <a:pt x="67373" y="514668"/>
                      </a:cubicBezTo>
                      <a:cubicBezTo>
                        <a:pt x="82895" y="522782"/>
                        <a:pt x="90303" y="552768"/>
                        <a:pt x="103356" y="533718"/>
                      </a:cubicBezTo>
                      <a:cubicBezTo>
                        <a:pt x="116409" y="514668"/>
                        <a:pt x="130521" y="456813"/>
                        <a:pt x="145690" y="400368"/>
                      </a:cubicBezTo>
                      <a:cubicBezTo>
                        <a:pt x="160860" y="343924"/>
                        <a:pt x="176029" y="230329"/>
                        <a:pt x="194373" y="195051"/>
                      </a:cubicBezTo>
                      <a:cubicBezTo>
                        <a:pt x="212717" y="159773"/>
                        <a:pt x="240234" y="189759"/>
                        <a:pt x="255756" y="188701"/>
                      </a:cubicBezTo>
                      <a:cubicBezTo>
                        <a:pt x="271278" y="187643"/>
                        <a:pt x="281156" y="168945"/>
                        <a:pt x="287506" y="188701"/>
                      </a:cubicBezTo>
                      <a:cubicBezTo>
                        <a:pt x="293856" y="208457"/>
                        <a:pt x="292798" y="267371"/>
                        <a:pt x="293856" y="307235"/>
                      </a:cubicBezTo>
                      <a:cubicBezTo>
                        <a:pt x="294914" y="347099"/>
                        <a:pt x="295620" y="406366"/>
                        <a:pt x="293856" y="427885"/>
                      </a:cubicBezTo>
                      <a:cubicBezTo>
                        <a:pt x="292092" y="449404"/>
                        <a:pt x="299501" y="434587"/>
                        <a:pt x="283273" y="436351"/>
                      </a:cubicBezTo>
                      <a:cubicBezTo>
                        <a:pt x="267045" y="438115"/>
                        <a:pt x="211307" y="432471"/>
                        <a:pt x="196490" y="438468"/>
                      </a:cubicBezTo>
                      <a:cubicBezTo>
                        <a:pt x="181673" y="444465"/>
                        <a:pt x="194726" y="459282"/>
                        <a:pt x="194373" y="472335"/>
                      </a:cubicBezTo>
                      <a:cubicBezTo>
                        <a:pt x="194020" y="485388"/>
                        <a:pt x="177440" y="508318"/>
                        <a:pt x="194373" y="516785"/>
                      </a:cubicBezTo>
                      <a:cubicBezTo>
                        <a:pt x="211306" y="525252"/>
                        <a:pt x="269868" y="523488"/>
                        <a:pt x="295973" y="523135"/>
                      </a:cubicBezTo>
                      <a:cubicBezTo>
                        <a:pt x="322078" y="522782"/>
                        <a:pt x="336542" y="526662"/>
                        <a:pt x="351006" y="514668"/>
                      </a:cubicBezTo>
                      <a:cubicBezTo>
                        <a:pt x="365470" y="502674"/>
                        <a:pt x="375348" y="483623"/>
                        <a:pt x="382756" y="451168"/>
                      </a:cubicBezTo>
                      <a:cubicBezTo>
                        <a:pt x="390164" y="418713"/>
                        <a:pt x="393339" y="360152"/>
                        <a:pt x="395456" y="319935"/>
                      </a:cubicBezTo>
                      <a:cubicBezTo>
                        <a:pt x="397573" y="279718"/>
                        <a:pt x="398984" y="240913"/>
                        <a:pt x="395456" y="209868"/>
                      </a:cubicBezTo>
                      <a:cubicBezTo>
                        <a:pt x="391928" y="178823"/>
                        <a:pt x="385579" y="150954"/>
                        <a:pt x="374290" y="133668"/>
                      </a:cubicBezTo>
                      <a:cubicBezTo>
                        <a:pt x="363001" y="116382"/>
                        <a:pt x="346067" y="110737"/>
                        <a:pt x="327723" y="106151"/>
                      </a:cubicBezTo>
                      <a:cubicBezTo>
                        <a:pt x="309379" y="101565"/>
                        <a:pt x="264223" y="106151"/>
                        <a:pt x="264223" y="106151"/>
                      </a:cubicBezTo>
                      <a:cubicBezTo>
                        <a:pt x="245173" y="106151"/>
                        <a:pt x="219067" y="112501"/>
                        <a:pt x="213423" y="106151"/>
                      </a:cubicBezTo>
                      <a:cubicBezTo>
                        <a:pt x="207779" y="99801"/>
                        <a:pt x="226123" y="84279"/>
                        <a:pt x="230356" y="68051"/>
                      </a:cubicBezTo>
                      <a:cubicBezTo>
                        <a:pt x="234589" y="51823"/>
                        <a:pt x="243762" y="19368"/>
                        <a:pt x="238823" y="8785"/>
                      </a:cubicBezTo>
                      <a:cubicBezTo>
                        <a:pt x="233884" y="-1798"/>
                        <a:pt x="214834" y="5257"/>
                        <a:pt x="200723" y="4551"/>
                      </a:cubicBezTo>
                      <a:cubicBezTo>
                        <a:pt x="186612" y="3845"/>
                        <a:pt x="164386" y="-5327"/>
                        <a:pt x="154156" y="4551"/>
                      </a:cubicBezTo>
                      <a:cubicBezTo>
                        <a:pt x="143926" y="14429"/>
                        <a:pt x="145690" y="48296"/>
                        <a:pt x="139340" y="63818"/>
                      </a:cubicBezTo>
                      <a:cubicBezTo>
                        <a:pt x="132990" y="79340"/>
                        <a:pt x="127698" y="91335"/>
                        <a:pt x="116056" y="97685"/>
                      </a:cubicBezTo>
                      <a:cubicBezTo>
                        <a:pt x="104414" y="104035"/>
                        <a:pt x="85718" y="99801"/>
                        <a:pt x="69490" y="101918"/>
                      </a:cubicBezTo>
                      <a:cubicBezTo>
                        <a:pt x="53262" y="104035"/>
                        <a:pt x="19042" y="94157"/>
                        <a:pt x="8106" y="110385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フリーフォーム: 図形 186">
                  <a:extLst>
                    <a:ext uri="{FF2B5EF4-FFF2-40B4-BE49-F238E27FC236}">
                      <a16:creationId xmlns:a16="http://schemas.microsoft.com/office/drawing/2014/main" id="{761D40FC-0E7E-40FC-904F-5F52F6F0B244}"/>
                    </a:ext>
                  </a:extLst>
                </p:cNvPr>
                <p:cNvSpPr/>
                <p:nvPr/>
              </p:nvSpPr>
              <p:spPr>
                <a:xfrm>
                  <a:off x="6437074" y="5845418"/>
                  <a:ext cx="123298" cy="270125"/>
                </a:xfrm>
                <a:custGeom>
                  <a:avLst/>
                  <a:gdLst>
                    <a:gd name="connsiteX0" fmla="*/ 3943 w 123298"/>
                    <a:gd name="connsiteY0" fmla="*/ 24099 h 270125"/>
                    <a:gd name="connsiteX1" fmla="*/ 18759 w 123298"/>
                    <a:gd name="connsiteY1" fmla="*/ 108765 h 270125"/>
                    <a:gd name="connsiteX2" fmla="*/ 39926 w 123298"/>
                    <a:gd name="connsiteY2" fmla="*/ 239999 h 270125"/>
                    <a:gd name="connsiteX3" fmla="*/ 39926 w 123298"/>
                    <a:gd name="connsiteY3" fmla="*/ 265399 h 270125"/>
                    <a:gd name="connsiteX4" fmla="*/ 92843 w 123298"/>
                    <a:gd name="connsiteY4" fmla="*/ 265399 h 270125"/>
                    <a:gd name="connsiteX5" fmla="*/ 114009 w 123298"/>
                    <a:gd name="connsiteY5" fmla="*/ 259049 h 270125"/>
                    <a:gd name="connsiteX6" fmla="*/ 122476 w 123298"/>
                    <a:gd name="connsiteY6" fmla="*/ 138399 h 270125"/>
                    <a:gd name="connsiteX7" fmla="*/ 94959 w 123298"/>
                    <a:gd name="connsiteY7" fmla="*/ 9282 h 270125"/>
                    <a:gd name="connsiteX8" fmla="*/ 3943 w 123298"/>
                    <a:gd name="connsiteY8" fmla="*/ 24099 h 2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298" h="270125">
                      <a:moveTo>
                        <a:pt x="3943" y="24099"/>
                      </a:moveTo>
                      <a:cubicBezTo>
                        <a:pt x="-8757" y="40679"/>
                        <a:pt x="12762" y="72782"/>
                        <a:pt x="18759" y="108765"/>
                      </a:cubicBezTo>
                      <a:cubicBezTo>
                        <a:pt x="24756" y="144748"/>
                        <a:pt x="36398" y="213893"/>
                        <a:pt x="39926" y="239999"/>
                      </a:cubicBezTo>
                      <a:cubicBezTo>
                        <a:pt x="43454" y="266105"/>
                        <a:pt x="31106" y="261166"/>
                        <a:pt x="39926" y="265399"/>
                      </a:cubicBezTo>
                      <a:cubicBezTo>
                        <a:pt x="48746" y="269632"/>
                        <a:pt x="80496" y="266457"/>
                        <a:pt x="92843" y="265399"/>
                      </a:cubicBezTo>
                      <a:cubicBezTo>
                        <a:pt x="105190" y="264341"/>
                        <a:pt x="109070" y="280216"/>
                        <a:pt x="114009" y="259049"/>
                      </a:cubicBezTo>
                      <a:cubicBezTo>
                        <a:pt x="118948" y="237882"/>
                        <a:pt x="125651" y="180027"/>
                        <a:pt x="122476" y="138399"/>
                      </a:cubicBezTo>
                      <a:cubicBezTo>
                        <a:pt x="119301" y="96771"/>
                        <a:pt x="110481" y="30449"/>
                        <a:pt x="94959" y="9282"/>
                      </a:cubicBezTo>
                      <a:cubicBezTo>
                        <a:pt x="79437" y="-11885"/>
                        <a:pt x="16643" y="7519"/>
                        <a:pt x="3943" y="24099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フリーフォーム: 図形 187">
                  <a:extLst>
                    <a:ext uri="{FF2B5EF4-FFF2-40B4-BE49-F238E27FC236}">
                      <a16:creationId xmlns:a16="http://schemas.microsoft.com/office/drawing/2014/main" id="{8B4AE1CA-ECB1-43B1-A2CA-77E9240128EA}"/>
                    </a:ext>
                  </a:extLst>
                </p:cNvPr>
                <p:cNvSpPr/>
                <p:nvPr/>
              </p:nvSpPr>
              <p:spPr>
                <a:xfrm>
                  <a:off x="6405537" y="5745640"/>
                  <a:ext cx="67578" cy="94999"/>
                </a:xfrm>
                <a:custGeom>
                  <a:avLst/>
                  <a:gdLst>
                    <a:gd name="connsiteX0" fmla="*/ 1613 w 67578"/>
                    <a:gd name="connsiteY0" fmla="*/ 5343 h 94999"/>
                    <a:gd name="connsiteX1" fmla="*/ 52413 w 67578"/>
                    <a:gd name="connsiteY1" fmla="*/ 5343 h 94999"/>
                    <a:gd name="connsiteX2" fmla="*/ 62996 w 67578"/>
                    <a:gd name="connsiteY2" fmla="*/ 39210 h 94999"/>
                    <a:gd name="connsiteX3" fmla="*/ 67230 w 67578"/>
                    <a:gd name="connsiteY3" fmla="*/ 81543 h 94999"/>
                    <a:gd name="connsiteX4" fmla="*/ 54530 w 67578"/>
                    <a:gd name="connsiteY4" fmla="*/ 81543 h 94999"/>
                    <a:gd name="connsiteX5" fmla="*/ 33363 w 67578"/>
                    <a:gd name="connsiteY5" fmla="*/ 94243 h 94999"/>
                    <a:gd name="connsiteX6" fmla="*/ 14313 w 67578"/>
                    <a:gd name="connsiteY6" fmla="*/ 56143 h 94999"/>
                    <a:gd name="connsiteX7" fmla="*/ 1613 w 67578"/>
                    <a:gd name="connsiteY7" fmla="*/ 5343 h 9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578" h="94999">
                      <a:moveTo>
                        <a:pt x="1613" y="5343"/>
                      </a:moveTo>
                      <a:cubicBezTo>
                        <a:pt x="7963" y="-3124"/>
                        <a:pt x="42183" y="-301"/>
                        <a:pt x="52413" y="5343"/>
                      </a:cubicBezTo>
                      <a:cubicBezTo>
                        <a:pt x="62643" y="10987"/>
                        <a:pt x="60526" y="26510"/>
                        <a:pt x="62996" y="39210"/>
                      </a:cubicBezTo>
                      <a:cubicBezTo>
                        <a:pt x="65466" y="51910"/>
                        <a:pt x="68641" y="74488"/>
                        <a:pt x="67230" y="81543"/>
                      </a:cubicBezTo>
                      <a:cubicBezTo>
                        <a:pt x="65819" y="88599"/>
                        <a:pt x="60174" y="79426"/>
                        <a:pt x="54530" y="81543"/>
                      </a:cubicBezTo>
                      <a:cubicBezTo>
                        <a:pt x="48886" y="83660"/>
                        <a:pt x="40066" y="98476"/>
                        <a:pt x="33363" y="94243"/>
                      </a:cubicBezTo>
                      <a:cubicBezTo>
                        <a:pt x="26660" y="90010"/>
                        <a:pt x="19252" y="70607"/>
                        <a:pt x="14313" y="56143"/>
                      </a:cubicBezTo>
                      <a:cubicBezTo>
                        <a:pt x="9374" y="41679"/>
                        <a:pt x="-4737" y="13810"/>
                        <a:pt x="1613" y="534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9" name="フリーフォーム: 図形 188">
                  <a:extLst>
                    <a:ext uri="{FF2B5EF4-FFF2-40B4-BE49-F238E27FC236}">
                      <a16:creationId xmlns:a16="http://schemas.microsoft.com/office/drawing/2014/main" id="{4F7A220F-FDEE-43D6-88AB-B1E86B18AFA5}"/>
                    </a:ext>
                  </a:extLst>
                </p:cNvPr>
                <p:cNvSpPr/>
                <p:nvPr/>
              </p:nvSpPr>
              <p:spPr>
                <a:xfrm>
                  <a:off x="6503585" y="5734042"/>
                  <a:ext cx="52882" cy="107624"/>
                </a:xfrm>
                <a:custGeom>
                  <a:avLst/>
                  <a:gdLst>
                    <a:gd name="connsiteX0" fmla="*/ 24215 w 52882"/>
                    <a:gd name="connsiteY0" fmla="*/ 8 h 107624"/>
                    <a:gd name="connsiteX1" fmla="*/ 45382 w 52882"/>
                    <a:gd name="connsiteY1" fmla="*/ 59275 h 107624"/>
                    <a:gd name="connsiteX2" fmla="*/ 51732 w 52882"/>
                    <a:gd name="connsiteY2" fmla="*/ 97375 h 107624"/>
                    <a:gd name="connsiteX3" fmla="*/ 24215 w 52882"/>
                    <a:gd name="connsiteY3" fmla="*/ 99491 h 107624"/>
                    <a:gd name="connsiteX4" fmla="*/ 11515 w 52882"/>
                    <a:gd name="connsiteY4" fmla="*/ 105841 h 107624"/>
                    <a:gd name="connsiteX5" fmla="*/ 932 w 52882"/>
                    <a:gd name="connsiteY5" fmla="*/ 63508 h 107624"/>
                    <a:gd name="connsiteX6" fmla="*/ 24215 w 52882"/>
                    <a:gd name="connsiteY6" fmla="*/ 8 h 10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882" h="107624">
                      <a:moveTo>
                        <a:pt x="24215" y="8"/>
                      </a:moveTo>
                      <a:cubicBezTo>
                        <a:pt x="31623" y="-697"/>
                        <a:pt x="40796" y="43047"/>
                        <a:pt x="45382" y="59275"/>
                      </a:cubicBezTo>
                      <a:cubicBezTo>
                        <a:pt x="49968" y="75503"/>
                        <a:pt x="55260" y="90672"/>
                        <a:pt x="51732" y="97375"/>
                      </a:cubicBezTo>
                      <a:cubicBezTo>
                        <a:pt x="48204" y="104078"/>
                        <a:pt x="30918" y="98080"/>
                        <a:pt x="24215" y="99491"/>
                      </a:cubicBezTo>
                      <a:cubicBezTo>
                        <a:pt x="17512" y="100902"/>
                        <a:pt x="15395" y="111838"/>
                        <a:pt x="11515" y="105841"/>
                      </a:cubicBezTo>
                      <a:cubicBezTo>
                        <a:pt x="7634" y="99844"/>
                        <a:pt x="6577" y="80089"/>
                        <a:pt x="932" y="63508"/>
                      </a:cubicBezTo>
                      <a:cubicBezTo>
                        <a:pt x="-4713" y="46927"/>
                        <a:pt x="16807" y="713"/>
                        <a:pt x="24215" y="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9" name="グループ化 198">
                <a:extLst>
                  <a:ext uri="{FF2B5EF4-FFF2-40B4-BE49-F238E27FC236}">
                    <a16:creationId xmlns:a16="http://schemas.microsoft.com/office/drawing/2014/main" id="{0A94C3CE-3F0E-48AB-A84D-31456A386FC8}"/>
                  </a:ext>
                </a:extLst>
              </p:cNvPr>
              <p:cNvGrpSpPr/>
              <p:nvPr/>
            </p:nvGrpSpPr>
            <p:grpSpPr>
              <a:xfrm>
                <a:off x="6632524" y="5964193"/>
                <a:ext cx="521814" cy="531212"/>
                <a:chOff x="6601541" y="5748972"/>
                <a:chExt cx="521814" cy="531212"/>
              </a:xfrm>
            </p:grpSpPr>
            <p:sp>
              <p:nvSpPr>
                <p:cNvPr id="190" name="フリーフォーム: 図形 189">
                  <a:extLst>
                    <a:ext uri="{FF2B5EF4-FFF2-40B4-BE49-F238E27FC236}">
                      <a16:creationId xmlns:a16="http://schemas.microsoft.com/office/drawing/2014/main" id="{3300BD4F-1635-4780-A163-4A32CFF7C8DD}"/>
                    </a:ext>
                  </a:extLst>
                </p:cNvPr>
                <p:cNvSpPr/>
                <p:nvPr/>
              </p:nvSpPr>
              <p:spPr>
                <a:xfrm>
                  <a:off x="6602885" y="5748972"/>
                  <a:ext cx="497275" cy="329568"/>
                </a:xfrm>
                <a:custGeom>
                  <a:avLst/>
                  <a:gdLst>
                    <a:gd name="connsiteX0" fmla="*/ 9582 w 497275"/>
                    <a:gd name="connsiteY0" fmla="*/ 80328 h 329568"/>
                    <a:gd name="connsiteX1" fmla="*/ 20165 w 497275"/>
                    <a:gd name="connsiteY1" fmla="*/ 158645 h 329568"/>
                    <a:gd name="connsiteX2" fmla="*/ 32865 w 497275"/>
                    <a:gd name="connsiteY2" fmla="*/ 158645 h 329568"/>
                    <a:gd name="connsiteX3" fmla="*/ 236065 w 497275"/>
                    <a:gd name="connsiteY3" fmla="*/ 143828 h 329568"/>
                    <a:gd name="connsiteX4" fmla="*/ 236065 w 497275"/>
                    <a:gd name="connsiteY4" fmla="*/ 143828 h 329568"/>
                    <a:gd name="connsiteX5" fmla="*/ 233948 w 497275"/>
                    <a:gd name="connsiteY5" fmla="*/ 179811 h 329568"/>
                    <a:gd name="connsiteX6" fmla="*/ 202198 w 497275"/>
                    <a:gd name="connsiteY6" fmla="*/ 190395 h 329568"/>
                    <a:gd name="connsiteX7" fmla="*/ 15932 w 497275"/>
                    <a:gd name="connsiteY7" fmla="*/ 205211 h 329568"/>
                    <a:gd name="connsiteX8" fmla="*/ 9582 w 497275"/>
                    <a:gd name="connsiteY8" fmla="*/ 245428 h 329568"/>
                    <a:gd name="connsiteX9" fmla="*/ 11698 w 497275"/>
                    <a:gd name="connsiteY9" fmla="*/ 287761 h 329568"/>
                    <a:gd name="connsiteX10" fmla="*/ 106948 w 497275"/>
                    <a:gd name="connsiteY10" fmla="*/ 283528 h 329568"/>
                    <a:gd name="connsiteX11" fmla="*/ 265698 w 497275"/>
                    <a:gd name="connsiteY11" fmla="*/ 272945 h 329568"/>
                    <a:gd name="connsiteX12" fmla="*/ 274165 w 497275"/>
                    <a:gd name="connsiteY12" fmla="*/ 296228 h 329568"/>
                    <a:gd name="connsiteX13" fmla="*/ 288982 w 497275"/>
                    <a:gd name="connsiteY13" fmla="*/ 327978 h 329568"/>
                    <a:gd name="connsiteX14" fmla="*/ 394815 w 497275"/>
                    <a:gd name="connsiteY14" fmla="*/ 321628 h 329568"/>
                    <a:gd name="connsiteX15" fmla="*/ 373648 w 497275"/>
                    <a:gd name="connsiteY15" fmla="*/ 294111 h 329568"/>
                    <a:gd name="connsiteX16" fmla="*/ 365182 w 497275"/>
                    <a:gd name="connsiteY16" fmla="*/ 264478 h 329568"/>
                    <a:gd name="connsiteX17" fmla="*/ 401165 w 497275"/>
                    <a:gd name="connsiteY17" fmla="*/ 264478 h 329568"/>
                    <a:gd name="connsiteX18" fmla="*/ 437148 w 497275"/>
                    <a:gd name="connsiteY18" fmla="*/ 260245 h 329568"/>
                    <a:gd name="connsiteX19" fmla="*/ 494298 w 497275"/>
                    <a:gd name="connsiteY19" fmla="*/ 258128 h 329568"/>
                    <a:gd name="connsiteX20" fmla="*/ 487948 w 497275"/>
                    <a:gd name="connsiteY20" fmla="*/ 194628 h 329568"/>
                    <a:gd name="connsiteX21" fmla="*/ 477365 w 497275"/>
                    <a:gd name="connsiteY21" fmla="*/ 179811 h 329568"/>
                    <a:gd name="connsiteX22" fmla="*/ 382115 w 497275"/>
                    <a:gd name="connsiteY22" fmla="*/ 179811 h 329568"/>
                    <a:gd name="connsiteX23" fmla="*/ 352482 w 497275"/>
                    <a:gd name="connsiteY23" fmla="*/ 179811 h 329568"/>
                    <a:gd name="connsiteX24" fmla="*/ 344015 w 497275"/>
                    <a:gd name="connsiteY24" fmla="*/ 145945 h 329568"/>
                    <a:gd name="connsiteX25" fmla="*/ 339782 w 497275"/>
                    <a:gd name="connsiteY25" fmla="*/ 133245 h 329568"/>
                    <a:gd name="connsiteX26" fmla="*/ 396932 w 497275"/>
                    <a:gd name="connsiteY26" fmla="*/ 131128 h 329568"/>
                    <a:gd name="connsiteX27" fmla="*/ 439265 w 497275"/>
                    <a:gd name="connsiteY27" fmla="*/ 105728 h 329568"/>
                    <a:gd name="connsiteX28" fmla="*/ 441382 w 497275"/>
                    <a:gd name="connsiteY28" fmla="*/ 59161 h 329568"/>
                    <a:gd name="connsiteX29" fmla="*/ 329198 w 497275"/>
                    <a:gd name="connsiteY29" fmla="*/ 59161 h 329568"/>
                    <a:gd name="connsiteX30" fmla="*/ 308032 w 497275"/>
                    <a:gd name="connsiteY30" fmla="*/ 54928 h 329568"/>
                    <a:gd name="connsiteX31" fmla="*/ 297448 w 497275"/>
                    <a:gd name="connsiteY31" fmla="*/ 6245 h 329568"/>
                    <a:gd name="connsiteX32" fmla="*/ 244532 w 497275"/>
                    <a:gd name="connsiteY32" fmla="*/ 2011 h 329568"/>
                    <a:gd name="connsiteX33" fmla="*/ 191615 w 497275"/>
                    <a:gd name="connsiteY33" fmla="*/ 18945 h 329568"/>
                    <a:gd name="connsiteX34" fmla="*/ 200082 w 497275"/>
                    <a:gd name="connsiteY34" fmla="*/ 40111 h 329568"/>
                    <a:gd name="connsiteX35" fmla="*/ 200082 w 497275"/>
                    <a:gd name="connsiteY35" fmla="*/ 52811 h 329568"/>
                    <a:gd name="connsiteX36" fmla="*/ 94248 w 497275"/>
                    <a:gd name="connsiteY36" fmla="*/ 76095 h 329568"/>
                    <a:gd name="connsiteX37" fmla="*/ 9582 w 497275"/>
                    <a:gd name="connsiteY37" fmla="*/ 80328 h 32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97275" h="329568">
                      <a:moveTo>
                        <a:pt x="9582" y="80328"/>
                      </a:moveTo>
                      <a:cubicBezTo>
                        <a:pt x="-2765" y="94086"/>
                        <a:pt x="16285" y="145592"/>
                        <a:pt x="20165" y="158645"/>
                      </a:cubicBezTo>
                      <a:cubicBezTo>
                        <a:pt x="24045" y="171698"/>
                        <a:pt x="32865" y="158645"/>
                        <a:pt x="32865" y="158645"/>
                      </a:cubicBezTo>
                      <a:lnTo>
                        <a:pt x="236065" y="143828"/>
                      </a:lnTo>
                      <a:lnTo>
                        <a:pt x="236065" y="143828"/>
                      </a:lnTo>
                      <a:cubicBezTo>
                        <a:pt x="235712" y="149825"/>
                        <a:pt x="239593" y="172050"/>
                        <a:pt x="233948" y="179811"/>
                      </a:cubicBezTo>
                      <a:cubicBezTo>
                        <a:pt x="228304" y="187572"/>
                        <a:pt x="238534" y="186162"/>
                        <a:pt x="202198" y="190395"/>
                      </a:cubicBezTo>
                      <a:cubicBezTo>
                        <a:pt x="165862" y="194628"/>
                        <a:pt x="48035" y="196039"/>
                        <a:pt x="15932" y="205211"/>
                      </a:cubicBezTo>
                      <a:cubicBezTo>
                        <a:pt x="-16171" y="214383"/>
                        <a:pt x="10288" y="231670"/>
                        <a:pt x="9582" y="245428"/>
                      </a:cubicBezTo>
                      <a:cubicBezTo>
                        <a:pt x="8876" y="259186"/>
                        <a:pt x="-4530" y="281411"/>
                        <a:pt x="11698" y="287761"/>
                      </a:cubicBezTo>
                      <a:cubicBezTo>
                        <a:pt x="27926" y="294111"/>
                        <a:pt x="106948" y="283528"/>
                        <a:pt x="106948" y="283528"/>
                      </a:cubicBezTo>
                      <a:cubicBezTo>
                        <a:pt x="149281" y="281059"/>
                        <a:pt x="237829" y="270828"/>
                        <a:pt x="265698" y="272945"/>
                      </a:cubicBezTo>
                      <a:cubicBezTo>
                        <a:pt x="293567" y="275062"/>
                        <a:pt x="270284" y="287056"/>
                        <a:pt x="274165" y="296228"/>
                      </a:cubicBezTo>
                      <a:cubicBezTo>
                        <a:pt x="278046" y="305400"/>
                        <a:pt x="268874" y="323745"/>
                        <a:pt x="288982" y="327978"/>
                      </a:cubicBezTo>
                      <a:cubicBezTo>
                        <a:pt x="309090" y="332211"/>
                        <a:pt x="380704" y="327273"/>
                        <a:pt x="394815" y="321628"/>
                      </a:cubicBezTo>
                      <a:cubicBezTo>
                        <a:pt x="408926" y="315984"/>
                        <a:pt x="378587" y="303636"/>
                        <a:pt x="373648" y="294111"/>
                      </a:cubicBezTo>
                      <a:cubicBezTo>
                        <a:pt x="368709" y="284586"/>
                        <a:pt x="360596" y="269417"/>
                        <a:pt x="365182" y="264478"/>
                      </a:cubicBezTo>
                      <a:cubicBezTo>
                        <a:pt x="369768" y="259539"/>
                        <a:pt x="389171" y="265184"/>
                        <a:pt x="401165" y="264478"/>
                      </a:cubicBezTo>
                      <a:cubicBezTo>
                        <a:pt x="413159" y="263772"/>
                        <a:pt x="421626" y="261303"/>
                        <a:pt x="437148" y="260245"/>
                      </a:cubicBezTo>
                      <a:cubicBezTo>
                        <a:pt x="452670" y="259187"/>
                        <a:pt x="485831" y="269064"/>
                        <a:pt x="494298" y="258128"/>
                      </a:cubicBezTo>
                      <a:cubicBezTo>
                        <a:pt x="502765" y="247192"/>
                        <a:pt x="490770" y="207681"/>
                        <a:pt x="487948" y="194628"/>
                      </a:cubicBezTo>
                      <a:cubicBezTo>
                        <a:pt x="485126" y="181575"/>
                        <a:pt x="495004" y="182280"/>
                        <a:pt x="477365" y="179811"/>
                      </a:cubicBezTo>
                      <a:cubicBezTo>
                        <a:pt x="459726" y="177342"/>
                        <a:pt x="382115" y="179811"/>
                        <a:pt x="382115" y="179811"/>
                      </a:cubicBezTo>
                      <a:cubicBezTo>
                        <a:pt x="361301" y="179811"/>
                        <a:pt x="358832" y="185455"/>
                        <a:pt x="352482" y="179811"/>
                      </a:cubicBezTo>
                      <a:cubicBezTo>
                        <a:pt x="346132" y="174167"/>
                        <a:pt x="346132" y="153706"/>
                        <a:pt x="344015" y="145945"/>
                      </a:cubicBezTo>
                      <a:cubicBezTo>
                        <a:pt x="341898" y="138184"/>
                        <a:pt x="330963" y="135715"/>
                        <a:pt x="339782" y="133245"/>
                      </a:cubicBezTo>
                      <a:cubicBezTo>
                        <a:pt x="348602" y="130776"/>
                        <a:pt x="380352" y="135714"/>
                        <a:pt x="396932" y="131128"/>
                      </a:cubicBezTo>
                      <a:cubicBezTo>
                        <a:pt x="413512" y="126542"/>
                        <a:pt x="431857" y="117722"/>
                        <a:pt x="439265" y="105728"/>
                      </a:cubicBezTo>
                      <a:cubicBezTo>
                        <a:pt x="446673" y="93734"/>
                        <a:pt x="459726" y="66922"/>
                        <a:pt x="441382" y="59161"/>
                      </a:cubicBezTo>
                      <a:cubicBezTo>
                        <a:pt x="423038" y="51400"/>
                        <a:pt x="351423" y="59866"/>
                        <a:pt x="329198" y="59161"/>
                      </a:cubicBezTo>
                      <a:cubicBezTo>
                        <a:pt x="306973" y="58456"/>
                        <a:pt x="313324" y="63747"/>
                        <a:pt x="308032" y="54928"/>
                      </a:cubicBezTo>
                      <a:cubicBezTo>
                        <a:pt x="302740" y="46109"/>
                        <a:pt x="308031" y="15064"/>
                        <a:pt x="297448" y="6245"/>
                      </a:cubicBezTo>
                      <a:cubicBezTo>
                        <a:pt x="286865" y="-2574"/>
                        <a:pt x="262171" y="-106"/>
                        <a:pt x="244532" y="2011"/>
                      </a:cubicBezTo>
                      <a:cubicBezTo>
                        <a:pt x="226893" y="4128"/>
                        <a:pt x="199023" y="12595"/>
                        <a:pt x="191615" y="18945"/>
                      </a:cubicBezTo>
                      <a:cubicBezTo>
                        <a:pt x="184207" y="25295"/>
                        <a:pt x="198671" y="34467"/>
                        <a:pt x="200082" y="40111"/>
                      </a:cubicBezTo>
                      <a:cubicBezTo>
                        <a:pt x="201493" y="45755"/>
                        <a:pt x="217721" y="46814"/>
                        <a:pt x="200082" y="52811"/>
                      </a:cubicBezTo>
                      <a:cubicBezTo>
                        <a:pt x="182443" y="58808"/>
                        <a:pt x="125293" y="72567"/>
                        <a:pt x="94248" y="76095"/>
                      </a:cubicBezTo>
                      <a:cubicBezTo>
                        <a:pt x="63203" y="79623"/>
                        <a:pt x="21929" y="66570"/>
                        <a:pt x="9582" y="8032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フリーフォーム: 図形 190">
                  <a:extLst>
                    <a:ext uri="{FF2B5EF4-FFF2-40B4-BE49-F238E27FC236}">
                      <a16:creationId xmlns:a16="http://schemas.microsoft.com/office/drawing/2014/main" id="{61DBE362-D35D-4031-9E2E-F4C6D918FAD7}"/>
                    </a:ext>
                  </a:extLst>
                </p:cNvPr>
                <p:cNvSpPr/>
                <p:nvPr/>
              </p:nvSpPr>
              <p:spPr>
                <a:xfrm>
                  <a:off x="6601541" y="6088965"/>
                  <a:ext cx="521814" cy="191219"/>
                </a:xfrm>
                <a:custGeom>
                  <a:avLst/>
                  <a:gdLst>
                    <a:gd name="connsiteX0" fmla="*/ 2459 w 521814"/>
                    <a:gd name="connsiteY0" fmla="*/ 26085 h 191219"/>
                    <a:gd name="connsiteX1" fmla="*/ 29976 w 521814"/>
                    <a:gd name="connsiteY1" fmla="*/ 95935 h 191219"/>
                    <a:gd name="connsiteX2" fmla="*/ 123109 w 521814"/>
                    <a:gd name="connsiteY2" fmla="*/ 161552 h 191219"/>
                    <a:gd name="connsiteX3" fmla="*/ 283976 w 521814"/>
                    <a:gd name="connsiteY3" fmla="*/ 191185 h 191219"/>
                    <a:gd name="connsiteX4" fmla="*/ 444842 w 521814"/>
                    <a:gd name="connsiteY4" fmla="*/ 165785 h 191219"/>
                    <a:gd name="connsiteX5" fmla="*/ 518926 w 521814"/>
                    <a:gd name="connsiteY5" fmla="*/ 95935 h 191219"/>
                    <a:gd name="connsiteX6" fmla="*/ 501992 w 521814"/>
                    <a:gd name="connsiteY6" fmla="*/ 72652 h 191219"/>
                    <a:gd name="connsiteX7" fmla="*/ 457542 w 521814"/>
                    <a:gd name="connsiteY7" fmla="*/ 23968 h 191219"/>
                    <a:gd name="connsiteX8" fmla="*/ 423676 w 521814"/>
                    <a:gd name="connsiteY8" fmla="*/ 47252 h 191219"/>
                    <a:gd name="connsiteX9" fmla="*/ 339009 w 521814"/>
                    <a:gd name="connsiteY9" fmla="*/ 76885 h 191219"/>
                    <a:gd name="connsiteX10" fmla="*/ 256459 w 521814"/>
                    <a:gd name="connsiteY10" fmla="*/ 81118 h 191219"/>
                    <a:gd name="connsiteX11" fmla="*/ 169676 w 521814"/>
                    <a:gd name="connsiteY11" fmla="*/ 74768 h 191219"/>
                    <a:gd name="connsiteX12" fmla="*/ 120992 w 521814"/>
                    <a:gd name="connsiteY12" fmla="*/ 23968 h 191219"/>
                    <a:gd name="connsiteX13" fmla="*/ 108292 w 521814"/>
                    <a:gd name="connsiteY13" fmla="*/ 2802 h 191219"/>
                    <a:gd name="connsiteX14" fmla="*/ 82892 w 521814"/>
                    <a:gd name="connsiteY14" fmla="*/ 685 h 191219"/>
                    <a:gd name="connsiteX15" fmla="*/ 2459 w 521814"/>
                    <a:gd name="connsiteY15" fmla="*/ 26085 h 191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1814" h="191219">
                      <a:moveTo>
                        <a:pt x="2459" y="26085"/>
                      </a:moveTo>
                      <a:cubicBezTo>
                        <a:pt x="-6360" y="41960"/>
                        <a:pt x="9868" y="73357"/>
                        <a:pt x="29976" y="95935"/>
                      </a:cubicBezTo>
                      <a:cubicBezTo>
                        <a:pt x="50084" y="118513"/>
                        <a:pt x="80776" y="145677"/>
                        <a:pt x="123109" y="161552"/>
                      </a:cubicBezTo>
                      <a:cubicBezTo>
                        <a:pt x="165442" y="177427"/>
                        <a:pt x="230354" y="190480"/>
                        <a:pt x="283976" y="191185"/>
                      </a:cubicBezTo>
                      <a:cubicBezTo>
                        <a:pt x="337598" y="191891"/>
                        <a:pt x="405684" y="181660"/>
                        <a:pt x="444842" y="165785"/>
                      </a:cubicBezTo>
                      <a:cubicBezTo>
                        <a:pt x="484000" y="149910"/>
                        <a:pt x="509401" y="111457"/>
                        <a:pt x="518926" y="95935"/>
                      </a:cubicBezTo>
                      <a:cubicBezTo>
                        <a:pt x="528451" y="80413"/>
                        <a:pt x="512223" y="84647"/>
                        <a:pt x="501992" y="72652"/>
                      </a:cubicBezTo>
                      <a:cubicBezTo>
                        <a:pt x="491761" y="60658"/>
                        <a:pt x="470595" y="28201"/>
                        <a:pt x="457542" y="23968"/>
                      </a:cubicBezTo>
                      <a:cubicBezTo>
                        <a:pt x="444489" y="19735"/>
                        <a:pt x="443431" y="38433"/>
                        <a:pt x="423676" y="47252"/>
                      </a:cubicBezTo>
                      <a:cubicBezTo>
                        <a:pt x="403921" y="56071"/>
                        <a:pt x="366878" y="71241"/>
                        <a:pt x="339009" y="76885"/>
                      </a:cubicBezTo>
                      <a:cubicBezTo>
                        <a:pt x="311140" y="82529"/>
                        <a:pt x="284681" y="81471"/>
                        <a:pt x="256459" y="81118"/>
                      </a:cubicBezTo>
                      <a:cubicBezTo>
                        <a:pt x="228237" y="80765"/>
                        <a:pt x="192254" y="84293"/>
                        <a:pt x="169676" y="74768"/>
                      </a:cubicBezTo>
                      <a:cubicBezTo>
                        <a:pt x="147098" y="65243"/>
                        <a:pt x="131223" y="35962"/>
                        <a:pt x="120992" y="23968"/>
                      </a:cubicBezTo>
                      <a:cubicBezTo>
                        <a:pt x="110761" y="11974"/>
                        <a:pt x="114642" y="6682"/>
                        <a:pt x="108292" y="2802"/>
                      </a:cubicBezTo>
                      <a:cubicBezTo>
                        <a:pt x="101942" y="-1079"/>
                        <a:pt x="98414" y="-20"/>
                        <a:pt x="82892" y="685"/>
                      </a:cubicBezTo>
                      <a:cubicBezTo>
                        <a:pt x="67370" y="1390"/>
                        <a:pt x="11278" y="10210"/>
                        <a:pt x="2459" y="26085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0" name="グループ化 199">
                <a:extLst>
                  <a:ext uri="{FF2B5EF4-FFF2-40B4-BE49-F238E27FC236}">
                    <a16:creationId xmlns:a16="http://schemas.microsoft.com/office/drawing/2014/main" id="{90F70D4E-088B-4E6F-A0D9-F402EE62889F}"/>
                  </a:ext>
                </a:extLst>
              </p:cNvPr>
              <p:cNvGrpSpPr/>
              <p:nvPr/>
            </p:nvGrpSpPr>
            <p:grpSpPr>
              <a:xfrm rot="20910775">
                <a:off x="7168839" y="5918526"/>
                <a:ext cx="534043" cy="539498"/>
                <a:chOff x="7160304" y="5745650"/>
                <a:chExt cx="534043" cy="539498"/>
              </a:xfrm>
            </p:grpSpPr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F3DA4A69-D120-4EBE-ACA6-5A61DCD30817}"/>
                    </a:ext>
                  </a:extLst>
                </p:cNvPr>
                <p:cNvSpPr/>
                <p:nvPr/>
              </p:nvSpPr>
              <p:spPr>
                <a:xfrm>
                  <a:off x="7160304" y="5745650"/>
                  <a:ext cx="534043" cy="539498"/>
                </a:xfrm>
                <a:custGeom>
                  <a:avLst/>
                  <a:gdLst>
                    <a:gd name="connsiteX0" fmla="*/ 46946 w 534043"/>
                    <a:gd name="connsiteY0" fmla="*/ 47667 h 539498"/>
                    <a:gd name="connsiteX1" fmla="*/ 379 w 534043"/>
                    <a:gd name="connsiteY1" fmla="*/ 418083 h 539498"/>
                    <a:gd name="connsiteX2" fmla="*/ 23663 w 534043"/>
                    <a:gd name="connsiteY2" fmla="*/ 418083 h 539498"/>
                    <a:gd name="connsiteX3" fmla="*/ 95629 w 534043"/>
                    <a:gd name="connsiteY3" fmla="*/ 420200 h 539498"/>
                    <a:gd name="connsiteX4" fmla="*/ 106213 w 534043"/>
                    <a:gd name="connsiteY4" fmla="*/ 390567 h 539498"/>
                    <a:gd name="connsiteX5" fmla="*/ 118913 w 534043"/>
                    <a:gd name="connsiteY5" fmla="*/ 284733 h 539498"/>
                    <a:gd name="connsiteX6" fmla="*/ 140079 w 534043"/>
                    <a:gd name="connsiteY6" fmla="*/ 263567 h 539498"/>
                    <a:gd name="connsiteX7" fmla="*/ 195113 w 534043"/>
                    <a:gd name="connsiteY7" fmla="*/ 193717 h 539498"/>
                    <a:gd name="connsiteX8" fmla="*/ 264963 w 534043"/>
                    <a:gd name="connsiteY8" fmla="*/ 181017 h 539498"/>
                    <a:gd name="connsiteX9" fmla="*/ 264963 w 534043"/>
                    <a:gd name="connsiteY9" fmla="*/ 244517 h 539498"/>
                    <a:gd name="connsiteX10" fmla="*/ 252263 w 534043"/>
                    <a:gd name="connsiteY10" fmla="*/ 360933 h 539498"/>
                    <a:gd name="connsiteX11" fmla="*/ 239563 w 534043"/>
                    <a:gd name="connsiteY11" fmla="*/ 337650 h 539498"/>
                    <a:gd name="connsiteX12" fmla="*/ 220513 w 534043"/>
                    <a:gd name="connsiteY12" fmla="*/ 293200 h 539498"/>
                    <a:gd name="connsiteX13" fmla="*/ 184529 w 534043"/>
                    <a:gd name="connsiteY13" fmla="*/ 305900 h 539498"/>
                    <a:gd name="connsiteX14" fmla="*/ 135846 w 534043"/>
                    <a:gd name="connsiteY14" fmla="*/ 324950 h 539498"/>
                    <a:gd name="connsiteX15" fmla="*/ 146429 w 534043"/>
                    <a:gd name="connsiteY15" fmla="*/ 379983 h 539498"/>
                    <a:gd name="connsiteX16" fmla="*/ 212046 w 534043"/>
                    <a:gd name="connsiteY16" fmla="*/ 451950 h 539498"/>
                    <a:gd name="connsiteX17" fmla="*/ 241679 w 534043"/>
                    <a:gd name="connsiteY17" fmla="*/ 481583 h 539498"/>
                    <a:gd name="connsiteX18" fmla="*/ 214163 w 534043"/>
                    <a:gd name="connsiteY18" fmla="*/ 506983 h 539498"/>
                    <a:gd name="connsiteX19" fmla="*/ 264963 w 534043"/>
                    <a:gd name="connsiteY19" fmla="*/ 534500 h 539498"/>
                    <a:gd name="connsiteX20" fmla="*/ 307296 w 534043"/>
                    <a:gd name="connsiteY20" fmla="*/ 534500 h 539498"/>
                    <a:gd name="connsiteX21" fmla="*/ 326346 w 534043"/>
                    <a:gd name="connsiteY21" fmla="*/ 483700 h 539498"/>
                    <a:gd name="connsiteX22" fmla="*/ 438529 w 534043"/>
                    <a:gd name="connsiteY22" fmla="*/ 451950 h 539498"/>
                    <a:gd name="connsiteX23" fmla="*/ 523196 w 534043"/>
                    <a:gd name="connsiteY23" fmla="*/ 316483 h 539498"/>
                    <a:gd name="connsiteX24" fmla="*/ 521079 w 534043"/>
                    <a:gd name="connsiteY24" fmla="*/ 166200 h 539498"/>
                    <a:gd name="connsiteX25" fmla="*/ 415246 w 534043"/>
                    <a:gd name="connsiteY25" fmla="*/ 70950 h 539498"/>
                    <a:gd name="connsiteX26" fmla="*/ 364446 w 534043"/>
                    <a:gd name="connsiteY26" fmla="*/ 60367 h 539498"/>
                    <a:gd name="connsiteX27" fmla="*/ 364446 w 534043"/>
                    <a:gd name="connsiteY27" fmla="*/ 3217 h 539498"/>
                    <a:gd name="connsiteX28" fmla="*/ 326346 w 534043"/>
                    <a:gd name="connsiteY28" fmla="*/ 7450 h 539498"/>
                    <a:gd name="connsiteX29" fmla="*/ 279779 w 534043"/>
                    <a:gd name="connsiteY29" fmla="*/ 9567 h 539498"/>
                    <a:gd name="connsiteX30" fmla="*/ 269196 w 534043"/>
                    <a:gd name="connsiteY30" fmla="*/ 45550 h 539498"/>
                    <a:gd name="connsiteX31" fmla="*/ 269196 w 534043"/>
                    <a:gd name="connsiteY31" fmla="*/ 68833 h 539498"/>
                    <a:gd name="connsiteX32" fmla="*/ 222629 w 534043"/>
                    <a:gd name="connsiteY32" fmla="*/ 77300 h 539498"/>
                    <a:gd name="connsiteX33" fmla="*/ 142196 w 534043"/>
                    <a:gd name="connsiteY33" fmla="*/ 134450 h 539498"/>
                    <a:gd name="connsiteX34" fmla="*/ 137963 w 534043"/>
                    <a:gd name="connsiteY34" fmla="*/ 115400 h 539498"/>
                    <a:gd name="connsiteX35" fmla="*/ 137963 w 534043"/>
                    <a:gd name="connsiteY35" fmla="*/ 66717 h 539498"/>
                    <a:gd name="connsiteX36" fmla="*/ 46946 w 534043"/>
                    <a:gd name="connsiteY36" fmla="*/ 47667 h 53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34043" h="539498">
                      <a:moveTo>
                        <a:pt x="46946" y="47667"/>
                      </a:moveTo>
                      <a:cubicBezTo>
                        <a:pt x="24015" y="106228"/>
                        <a:pt x="4259" y="356347"/>
                        <a:pt x="379" y="418083"/>
                      </a:cubicBezTo>
                      <a:cubicBezTo>
                        <a:pt x="-3501" y="479819"/>
                        <a:pt x="23663" y="418083"/>
                        <a:pt x="23663" y="418083"/>
                      </a:cubicBezTo>
                      <a:cubicBezTo>
                        <a:pt x="39538" y="418436"/>
                        <a:pt x="81871" y="424786"/>
                        <a:pt x="95629" y="420200"/>
                      </a:cubicBezTo>
                      <a:cubicBezTo>
                        <a:pt x="109387" y="415614"/>
                        <a:pt x="102332" y="413145"/>
                        <a:pt x="106213" y="390567"/>
                      </a:cubicBezTo>
                      <a:cubicBezTo>
                        <a:pt x="110094" y="367989"/>
                        <a:pt x="113269" y="305900"/>
                        <a:pt x="118913" y="284733"/>
                      </a:cubicBezTo>
                      <a:cubicBezTo>
                        <a:pt x="124557" y="263566"/>
                        <a:pt x="127379" y="278736"/>
                        <a:pt x="140079" y="263567"/>
                      </a:cubicBezTo>
                      <a:cubicBezTo>
                        <a:pt x="152779" y="248398"/>
                        <a:pt x="174299" y="207475"/>
                        <a:pt x="195113" y="193717"/>
                      </a:cubicBezTo>
                      <a:cubicBezTo>
                        <a:pt x="215927" y="179959"/>
                        <a:pt x="253321" y="172550"/>
                        <a:pt x="264963" y="181017"/>
                      </a:cubicBezTo>
                      <a:cubicBezTo>
                        <a:pt x="276605" y="189484"/>
                        <a:pt x="267080" y="214531"/>
                        <a:pt x="264963" y="244517"/>
                      </a:cubicBezTo>
                      <a:cubicBezTo>
                        <a:pt x="262846" y="274503"/>
                        <a:pt x="256496" y="345411"/>
                        <a:pt x="252263" y="360933"/>
                      </a:cubicBezTo>
                      <a:cubicBezTo>
                        <a:pt x="248030" y="376455"/>
                        <a:pt x="244855" y="348939"/>
                        <a:pt x="239563" y="337650"/>
                      </a:cubicBezTo>
                      <a:cubicBezTo>
                        <a:pt x="234271" y="326361"/>
                        <a:pt x="229685" y="298492"/>
                        <a:pt x="220513" y="293200"/>
                      </a:cubicBezTo>
                      <a:cubicBezTo>
                        <a:pt x="211341" y="287908"/>
                        <a:pt x="198640" y="300608"/>
                        <a:pt x="184529" y="305900"/>
                      </a:cubicBezTo>
                      <a:cubicBezTo>
                        <a:pt x="170418" y="311192"/>
                        <a:pt x="142196" y="312603"/>
                        <a:pt x="135846" y="324950"/>
                      </a:cubicBezTo>
                      <a:cubicBezTo>
                        <a:pt x="129496" y="337297"/>
                        <a:pt x="133729" y="358816"/>
                        <a:pt x="146429" y="379983"/>
                      </a:cubicBezTo>
                      <a:cubicBezTo>
                        <a:pt x="159129" y="401150"/>
                        <a:pt x="196171" y="435017"/>
                        <a:pt x="212046" y="451950"/>
                      </a:cubicBezTo>
                      <a:cubicBezTo>
                        <a:pt x="227921" y="468883"/>
                        <a:pt x="241326" y="472411"/>
                        <a:pt x="241679" y="481583"/>
                      </a:cubicBezTo>
                      <a:cubicBezTo>
                        <a:pt x="242032" y="490755"/>
                        <a:pt x="210282" y="498164"/>
                        <a:pt x="214163" y="506983"/>
                      </a:cubicBezTo>
                      <a:cubicBezTo>
                        <a:pt x="218044" y="515803"/>
                        <a:pt x="249441" y="529914"/>
                        <a:pt x="264963" y="534500"/>
                      </a:cubicBezTo>
                      <a:cubicBezTo>
                        <a:pt x="280485" y="539086"/>
                        <a:pt x="297066" y="542967"/>
                        <a:pt x="307296" y="534500"/>
                      </a:cubicBezTo>
                      <a:cubicBezTo>
                        <a:pt x="317526" y="526033"/>
                        <a:pt x="304474" y="497458"/>
                        <a:pt x="326346" y="483700"/>
                      </a:cubicBezTo>
                      <a:cubicBezTo>
                        <a:pt x="348218" y="469942"/>
                        <a:pt x="405721" y="479820"/>
                        <a:pt x="438529" y="451950"/>
                      </a:cubicBezTo>
                      <a:cubicBezTo>
                        <a:pt x="471337" y="424080"/>
                        <a:pt x="509438" y="364108"/>
                        <a:pt x="523196" y="316483"/>
                      </a:cubicBezTo>
                      <a:cubicBezTo>
                        <a:pt x="536954" y="268858"/>
                        <a:pt x="539071" y="207122"/>
                        <a:pt x="521079" y="166200"/>
                      </a:cubicBezTo>
                      <a:cubicBezTo>
                        <a:pt x="503087" y="125278"/>
                        <a:pt x="441352" y="88589"/>
                        <a:pt x="415246" y="70950"/>
                      </a:cubicBezTo>
                      <a:cubicBezTo>
                        <a:pt x="389140" y="53311"/>
                        <a:pt x="372913" y="71656"/>
                        <a:pt x="364446" y="60367"/>
                      </a:cubicBezTo>
                      <a:cubicBezTo>
                        <a:pt x="355979" y="49078"/>
                        <a:pt x="370796" y="12036"/>
                        <a:pt x="364446" y="3217"/>
                      </a:cubicBezTo>
                      <a:cubicBezTo>
                        <a:pt x="358096" y="-5602"/>
                        <a:pt x="340457" y="6392"/>
                        <a:pt x="326346" y="7450"/>
                      </a:cubicBezTo>
                      <a:cubicBezTo>
                        <a:pt x="312235" y="8508"/>
                        <a:pt x="289304" y="3217"/>
                        <a:pt x="279779" y="9567"/>
                      </a:cubicBezTo>
                      <a:cubicBezTo>
                        <a:pt x="270254" y="15917"/>
                        <a:pt x="270960" y="35672"/>
                        <a:pt x="269196" y="45550"/>
                      </a:cubicBezTo>
                      <a:cubicBezTo>
                        <a:pt x="267432" y="55428"/>
                        <a:pt x="276957" y="63541"/>
                        <a:pt x="269196" y="68833"/>
                      </a:cubicBezTo>
                      <a:cubicBezTo>
                        <a:pt x="261435" y="74125"/>
                        <a:pt x="243796" y="66364"/>
                        <a:pt x="222629" y="77300"/>
                      </a:cubicBezTo>
                      <a:cubicBezTo>
                        <a:pt x="201462" y="88236"/>
                        <a:pt x="156307" y="128100"/>
                        <a:pt x="142196" y="134450"/>
                      </a:cubicBezTo>
                      <a:cubicBezTo>
                        <a:pt x="128085" y="140800"/>
                        <a:pt x="138668" y="126689"/>
                        <a:pt x="137963" y="115400"/>
                      </a:cubicBezTo>
                      <a:cubicBezTo>
                        <a:pt x="137258" y="104111"/>
                        <a:pt x="147841" y="78006"/>
                        <a:pt x="137963" y="66717"/>
                      </a:cubicBezTo>
                      <a:cubicBezTo>
                        <a:pt x="128085" y="55428"/>
                        <a:pt x="69877" y="-10894"/>
                        <a:pt x="46946" y="47667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A35C849A-1271-4696-9AB6-AD528465ABE0}"/>
                    </a:ext>
                  </a:extLst>
                </p:cNvPr>
                <p:cNvSpPr/>
                <p:nvPr/>
              </p:nvSpPr>
              <p:spPr>
                <a:xfrm>
                  <a:off x="7497084" y="5917822"/>
                  <a:ext cx="92975" cy="199660"/>
                </a:xfrm>
                <a:custGeom>
                  <a:avLst/>
                  <a:gdLst>
                    <a:gd name="connsiteX0" fmla="*/ 27666 w 92975"/>
                    <a:gd name="connsiteY0" fmla="*/ 378 h 199660"/>
                    <a:gd name="connsiteX1" fmla="*/ 23433 w 92975"/>
                    <a:gd name="connsiteY1" fmla="*/ 118911 h 199660"/>
                    <a:gd name="connsiteX2" fmla="*/ 21316 w 92975"/>
                    <a:gd name="connsiteY2" fmla="*/ 167595 h 199660"/>
                    <a:gd name="connsiteX3" fmla="*/ 2266 w 92975"/>
                    <a:gd name="connsiteY3" fmla="*/ 199345 h 199660"/>
                    <a:gd name="connsiteX4" fmla="*/ 80583 w 92975"/>
                    <a:gd name="connsiteY4" fmla="*/ 148545 h 199660"/>
                    <a:gd name="connsiteX5" fmla="*/ 91166 w 92975"/>
                    <a:gd name="connsiteY5" fmla="*/ 82928 h 199660"/>
                    <a:gd name="connsiteX6" fmla="*/ 27666 w 92975"/>
                    <a:gd name="connsiteY6" fmla="*/ 378 h 19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975" h="199660">
                      <a:moveTo>
                        <a:pt x="27666" y="378"/>
                      </a:moveTo>
                      <a:cubicBezTo>
                        <a:pt x="16377" y="6375"/>
                        <a:pt x="24491" y="91042"/>
                        <a:pt x="23433" y="118911"/>
                      </a:cubicBezTo>
                      <a:cubicBezTo>
                        <a:pt x="22375" y="146780"/>
                        <a:pt x="24844" y="154189"/>
                        <a:pt x="21316" y="167595"/>
                      </a:cubicBezTo>
                      <a:cubicBezTo>
                        <a:pt x="17788" y="181001"/>
                        <a:pt x="-7612" y="202520"/>
                        <a:pt x="2266" y="199345"/>
                      </a:cubicBezTo>
                      <a:cubicBezTo>
                        <a:pt x="12144" y="196170"/>
                        <a:pt x="65766" y="167948"/>
                        <a:pt x="80583" y="148545"/>
                      </a:cubicBezTo>
                      <a:cubicBezTo>
                        <a:pt x="95400" y="129142"/>
                        <a:pt x="93988" y="104447"/>
                        <a:pt x="91166" y="82928"/>
                      </a:cubicBezTo>
                      <a:cubicBezTo>
                        <a:pt x="88344" y="61409"/>
                        <a:pt x="38955" y="-5619"/>
                        <a:pt x="27666" y="37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1" name="グループ化 200">
                <a:extLst>
                  <a:ext uri="{FF2B5EF4-FFF2-40B4-BE49-F238E27FC236}">
                    <a16:creationId xmlns:a16="http://schemas.microsoft.com/office/drawing/2014/main" id="{8649702A-4633-4367-966B-F35EE2CB7BC5}"/>
                  </a:ext>
                </a:extLst>
              </p:cNvPr>
              <p:cNvGrpSpPr/>
              <p:nvPr/>
            </p:nvGrpSpPr>
            <p:grpSpPr>
              <a:xfrm rot="21301708">
                <a:off x="7751290" y="5913357"/>
                <a:ext cx="517199" cy="530489"/>
                <a:chOff x="7729799" y="5734767"/>
                <a:chExt cx="517199" cy="530489"/>
              </a:xfrm>
            </p:grpSpPr>
            <p:sp>
              <p:nvSpPr>
                <p:cNvPr id="194" name="フリーフォーム: 図形 193">
                  <a:extLst>
                    <a:ext uri="{FF2B5EF4-FFF2-40B4-BE49-F238E27FC236}">
                      <a16:creationId xmlns:a16="http://schemas.microsoft.com/office/drawing/2014/main" id="{C24BDC0C-75D3-4D10-AF17-CC04C5B3D15C}"/>
                    </a:ext>
                  </a:extLst>
                </p:cNvPr>
                <p:cNvSpPr/>
                <p:nvPr/>
              </p:nvSpPr>
              <p:spPr>
                <a:xfrm>
                  <a:off x="7729799" y="5734767"/>
                  <a:ext cx="233451" cy="530489"/>
                </a:xfrm>
                <a:custGeom>
                  <a:avLst/>
                  <a:gdLst>
                    <a:gd name="connsiteX0" fmla="*/ 59534 w 233451"/>
                    <a:gd name="connsiteY0" fmla="*/ 5633 h 530489"/>
                    <a:gd name="connsiteX1" fmla="*/ 17201 w 233451"/>
                    <a:gd name="connsiteY1" fmla="*/ 138983 h 530489"/>
                    <a:gd name="connsiteX2" fmla="*/ 2384 w 233451"/>
                    <a:gd name="connsiteY2" fmla="*/ 306200 h 530489"/>
                    <a:gd name="connsiteX3" fmla="*/ 8734 w 233451"/>
                    <a:gd name="connsiteY3" fmla="*/ 445900 h 530489"/>
                    <a:gd name="connsiteX4" fmla="*/ 82818 w 233451"/>
                    <a:gd name="connsiteY4" fmla="*/ 526333 h 530489"/>
                    <a:gd name="connsiteX5" fmla="*/ 114568 w 233451"/>
                    <a:gd name="connsiteY5" fmla="*/ 507283 h 530489"/>
                    <a:gd name="connsiteX6" fmla="*/ 192884 w 233451"/>
                    <a:gd name="connsiteY6" fmla="*/ 407800 h 530489"/>
                    <a:gd name="connsiteX7" fmla="*/ 233101 w 233451"/>
                    <a:gd name="connsiteY7" fmla="*/ 316783 h 530489"/>
                    <a:gd name="connsiteX8" fmla="*/ 209818 w 233451"/>
                    <a:gd name="connsiteY8" fmla="*/ 287150 h 530489"/>
                    <a:gd name="connsiteX9" fmla="*/ 165368 w 233451"/>
                    <a:gd name="connsiteY9" fmla="*/ 263866 h 530489"/>
                    <a:gd name="connsiteX10" fmla="*/ 135734 w 233451"/>
                    <a:gd name="connsiteY10" fmla="*/ 297733 h 530489"/>
                    <a:gd name="connsiteX11" fmla="*/ 101868 w 233451"/>
                    <a:gd name="connsiteY11" fmla="*/ 354883 h 530489"/>
                    <a:gd name="connsiteX12" fmla="*/ 95518 w 233451"/>
                    <a:gd name="connsiteY12" fmla="*/ 291383 h 530489"/>
                    <a:gd name="connsiteX13" fmla="*/ 101868 w 233451"/>
                    <a:gd name="connsiteY13" fmla="*/ 206716 h 530489"/>
                    <a:gd name="connsiteX14" fmla="*/ 133618 w 233451"/>
                    <a:gd name="connsiteY14" fmla="*/ 105116 h 530489"/>
                    <a:gd name="connsiteX15" fmla="*/ 148434 w 233451"/>
                    <a:gd name="connsiteY15" fmla="*/ 33150 h 530489"/>
                    <a:gd name="connsiteX16" fmla="*/ 59534 w 233451"/>
                    <a:gd name="connsiteY16" fmla="*/ 5633 h 53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3451" h="530489">
                      <a:moveTo>
                        <a:pt x="59534" y="5633"/>
                      </a:moveTo>
                      <a:cubicBezTo>
                        <a:pt x="37662" y="23272"/>
                        <a:pt x="26726" y="88889"/>
                        <a:pt x="17201" y="138983"/>
                      </a:cubicBezTo>
                      <a:cubicBezTo>
                        <a:pt x="7676" y="189077"/>
                        <a:pt x="3795" y="255047"/>
                        <a:pt x="2384" y="306200"/>
                      </a:cubicBezTo>
                      <a:cubicBezTo>
                        <a:pt x="973" y="357353"/>
                        <a:pt x="-4672" y="409211"/>
                        <a:pt x="8734" y="445900"/>
                      </a:cubicBezTo>
                      <a:cubicBezTo>
                        <a:pt x="22140" y="482589"/>
                        <a:pt x="65179" y="516103"/>
                        <a:pt x="82818" y="526333"/>
                      </a:cubicBezTo>
                      <a:cubicBezTo>
                        <a:pt x="100457" y="536564"/>
                        <a:pt x="96224" y="527039"/>
                        <a:pt x="114568" y="507283"/>
                      </a:cubicBezTo>
                      <a:cubicBezTo>
                        <a:pt x="132912" y="487527"/>
                        <a:pt x="173129" y="439550"/>
                        <a:pt x="192884" y="407800"/>
                      </a:cubicBezTo>
                      <a:cubicBezTo>
                        <a:pt x="212640" y="376050"/>
                        <a:pt x="230279" y="336891"/>
                        <a:pt x="233101" y="316783"/>
                      </a:cubicBezTo>
                      <a:cubicBezTo>
                        <a:pt x="235923" y="296675"/>
                        <a:pt x="221107" y="295969"/>
                        <a:pt x="209818" y="287150"/>
                      </a:cubicBezTo>
                      <a:cubicBezTo>
                        <a:pt x="198529" y="278331"/>
                        <a:pt x="177715" y="262102"/>
                        <a:pt x="165368" y="263866"/>
                      </a:cubicBezTo>
                      <a:cubicBezTo>
                        <a:pt x="153021" y="265630"/>
                        <a:pt x="146317" y="282564"/>
                        <a:pt x="135734" y="297733"/>
                      </a:cubicBezTo>
                      <a:cubicBezTo>
                        <a:pt x="125151" y="312902"/>
                        <a:pt x="108571" y="355941"/>
                        <a:pt x="101868" y="354883"/>
                      </a:cubicBezTo>
                      <a:cubicBezTo>
                        <a:pt x="95165" y="353825"/>
                        <a:pt x="95518" y="316077"/>
                        <a:pt x="95518" y="291383"/>
                      </a:cubicBezTo>
                      <a:cubicBezTo>
                        <a:pt x="95518" y="266689"/>
                        <a:pt x="95518" y="237761"/>
                        <a:pt x="101868" y="206716"/>
                      </a:cubicBezTo>
                      <a:cubicBezTo>
                        <a:pt x="108218" y="175671"/>
                        <a:pt x="125857" y="134044"/>
                        <a:pt x="133618" y="105116"/>
                      </a:cubicBezTo>
                      <a:cubicBezTo>
                        <a:pt x="141379" y="76188"/>
                        <a:pt x="160076" y="50436"/>
                        <a:pt x="148434" y="33150"/>
                      </a:cubicBezTo>
                      <a:cubicBezTo>
                        <a:pt x="136792" y="15864"/>
                        <a:pt x="81406" y="-12006"/>
                        <a:pt x="59534" y="5633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" name="フリーフォーム: 図形 194">
                  <a:extLst>
                    <a:ext uri="{FF2B5EF4-FFF2-40B4-BE49-F238E27FC236}">
                      <a16:creationId xmlns:a16="http://schemas.microsoft.com/office/drawing/2014/main" id="{CC978544-7A26-4F7F-A38B-E0E231802478}"/>
                    </a:ext>
                  </a:extLst>
                </p:cNvPr>
                <p:cNvSpPr/>
                <p:nvPr/>
              </p:nvSpPr>
              <p:spPr>
                <a:xfrm>
                  <a:off x="8091184" y="5753199"/>
                  <a:ext cx="155814" cy="431701"/>
                </a:xfrm>
                <a:custGeom>
                  <a:avLst/>
                  <a:gdLst>
                    <a:gd name="connsiteX0" fmla="*/ 833 w 155814"/>
                    <a:gd name="connsiteY0" fmla="*/ 21068 h 431701"/>
                    <a:gd name="connsiteX1" fmla="*/ 38933 w 155814"/>
                    <a:gd name="connsiteY1" fmla="*/ 186168 h 431701"/>
                    <a:gd name="connsiteX2" fmla="*/ 55866 w 155814"/>
                    <a:gd name="connsiteY2" fmla="*/ 414768 h 431701"/>
                    <a:gd name="connsiteX3" fmla="*/ 74916 w 155814"/>
                    <a:gd name="connsiteY3" fmla="*/ 414768 h 431701"/>
                    <a:gd name="connsiteX4" fmla="*/ 151116 w 155814"/>
                    <a:gd name="connsiteY4" fmla="*/ 414768 h 431701"/>
                    <a:gd name="connsiteX5" fmla="*/ 144766 w 155814"/>
                    <a:gd name="connsiteY5" fmla="*/ 268718 h 431701"/>
                    <a:gd name="connsiteX6" fmla="*/ 121483 w 155814"/>
                    <a:gd name="connsiteY6" fmla="*/ 78218 h 431701"/>
                    <a:gd name="connsiteX7" fmla="*/ 98199 w 155814"/>
                    <a:gd name="connsiteY7" fmla="*/ 8368 h 431701"/>
                    <a:gd name="connsiteX8" fmla="*/ 79149 w 155814"/>
                    <a:gd name="connsiteY8" fmla="*/ 2018 h 431701"/>
                    <a:gd name="connsiteX9" fmla="*/ 833 w 155814"/>
                    <a:gd name="connsiteY9" fmla="*/ 21068 h 43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814" h="431701">
                      <a:moveTo>
                        <a:pt x="833" y="21068"/>
                      </a:moveTo>
                      <a:cubicBezTo>
                        <a:pt x="-5870" y="51760"/>
                        <a:pt x="29761" y="120551"/>
                        <a:pt x="38933" y="186168"/>
                      </a:cubicBezTo>
                      <a:cubicBezTo>
                        <a:pt x="48105" y="251785"/>
                        <a:pt x="49869" y="376668"/>
                        <a:pt x="55866" y="414768"/>
                      </a:cubicBezTo>
                      <a:cubicBezTo>
                        <a:pt x="61863" y="452868"/>
                        <a:pt x="74916" y="414768"/>
                        <a:pt x="74916" y="414768"/>
                      </a:cubicBezTo>
                      <a:cubicBezTo>
                        <a:pt x="90791" y="414768"/>
                        <a:pt x="139474" y="439110"/>
                        <a:pt x="151116" y="414768"/>
                      </a:cubicBezTo>
                      <a:cubicBezTo>
                        <a:pt x="162758" y="390426"/>
                        <a:pt x="149705" y="324810"/>
                        <a:pt x="144766" y="268718"/>
                      </a:cubicBezTo>
                      <a:cubicBezTo>
                        <a:pt x="139827" y="212626"/>
                        <a:pt x="129244" y="121610"/>
                        <a:pt x="121483" y="78218"/>
                      </a:cubicBezTo>
                      <a:cubicBezTo>
                        <a:pt x="113722" y="34826"/>
                        <a:pt x="105255" y="21068"/>
                        <a:pt x="98199" y="8368"/>
                      </a:cubicBezTo>
                      <a:cubicBezTo>
                        <a:pt x="91143" y="-4332"/>
                        <a:pt x="94318" y="1665"/>
                        <a:pt x="79149" y="2018"/>
                      </a:cubicBezTo>
                      <a:cubicBezTo>
                        <a:pt x="63980" y="2371"/>
                        <a:pt x="7536" y="-9624"/>
                        <a:pt x="833" y="21068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5930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の人の顔&#10;&#10;自動的に生成された説明" hidden="1">
            <a:extLst>
              <a:ext uri="{FF2B5EF4-FFF2-40B4-BE49-F238E27FC236}">
                <a16:creationId xmlns:a16="http://schemas.microsoft.com/office/drawing/2014/main" id="{EA751187-4159-4B88-8907-4C8DC840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34925">
            <a:noFill/>
          </a:ln>
        </p:spPr>
      </p:pic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F7109733-F279-4A50-8AC7-3001219F6E9C}"/>
              </a:ext>
            </a:extLst>
          </p:cNvPr>
          <p:cNvGrpSpPr/>
          <p:nvPr/>
        </p:nvGrpSpPr>
        <p:grpSpPr>
          <a:xfrm>
            <a:off x="2613025" y="101316"/>
            <a:ext cx="6975475" cy="6743984"/>
            <a:chOff x="2613025" y="101316"/>
            <a:chExt cx="6975475" cy="6743984"/>
          </a:xfrm>
        </p:grpSpPr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1A4B6466-C427-4E31-B283-9A1D30CAA8ED}"/>
                </a:ext>
              </a:extLst>
            </p:cNvPr>
            <p:cNvSpPr/>
            <p:nvPr/>
          </p:nvSpPr>
          <p:spPr>
            <a:xfrm>
              <a:off x="5208588" y="2608070"/>
              <a:ext cx="151402" cy="200798"/>
            </a:xfrm>
            <a:custGeom>
              <a:avLst/>
              <a:gdLst>
                <a:gd name="connsiteX0" fmla="*/ 146050 w 151402"/>
                <a:gd name="connsiteY0" fmla="*/ 1780 h 200798"/>
                <a:gd name="connsiteX1" fmla="*/ 141287 w 151402"/>
                <a:gd name="connsiteY1" fmla="*/ 68455 h 200798"/>
                <a:gd name="connsiteX2" fmla="*/ 69850 w 151402"/>
                <a:gd name="connsiteY2" fmla="*/ 122430 h 200798"/>
                <a:gd name="connsiteX3" fmla="*/ 52387 w 151402"/>
                <a:gd name="connsiteY3" fmla="*/ 176405 h 200798"/>
                <a:gd name="connsiteX4" fmla="*/ 17462 w 151402"/>
                <a:gd name="connsiteY4" fmla="*/ 193868 h 200798"/>
                <a:gd name="connsiteX5" fmla="*/ 0 w 151402"/>
                <a:gd name="connsiteY5" fmla="*/ 193868 h 200798"/>
                <a:gd name="connsiteX6" fmla="*/ 17462 w 151402"/>
                <a:gd name="connsiteY6" fmla="*/ 109730 h 200798"/>
                <a:gd name="connsiteX7" fmla="*/ 95250 w 151402"/>
                <a:gd name="connsiteY7" fmla="*/ 27180 h 200798"/>
                <a:gd name="connsiteX8" fmla="*/ 146050 w 151402"/>
                <a:gd name="connsiteY8" fmla="*/ 1780 h 2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02" h="200798">
                  <a:moveTo>
                    <a:pt x="146050" y="1780"/>
                  </a:moveTo>
                  <a:cubicBezTo>
                    <a:pt x="153723" y="8659"/>
                    <a:pt x="153987" y="48347"/>
                    <a:pt x="141287" y="68455"/>
                  </a:cubicBezTo>
                  <a:cubicBezTo>
                    <a:pt x="128587" y="88563"/>
                    <a:pt x="84667" y="104438"/>
                    <a:pt x="69850" y="122430"/>
                  </a:cubicBezTo>
                  <a:cubicBezTo>
                    <a:pt x="55033" y="140422"/>
                    <a:pt x="61118" y="164499"/>
                    <a:pt x="52387" y="176405"/>
                  </a:cubicBezTo>
                  <a:cubicBezTo>
                    <a:pt x="43656" y="188311"/>
                    <a:pt x="26193" y="190958"/>
                    <a:pt x="17462" y="193868"/>
                  </a:cubicBezTo>
                  <a:cubicBezTo>
                    <a:pt x="8731" y="196778"/>
                    <a:pt x="0" y="207891"/>
                    <a:pt x="0" y="193868"/>
                  </a:cubicBezTo>
                  <a:cubicBezTo>
                    <a:pt x="0" y="179845"/>
                    <a:pt x="1587" y="137511"/>
                    <a:pt x="17462" y="109730"/>
                  </a:cubicBezTo>
                  <a:cubicBezTo>
                    <a:pt x="33337" y="81949"/>
                    <a:pt x="72760" y="45436"/>
                    <a:pt x="95250" y="27180"/>
                  </a:cubicBezTo>
                  <a:cubicBezTo>
                    <a:pt x="117740" y="8924"/>
                    <a:pt x="138377" y="-5099"/>
                    <a:pt x="146050" y="1780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1429C10F-7E0C-428B-87F5-86DF3D4D02CF}"/>
                </a:ext>
              </a:extLst>
            </p:cNvPr>
            <p:cNvSpPr/>
            <p:nvPr/>
          </p:nvSpPr>
          <p:spPr>
            <a:xfrm>
              <a:off x="5322888" y="2774950"/>
              <a:ext cx="384175" cy="102311"/>
            </a:xfrm>
            <a:custGeom>
              <a:avLst/>
              <a:gdLst>
                <a:gd name="connsiteX0" fmla="*/ 0 w 384175"/>
                <a:gd name="connsiteY0" fmla="*/ 0 h 102311"/>
                <a:gd name="connsiteX1" fmla="*/ 82550 w 384175"/>
                <a:gd name="connsiteY1" fmla="*/ 80963 h 102311"/>
                <a:gd name="connsiteX2" fmla="*/ 173037 w 384175"/>
                <a:gd name="connsiteY2" fmla="*/ 101600 h 102311"/>
                <a:gd name="connsiteX3" fmla="*/ 320675 w 384175"/>
                <a:gd name="connsiteY3" fmla="*/ 95250 h 102311"/>
                <a:gd name="connsiteX4" fmla="*/ 384175 w 384175"/>
                <a:gd name="connsiteY4" fmla="*/ 73025 h 1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175" h="102311">
                  <a:moveTo>
                    <a:pt x="0" y="0"/>
                  </a:moveTo>
                  <a:cubicBezTo>
                    <a:pt x="26855" y="32015"/>
                    <a:pt x="53711" y="64030"/>
                    <a:pt x="82550" y="80963"/>
                  </a:cubicBezTo>
                  <a:cubicBezTo>
                    <a:pt x="111389" y="97896"/>
                    <a:pt x="133349" y="99219"/>
                    <a:pt x="173037" y="101600"/>
                  </a:cubicBezTo>
                  <a:cubicBezTo>
                    <a:pt x="212725" y="103981"/>
                    <a:pt x="285485" y="100012"/>
                    <a:pt x="320675" y="95250"/>
                  </a:cubicBezTo>
                  <a:cubicBezTo>
                    <a:pt x="355865" y="90488"/>
                    <a:pt x="370020" y="81756"/>
                    <a:pt x="384175" y="730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52CAAD2-F204-475F-9547-CE238BB0F491}"/>
                </a:ext>
              </a:extLst>
            </p:cNvPr>
            <p:cNvSpPr/>
            <p:nvPr/>
          </p:nvSpPr>
          <p:spPr>
            <a:xfrm>
              <a:off x="5205413" y="2566592"/>
              <a:ext cx="561975" cy="228996"/>
            </a:xfrm>
            <a:custGeom>
              <a:avLst/>
              <a:gdLst>
                <a:gd name="connsiteX0" fmla="*/ 0 w 561975"/>
                <a:gd name="connsiteY0" fmla="*/ 228996 h 228996"/>
                <a:gd name="connsiteX1" fmla="*/ 38100 w 561975"/>
                <a:gd name="connsiteY1" fmla="*/ 128983 h 228996"/>
                <a:gd name="connsiteX2" fmla="*/ 150812 w 561975"/>
                <a:gd name="connsiteY2" fmla="*/ 38496 h 228996"/>
                <a:gd name="connsiteX3" fmla="*/ 346075 w 561975"/>
                <a:gd name="connsiteY3" fmla="*/ 396 h 228996"/>
                <a:gd name="connsiteX4" fmla="*/ 473075 w 561975"/>
                <a:gd name="connsiteY4" fmla="*/ 21033 h 228996"/>
                <a:gd name="connsiteX5" fmla="*/ 561975 w 561975"/>
                <a:gd name="connsiteY5" fmla="*/ 59133 h 22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228996">
                  <a:moveTo>
                    <a:pt x="0" y="228996"/>
                  </a:moveTo>
                  <a:cubicBezTo>
                    <a:pt x="6482" y="194864"/>
                    <a:pt x="12965" y="160733"/>
                    <a:pt x="38100" y="128983"/>
                  </a:cubicBezTo>
                  <a:cubicBezTo>
                    <a:pt x="63235" y="97233"/>
                    <a:pt x="99483" y="59927"/>
                    <a:pt x="150812" y="38496"/>
                  </a:cubicBezTo>
                  <a:cubicBezTo>
                    <a:pt x="202141" y="17065"/>
                    <a:pt x="292365" y="3306"/>
                    <a:pt x="346075" y="396"/>
                  </a:cubicBezTo>
                  <a:cubicBezTo>
                    <a:pt x="399785" y="-2514"/>
                    <a:pt x="437092" y="11243"/>
                    <a:pt x="473075" y="21033"/>
                  </a:cubicBezTo>
                  <a:cubicBezTo>
                    <a:pt x="509058" y="30822"/>
                    <a:pt x="535516" y="44977"/>
                    <a:pt x="561975" y="591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79BE5CF-1A67-4596-A571-29E65D44BCBD}"/>
                </a:ext>
              </a:extLst>
            </p:cNvPr>
            <p:cNvSpPr/>
            <p:nvPr/>
          </p:nvSpPr>
          <p:spPr>
            <a:xfrm>
              <a:off x="5245145" y="2598732"/>
              <a:ext cx="489530" cy="192935"/>
            </a:xfrm>
            <a:custGeom>
              <a:avLst/>
              <a:gdLst>
                <a:gd name="connsiteX0" fmla="*/ 265068 w 489530"/>
                <a:gd name="connsiteY0" fmla="*/ 50806 h 192935"/>
                <a:gd name="connsiteX1" fmla="*/ 180930 w 489530"/>
                <a:gd name="connsiteY1" fmla="*/ 93668 h 192935"/>
                <a:gd name="connsiteX2" fmla="*/ 150768 w 489530"/>
                <a:gd name="connsiteY2" fmla="*/ 123831 h 192935"/>
                <a:gd name="connsiteX3" fmla="*/ 146005 w 489530"/>
                <a:gd name="connsiteY3" fmla="*/ 147643 h 192935"/>
                <a:gd name="connsiteX4" fmla="*/ 199980 w 489530"/>
                <a:gd name="connsiteY4" fmla="*/ 185743 h 192935"/>
                <a:gd name="connsiteX5" fmla="*/ 104730 w 489530"/>
                <a:gd name="connsiteY5" fmla="*/ 152406 h 192935"/>
                <a:gd name="connsiteX6" fmla="*/ 101555 w 489530"/>
                <a:gd name="connsiteY6" fmla="*/ 146056 h 192935"/>
                <a:gd name="connsiteX7" fmla="*/ 1543 w 489530"/>
                <a:gd name="connsiteY7" fmla="*/ 192093 h 192935"/>
                <a:gd name="connsiteX8" fmla="*/ 44405 w 489530"/>
                <a:gd name="connsiteY8" fmla="*/ 100018 h 192935"/>
                <a:gd name="connsiteX9" fmla="*/ 93618 w 489530"/>
                <a:gd name="connsiteY9" fmla="*/ 55568 h 192935"/>
                <a:gd name="connsiteX10" fmla="*/ 184105 w 489530"/>
                <a:gd name="connsiteY10" fmla="*/ 17468 h 192935"/>
                <a:gd name="connsiteX11" fmla="*/ 301580 w 489530"/>
                <a:gd name="connsiteY11" fmla="*/ 6 h 192935"/>
                <a:gd name="connsiteX12" fmla="*/ 420643 w 489530"/>
                <a:gd name="connsiteY12" fmla="*/ 19056 h 192935"/>
                <a:gd name="connsiteX13" fmla="*/ 488905 w 489530"/>
                <a:gd name="connsiteY13" fmla="*/ 58743 h 192935"/>
                <a:gd name="connsiteX14" fmla="*/ 382543 w 489530"/>
                <a:gd name="connsiteY14" fmla="*/ 17468 h 192935"/>
                <a:gd name="connsiteX15" fmla="*/ 265068 w 489530"/>
                <a:gd name="connsiteY15" fmla="*/ 50806 h 19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30" h="192935">
                  <a:moveTo>
                    <a:pt x="265068" y="50806"/>
                  </a:moveTo>
                  <a:cubicBezTo>
                    <a:pt x="231466" y="63506"/>
                    <a:pt x="199980" y="81497"/>
                    <a:pt x="180930" y="93668"/>
                  </a:cubicBezTo>
                  <a:cubicBezTo>
                    <a:pt x="161880" y="105839"/>
                    <a:pt x="156589" y="114835"/>
                    <a:pt x="150768" y="123831"/>
                  </a:cubicBezTo>
                  <a:cubicBezTo>
                    <a:pt x="144947" y="132827"/>
                    <a:pt x="137803" y="137324"/>
                    <a:pt x="146005" y="147643"/>
                  </a:cubicBezTo>
                  <a:cubicBezTo>
                    <a:pt x="154207" y="157962"/>
                    <a:pt x="206859" y="184949"/>
                    <a:pt x="199980" y="185743"/>
                  </a:cubicBezTo>
                  <a:cubicBezTo>
                    <a:pt x="193101" y="186537"/>
                    <a:pt x="104730" y="152406"/>
                    <a:pt x="104730" y="152406"/>
                  </a:cubicBezTo>
                  <a:cubicBezTo>
                    <a:pt x="88326" y="145792"/>
                    <a:pt x="118753" y="139442"/>
                    <a:pt x="101555" y="146056"/>
                  </a:cubicBezTo>
                  <a:cubicBezTo>
                    <a:pt x="84357" y="152670"/>
                    <a:pt x="11068" y="199766"/>
                    <a:pt x="1543" y="192093"/>
                  </a:cubicBezTo>
                  <a:cubicBezTo>
                    <a:pt x="-7982" y="184420"/>
                    <a:pt x="29059" y="122772"/>
                    <a:pt x="44405" y="100018"/>
                  </a:cubicBezTo>
                  <a:cubicBezTo>
                    <a:pt x="59751" y="77264"/>
                    <a:pt x="70335" y="69326"/>
                    <a:pt x="93618" y="55568"/>
                  </a:cubicBezTo>
                  <a:cubicBezTo>
                    <a:pt x="116901" y="41810"/>
                    <a:pt x="149445" y="26728"/>
                    <a:pt x="184105" y="17468"/>
                  </a:cubicBezTo>
                  <a:cubicBezTo>
                    <a:pt x="218765" y="8208"/>
                    <a:pt x="262157" y="-259"/>
                    <a:pt x="301580" y="6"/>
                  </a:cubicBezTo>
                  <a:cubicBezTo>
                    <a:pt x="341003" y="271"/>
                    <a:pt x="389422" y="9267"/>
                    <a:pt x="420643" y="19056"/>
                  </a:cubicBezTo>
                  <a:cubicBezTo>
                    <a:pt x="451864" y="28845"/>
                    <a:pt x="495255" y="59008"/>
                    <a:pt x="488905" y="58743"/>
                  </a:cubicBezTo>
                  <a:cubicBezTo>
                    <a:pt x="482555" y="58478"/>
                    <a:pt x="419320" y="20114"/>
                    <a:pt x="382543" y="17468"/>
                  </a:cubicBezTo>
                  <a:cubicBezTo>
                    <a:pt x="345766" y="14822"/>
                    <a:pt x="298670" y="38106"/>
                    <a:pt x="265068" y="5080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BB08E99-C817-4A45-9A71-7DAF317CDD41}"/>
                </a:ext>
              </a:extLst>
            </p:cNvPr>
            <p:cNvSpPr/>
            <p:nvPr/>
          </p:nvSpPr>
          <p:spPr>
            <a:xfrm>
              <a:off x="5702044" y="2633511"/>
              <a:ext cx="232211" cy="248376"/>
            </a:xfrm>
            <a:custGeom>
              <a:avLst/>
              <a:gdLst>
                <a:gd name="connsiteX0" fmla="*/ 70106 w 232211"/>
                <a:gd name="connsiteY0" fmla="*/ 152 h 248376"/>
                <a:gd name="connsiteX1" fmla="*/ 132019 w 232211"/>
                <a:gd name="connsiteY1" fmla="*/ 39839 h 248376"/>
                <a:gd name="connsiteX2" fmla="*/ 217744 w 232211"/>
                <a:gd name="connsiteY2" fmla="*/ 158902 h 248376"/>
                <a:gd name="connsiteX3" fmla="*/ 230444 w 232211"/>
                <a:gd name="connsiteY3" fmla="*/ 247802 h 248376"/>
                <a:gd name="connsiteX4" fmla="*/ 198694 w 232211"/>
                <a:gd name="connsiteY4" fmla="*/ 197002 h 248376"/>
                <a:gd name="connsiteX5" fmla="*/ 187581 w 232211"/>
                <a:gd name="connsiteY5" fmla="*/ 193827 h 248376"/>
                <a:gd name="connsiteX6" fmla="*/ 256 w 232211"/>
                <a:gd name="connsiteY6" fmla="*/ 209702 h 248376"/>
                <a:gd name="connsiteX7" fmla="*/ 146306 w 232211"/>
                <a:gd name="connsiteY7" fmla="*/ 165252 h 248376"/>
                <a:gd name="connsiteX8" fmla="*/ 117731 w 232211"/>
                <a:gd name="connsiteY8" fmla="*/ 119214 h 248376"/>
                <a:gd name="connsiteX9" fmla="*/ 89156 w 232211"/>
                <a:gd name="connsiteY9" fmla="*/ 65239 h 248376"/>
                <a:gd name="connsiteX10" fmla="*/ 65344 w 232211"/>
                <a:gd name="connsiteY10" fmla="*/ 50952 h 248376"/>
                <a:gd name="connsiteX11" fmla="*/ 70106 w 232211"/>
                <a:gd name="connsiteY11" fmla="*/ 152 h 24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211" h="248376">
                  <a:moveTo>
                    <a:pt x="70106" y="152"/>
                  </a:moveTo>
                  <a:cubicBezTo>
                    <a:pt x="81218" y="-1700"/>
                    <a:pt x="107413" y="13381"/>
                    <a:pt x="132019" y="39839"/>
                  </a:cubicBezTo>
                  <a:cubicBezTo>
                    <a:pt x="156625" y="66297"/>
                    <a:pt x="201340" y="124242"/>
                    <a:pt x="217744" y="158902"/>
                  </a:cubicBezTo>
                  <a:cubicBezTo>
                    <a:pt x="234148" y="193562"/>
                    <a:pt x="233619" y="241452"/>
                    <a:pt x="230444" y="247802"/>
                  </a:cubicBezTo>
                  <a:cubicBezTo>
                    <a:pt x="227269" y="254152"/>
                    <a:pt x="205838" y="205998"/>
                    <a:pt x="198694" y="197002"/>
                  </a:cubicBezTo>
                  <a:cubicBezTo>
                    <a:pt x="191550" y="188006"/>
                    <a:pt x="220654" y="191710"/>
                    <a:pt x="187581" y="193827"/>
                  </a:cubicBezTo>
                  <a:cubicBezTo>
                    <a:pt x="154508" y="195944"/>
                    <a:pt x="7135" y="214464"/>
                    <a:pt x="256" y="209702"/>
                  </a:cubicBezTo>
                  <a:cubicBezTo>
                    <a:pt x="-6623" y="204940"/>
                    <a:pt x="126727" y="180333"/>
                    <a:pt x="146306" y="165252"/>
                  </a:cubicBezTo>
                  <a:cubicBezTo>
                    <a:pt x="165885" y="150171"/>
                    <a:pt x="127256" y="135883"/>
                    <a:pt x="117731" y="119214"/>
                  </a:cubicBezTo>
                  <a:cubicBezTo>
                    <a:pt x="108206" y="102545"/>
                    <a:pt x="97887" y="76616"/>
                    <a:pt x="89156" y="65239"/>
                  </a:cubicBezTo>
                  <a:cubicBezTo>
                    <a:pt x="80425" y="53862"/>
                    <a:pt x="67990" y="62065"/>
                    <a:pt x="65344" y="50952"/>
                  </a:cubicBezTo>
                  <a:cubicBezTo>
                    <a:pt x="62698" y="39839"/>
                    <a:pt x="58994" y="2004"/>
                    <a:pt x="70106" y="15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F101D22C-BBBA-44EC-A84F-71121E5F36A8}"/>
                </a:ext>
              </a:extLst>
            </p:cNvPr>
            <p:cNvSpPr/>
            <p:nvPr/>
          </p:nvSpPr>
          <p:spPr>
            <a:xfrm>
              <a:off x="5365386" y="2789701"/>
              <a:ext cx="268796" cy="80675"/>
            </a:xfrm>
            <a:custGeom>
              <a:avLst/>
              <a:gdLst>
                <a:gd name="connsiteX0" fmla="*/ 364 w 268796"/>
                <a:gd name="connsiteY0" fmla="*/ 1124 h 80675"/>
                <a:gd name="connsiteX1" fmla="*/ 52752 w 268796"/>
                <a:gd name="connsiteY1" fmla="*/ 32874 h 80675"/>
                <a:gd name="connsiteX2" fmla="*/ 138477 w 268796"/>
                <a:gd name="connsiteY2" fmla="*/ 61449 h 80675"/>
                <a:gd name="connsiteX3" fmla="*/ 268652 w 268796"/>
                <a:gd name="connsiteY3" fmla="*/ 75737 h 80675"/>
                <a:gd name="connsiteX4" fmla="*/ 162289 w 268796"/>
                <a:gd name="connsiteY4" fmla="*/ 80499 h 80675"/>
                <a:gd name="connsiteX5" fmla="*/ 78152 w 268796"/>
                <a:gd name="connsiteY5" fmla="*/ 75737 h 80675"/>
                <a:gd name="connsiteX6" fmla="*/ 364 w 268796"/>
                <a:gd name="connsiteY6" fmla="*/ 1124 h 8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96" h="80675">
                  <a:moveTo>
                    <a:pt x="364" y="1124"/>
                  </a:moveTo>
                  <a:cubicBezTo>
                    <a:pt x="-3869" y="-6020"/>
                    <a:pt x="29733" y="22820"/>
                    <a:pt x="52752" y="32874"/>
                  </a:cubicBezTo>
                  <a:cubicBezTo>
                    <a:pt x="75771" y="42928"/>
                    <a:pt x="102494" y="54305"/>
                    <a:pt x="138477" y="61449"/>
                  </a:cubicBezTo>
                  <a:cubicBezTo>
                    <a:pt x="174460" y="68593"/>
                    <a:pt x="264683" y="72562"/>
                    <a:pt x="268652" y="75737"/>
                  </a:cubicBezTo>
                  <a:cubicBezTo>
                    <a:pt x="272621" y="78912"/>
                    <a:pt x="194039" y="80499"/>
                    <a:pt x="162289" y="80499"/>
                  </a:cubicBezTo>
                  <a:cubicBezTo>
                    <a:pt x="130539" y="80499"/>
                    <a:pt x="101171" y="82087"/>
                    <a:pt x="78152" y="75737"/>
                  </a:cubicBezTo>
                  <a:cubicBezTo>
                    <a:pt x="55133" y="69387"/>
                    <a:pt x="4597" y="8268"/>
                    <a:pt x="364" y="112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8BAF29C-D386-4F9D-8712-EFB9F16D40C7}"/>
                </a:ext>
              </a:extLst>
            </p:cNvPr>
            <p:cNvSpPr/>
            <p:nvPr/>
          </p:nvSpPr>
          <p:spPr>
            <a:xfrm>
              <a:off x="5202239" y="2532063"/>
              <a:ext cx="142874" cy="220662"/>
            </a:xfrm>
            <a:custGeom>
              <a:avLst/>
              <a:gdLst>
                <a:gd name="connsiteX0" fmla="*/ 142874 w 142874"/>
                <a:gd name="connsiteY0" fmla="*/ 0 h 220662"/>
                <a:gd name="connsiteX1" fmla="*/ 88899 w 142874"/>
                <a:gd name="connsiteY1" fmla="*/ 44450 h 220662"/>
                <a:gd name="connsiteX2" fmla="*/ 30161 w 142874"/>
                <a:gd name="connsiteY2" fmla="*/ 103187 h 220662"/>
                <a:gd name="connsiteX3" fmla="*/ 3174 w 142874"/>
                <a:gd name="connsiteY3" fmla="*/ 169862 h 220662"/>
                <a:gd name="connsiteX4" fmla="*/ 1586 w 142874"/>
                <a:gd name="connsiteY4" fmla="*/ 220662 h 22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220662">
                  <a:moveTo>
                    <a:pt x="142874" y="0"/>
                  </a:moveTo>
                  <a:cubicBezTo>
                    <a:pt x="125279" y="13626"/>
                    <a:pt x="107684" y="27252"/>
                    <a:pt x="88899" y="44450"/>
                  </a:cubicBezTo>
                  <a:cubicBezTo>
                    <a:pt x="70114" y="61648"/>
                    <a:pt x="44448" y="82285"/>
                    <a:pt x="30161" y="103187"/>
                  </a:cubicBezTo>
                  <a:cubicBezTo>
                    <a:pt x="15873" y="124089"/>
                    <a:pt x="7936" y="150283"/>
                    <a:pt x="3174" y="169862"/>
                  </a:cubicBezTo>
                  <a:cubicBezTo>
                    <a:pt x="-1588" y="189441"/>
                    <a:pt x="-1" y="205051"/>
                    <a:pt x="1586" y="220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390C4CF8-C825-44F0-A47E-7E1EED226DE6}"/>
                </a:ext>
              </a:extLst>
            </p:cNvPr>
            <p:cNvSpPr/>
            <p:nvPr/>
          </p:nvSpPr>
          <p:spPr>
            <a:xfrm>
              <a:off x="5075238" y="2803525"/>
              <a:ext cx="160337" cy="42863"/>
            </a:xfrm>
            <a:custGeom>
              <a:avLst/>
              <a:gdLst>
                <a:gd name="connsiteX0" fmla="*/ 160337 w 160337"/>
                <a:gd name="connsiteY0" fmla="*/ 0 h 42863"/>
                <a:gd name="connsiteX1" fmla="*/ 85725 w 160337"/>
                <a:gd name="connsiteY1" fmla="*/ 11113 h 42863"/>
                <a:gd name="connsiteX2" fmla="*/ 38100 w 160337"/>
                <a:gd name="connsiteY2" fmla="*/ 15875 h 42863"/>
                <a:gd name="connsiteX3" fmla="*/ 0 w 160337"/>
                <a:gd name="connsiteY3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37" h="42863">
                  <a:moveTo>
                    <a:pt x="160337" y="0"/>
                  </a:moveTo>
                  <a:lnTo>
                    <a:pt x="85725" y="11113"/>
                  </a:lnTo>
                  <a:cubicBezTo>
                    <a:pt x="65352" y="13759"/>
                    <a:pt x="52387" y="10583"/>
                    <a:pt x="38100" y="15875"/>
                  </a:cubicBezTo>
                  <a:cubicBezTo>
                    <a:pt x="23813" y="21167"/>
                    <a:pt x="11906" y="32015"/>
                    <a:pt x="0" y="42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A7E470F-1A73-4E43-B5FF-133E633E1436}"/>
                </a:ext>
              </a:extLst>
            </p:cNvPr>
            <p:cNvSpPr/>
            <p:nvPr/>
          </p:nvSpPr>
          <p:spPr>
            <a:xfrm>
              <a:off x="5781675" y="2501900"/>
              <a:ext cx="195263" cy="239713"/>
            </a:xfrm>
            <a:custGeom>
              <a:avLst/>
              <a:gdLst>
                <a:gd name="connsiteX0" fmla="*/ 0 w 195263"/>
                <a:gd name="connsiteY0" fmla="*/ 0 h 239713"/>
                <a:gd name="connsiteX1" fmla="*/ 39688 w 195263"/>
                <a:gd name="connsiteY1" fmla="*/ 63500 h 239713"/>
                <a:gd name="connsiteX2" fmla="*/ 101600 w 195263"/>
                <a:gd name="connsiteY2" fmla="*/ 104775 h 239713"/>
                <a:gd name="connsiteX3" fmla="*/ 128588 w 195263"/>
                <a:gd name="connsiteY3" fmla="*/ 171450 h 239713"/>
                <a:gd name="connsiteX4" fmla="*/ 195263 w 195263"/>
                <a:gd name="connsiteY4" fmla="*/ 239713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63" h="239713">
                  <a:moveTo>
                    <a:pt x="0" y="0"/>
                  </a:moveTo>
                  <a:cubicBezTo>
                    <a:pt x="11377" y="23019"/>
                    <a:pt x="22755" y="46038"/>
                    <a:pt x="39688" y="63500"/>
                  </a:cubicBezTo>
                  <a:cubicBezTo>
                    <a:pt x="56621" y="80962"/>
                    <a:pt x="86783" y="86783"/>
                    <a:pt x="101600" y="104775"/>
                  </a:cubicBezTo>
                  <a:cubicBezTo>
                    <a:pt x="116417" y="122767"/>
                    <a:pt x="112978" y="148960"/>
                    <a:pt x="128588" y="171450"/>
                  </a:cubicBezTo>
                  <a:cubicBezTo>
                    <a:pt x="144199" y="193940"/>
                    <a:pt x="169731" y="216826"/>
                    <a:pt x="195263" y="2397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D313FAD-8211-4183-BE19-F69ACD1EEDFA}"/>
                </a:ext>
              </a:extLst>
            </p:cNvPr>
            <p:cNvSpPr/>
            <p:nvPr/>
          </p:nvSpPr>
          <p:spPr>
            <a:xfrm>
              <a:off x="6021917" y="3667819"/>
              <a:ext cx="260350" cy="117180"/>
            </a:xfrm>
            <a:custGeom>
              <a:avLst/>
              <a:gdLst>
                <a:gd name="connsiteX0" fmla="*/ 0 w 260350"/>
                <a:gd name="connsiteY0" fmla="*/ 59631 h 117180"/>
                <a:gd name="connsiteX1" fmla="*/ 14816 w 260350"/>
                <a:gd name="connsiteY1" fmla="*/ 8831 h 117180"/>
                <a:gd name="connsiteX2" fmla="*/ 65616 w 260350"/>
                <a:gd name="connsiteY2" fmla="*/ 364 h 117180"/>
                <a:gd name="connsiteX3" fmla="*/ 95250 w 260350"/>
                <a:gd name="connsiteY3" fmla="*/ 13064 h 117180"/>
                <a:gd name="connsiteX4" fmla="*/ 131233 w 260350"/>
                <a:gd name="connsiteY4" fmla="*/ 49048 h 117180"/>
                <a:gd name="connsiteX5" fmla="*/ 162983 w 260350"/>
                <a:gd name="connsiteY5" fmla="*/ 93498 h 117180"/>
                <a:gd name="connsiteX6" fmla="*/ 205316 w 260350"/>
                <a:gd name="connsiteY6" fmla="*/ 116781 h 117180"/>
                <a:gd name="connsiteX7" fmla="*/ 237066 w 260350"/>
                <a:gd name="connsiteY7" fmla="*/ 106198 h 117180"/>
                <a:gd name="connsiteX8" fmla="*/ 260350 w 260350"/>
                <a:gd name="connsiteY8" fmla="*/ 80798 h 11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50" h="117180">
                  <a:moveTo>
                    <a:pt x="0" y="59631"/>
                  </a:moveTo>
                  <a:cubicBezTo>
                    <a:pt x="1940" y="39170"/>
                    <a:pt x="3880" y="18709"/>
                    <a:pt x="14816" y="8831"/>
                  </a:cubicBezTo>
                  <a:cubicBezTo>
                    <a:pt x="25752" y="-1047"/>
                    <a:pt x="52210" y="-341"/>
                    <a:pt x="65616" y="364"/>
                  </a:cubicBezTo>
                  <a:cubicBezTo>
                    <a:pt x="79022" y="1069"/>
                    <a:pt x="84314" y="4950"/>
                    <a:pt x="95250" y="13064"/>
                  </a:cubicBezTo>
                  <a:cubicBezTo>
                    <a:pt x="106186" y="21178"/>
                    <a:pt x="119944" y="35642"/>
                    <a:pt x="131233" y="49048"/>
                  </a:cubicBezTo>
                  <a:cubicBezTo>
                    <a:pt x="142522" y="62454"/>
                    <a:pt x="150636" y="82209"/>
                    <a:pt x="162983" y="93498"/>
                  </a:cubicBezTo>
                  <a:cubicBezTo>
                    <a:pt x="175330" y="104787"/>
                    <a:pt x="192969" y="114664"/>
                    <a:pt x="205316" y="116781"/>
                  </a:cubicBezTo>
                  <a:cubicBezTo>
                    <a:pt x="217663" y="118898"/>
                    <a:pt x="227894" y="112195"/>
                    <a:pt x="237066" y="106198"/>
                  </a:cubicBezTo>
                  <a:cubicBezTo>
                    <a:pt x="246238" y="100201"/>
                    <a:pt x="253294" y="90499"/>
                    <a:pt x="260350" y="807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BDD7BC0-3B51-460F-BF00-5C44D9FFE4C0}"/>
                </a:ext>
              </a:extLst>
            </p:cNvPr>
            <p:cNvSpPr/>
            <p:nvPr/>
          </p:nvSpPr>
          <p:spPr>
            <a:xfrm>
              <a:off x="6381750" y="3670893"/>
              <a:ext cx="125413" cy="70845"/>
            </a:xfrm>
            <a:custGeom>
              <a:avLst/>
              <a:gdLst>
                <a:gd name="connsiteX0" fmla="*/ 0 w 125413"/>
                <a:gd name="connsiteY0" fmla="*/ 37507 h 70845"/>
                <a:gd name="connsiteX1" fmla="*/ 39688 w 125413"/>
                <a:gd name="connsiteY1" fmla="*/ 4170 h 70845"/>
                <a:gd name="connsiteX2" fmla="*/ 69850 w 125413"/>
                <a:gd name="connsiteY2" fmla="*/ 2582 h 70845"/>
                <a:gd name="connsiteX3" fmla="*/ 100013 w 125413"/>
                <a:gd name="connsiteY3" fmla="*/ 23220 h 70845"/>
                <a:gd name="connsiteX4" fmla="*/ 107950 w 125413"/>
                <a:gd name="connsiteY4" fmla="*/ 35920 h 70845"/>
                <a:gd name="connsiteX5" fmla="*/ 112713 w 125413"/>
                <a:gd name="connsiteY5" fmla="*/ 59732 h 70845"/>
                <a:gd name="connsiteX6" fmla="*/ 125413 w 125413"/>
                <a:gd name="connsiteY6" fmla="*/ 70845 h 7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13" h="70845">
                  <a:moveTo>
                    <a:pt x="0" y="37507"/>
                  </a:moveTo>
                  <a:cubicBezTo>
                    <a:pt x="14023" y="23749"/>
                    <a:pt x="28046" y="9991"/>
                    <a:pt x="39688" y="4170"/>
                  </a:cubicBezTo>
                  <a:cubicBezTo>
                    <a:pt x="51330" y="-1651"/>
                    <a:pt x="59796" y="-593"/>
                    <a:pt x="69850" y="2582"/>
                  </a:cubicBezTo>
                  <a:cubicBezTo>
                    <a:pt x="79904" y="5757"/>
                    <a:pt x="93663" y="17664"/>
                    <a:pt x="100013" y="23220"/>
                  </a:cubicBezTo>
                  <a:cubicBezTo>
                    <a:pt x="106363" y="28776"/>
                    <a:pt x="105833" y="29835"/>
                    <a:pt x="107950" y="35920"/>
                  </a:cubicBezTo>
                  <a:cubicBezTo>
                    <a:pt x="110067" y="42005"/>
                    <a:pt x="109803" y="53911"/>
                    <a:pt x="112713" y="59732"/>
                  </a:cubicBezTo>
                  <a:cubicBezTo>
                    <a:pt x="115624" y="65553"/>
                    <a:pt x="120518" y="68199"/>
                    <a:pt x="125413" y="7084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4D5D64DC-D20A-4B24-B89C-EDA708C25268}"/>
                </a:ext>
              </a:extLst>
            </p:cNvPr>
            <p:cNvSpPr/>
            <p:nvPr/>
          </p:nvSpPr>
          <p:spPr>
            <a:xfrm>
              <a:off x="6591300" y="3511550"/>
              <a:ext cx="46038" cy="114300"/>
            </a:xfrm>
            <a:custGeom>
              <a:avLst/>
              <a:gdLst>
                <a:gd name="connsiteX0" fmla="*/ 0 w 46038"/>
                <a:gd name="connsiteY0" fmla="*/ 0 h 114300"/>
                <a:gd name="connsiteX1" fmla="*/ 38100 w 46038"/>
                <a:gd name="connsiteY1" fmla="*/ 60325 h 114300"/>
                <a:gd name="connsiteX2" fmla="*/ 46038 w 46038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38" h="114300">
                  <a:moveTo>
                    <a:pt x="0" y="0"/>
                  </a:moveTo>
                  <a:cubicBezTo>
                    <a:pt x="15213" y="20637"/>
                    <a:pt x="30427" y="41275"/>
                    <a:pt x="38100" y="60325"/>
                  </a:cubicBezTo>
                  <a:cubicBezTo>
                    <a:pt x="45773" y="79375"/>
                    <a:pt x="45905" y="96837"/>
                    <a:pt x="46038" y="114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E79F1FA-1A99-4FEF-AEC9-B615078E31D0}"/>
                </a:ext>
              </a:extLst>
            </p:cNvPr>
            <p:cNvSpPr/>
            <p:nvPr/>
          </p:nvSpPr>
          <p:spPr>
            <a:xfrm>
              <a:off x="6489700" y="3672597"/>
              <a:ext cx="182563" cy="88205"/>
            </a:xfrm>
            <a:custGeom>
              <a:avLst/>
              <a:gdLst>
                <a:gd name="connsiteX0" fmla="*/ 182563 w 182563"/>
                <a:gd name="connsiteY0" fmla="*/ 11991 h 88205"/>
                <a:gd name="connsiteX1" fmla="*/ 123825 w 182563"/>
                <a:gd name="connsiteY1" fmla="*/ 878 h 88205"/>
                <a:gd name="connsiteX2" fmla="*/ 96838 w 182563"/>
                <a:gd name="connsiteY2" fmla="*/ 32628 h 88205"/>
                <a:gd name="connsiteX3" fmla="*/ 84138 w 182563"/>
                <a:gd name="connsiteY3" fmla="*/ 69141 h 88205"/>
                <a:gd name="connsiteX4" fmla="*/ 49213 w 182563"/>
                <a:gd name="connsiteY4" fmla="*/ 88191 h 88205"/>
                <a:gd name="connsiteX5" fmla="*/ 0 w 182563"/>
                <a:gd name="connsiteY5" fmla="*/ 72316 h 8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563" h="88205">
                  <a:moveTo>
                    <a:pt x="182563" y="11991"/>
                  </a:moveTo>
                  <a:cubicBezTo>
                    <a:pt x="160337" y="4714"/>
                    <a:pt x="138112" y="-2562"/>
                    <a:pt x="123825" y="878"/>
                  </a:cubicBezTo>
                  <a:cubicBezTo>
                    <a:pt x="109537" y="4317"/>
                    <a:pt x="103452" y="21251"/>
                    <a:pt x="96838" y="32628"/>
                  </a:cubicBezTo>
                  <a:cubicBezTo>
                    <a:pt x="90223" y="44005"/>
                    <a:pt x="92075" y="59881"/>
                    <a:pt x="84138" y="69141"/>
                  </a:cubicBezTo>
                  <a:cubicBezTo>
                    <a:pt x="76201" y="78401"/>
                    <a:pt x="63236" y="87662"/>
                    <a:pt x="49213" y="88191"/>
                  </a:cubicBezTo>
                  <a:cubicBezTo>
                    <a:pt x="35190" y="88720"/>
                    <a:pt x="9260" y="74697"/>
                    <a:pt x="0" y="7231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4C3EBB8-F9CF-486D-BAA5-2872F4B3A172}"/>
                </a:ext>
              </a:extLst>
            </p:cNvPr>
            <p:cNvSpPr/>
            <p:nvPr/>
          </p:nvSpPr>
          <p:spPr>
            <a:xfrm>
              <a:off x="6116523" y="3128433"/>
              <a:ext cx="150927" cy="556684"/>
            </a:xfrm>
            <a:custGeom>
              <a:avLst/>
              <a:gdLst>
                <a:gd name="connsiteX0" fmla="*/ 89544 w 150927"/>
                <a:gd name="connsiteY0" fmla="*/ 0 h 556684"/>
                <a:gd name="connsiteX1" fmla="*/ 68377 w 150927"/>
                <a:gd name="connsiteY1" fmla="*/ 133350 h 556684"/>
                <a:gd name="connsiteX2" fmla="*/ 34510 w 150927"/>
                <a:gd name="connsiteY2" fmla="*/ 292100 h 556684"/>
                <a:gd name="connsiteX3" fmla="*/ 2760 w 150927"/>
                <a:gd name="connsiteY3" fmla="*/ 402167 h 556684"/>
                <a:gd name="connsiteX4" fmla="*/ 11227 w 150927"/>
                <a:gd name="connsiteY4" fmla="*/ 476250 h 556684"/>
                <a:gd name="connsiteX5" fmla="*/ 87427 w 150927"/>
                <a:gd name="connsiteY5" fmla="*/ 539750 h 556684"/>
                <a:gd name="connsiteX6" fmla="*/ 150927 w 150927"/>
                <a:gd name="connsiteY6" fmla="*/ 556684 h 55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27" h="556684">
                  <a:moveTo>
                    <a:pt x="89544" y="0"/>
                  </a:moveTo>
                  <a:cubicBezTo>
                    <a:pt x="83546" y="42333"/>
                    <a:pt x="77549" y="84667"/>
                    <a:pt x="68377" y="133350"/>
                  </a:cubicBezTo>
                  <a:cubicBezTo>
                    <a:pt x="59205" y="182033"/>
                    <a:pt x="45446" y="247297"/>
                    <a:pt x="34510" y="292100"/>
                  </a:cubicBezTo>
                  <a:cubicBezTo>
                    <a:pt x="23574" y="336903"/>
                    <a:pt x="6641" y="371475"/>
                    <a:pt x="2760" y="402167"/>
                  </a:cubicBezTo>
                  <a:cubicBezTo>
                    <a:pt x="-1121" y="432859"/>
                    <a:pt x="-2884" y="453320"/>
                    <a:pt x="11227" y="476250"/>
                  </a:cubicBezTo>
                  <a:cubicBezTo>
                    <a:pt x="25338" y="499180"/>
                    <a:pt x="64144" y="526344"/>
                    <a:pt x="87427" y="539750"/>
                  </a:cubicBezTo>
                  <a:cubicBezTo>
                    <a:pt x="110710" y="553156"/>
                    <a:pt x="130818" y="554920"/>
                    <a:pt x="150927" y="55668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E636817C-65AD-4225-A12F-CD9DD261E1B7}"/>
                </a:ext>
              </a:extLst>
            </p:cNvPr>
            <p:cNvSpPr/>
            <p:nvPr/>
          </p:nvSpPr>
          <p:spPr>
            <a:xfrm>
              <a:off x="6270625" y="3806825"/>
              <a:ext cx="46217" cy="176213"/>
            </a:xfrm>
            <a:custGeom>
              <a:avLst/>
              <a:gdLst>
                <a:gd name="connsiteX0" fmla="*/ 0 w 46217"/>
                <a:gd name="connsiteY0" fmla="*/ 0 h 176213"/>
                <a:gd name="connsiteX1" fmla="*/ 26988 w 46217"/>
                <a:gd name="connsiteY1" fmla="*/ 73025 h 176213"/>
                <a:gd name="connsiteX2" fmla="*/ 46038 w 46217"/>
                <a:gd name="connsiteY2" fmla="*/ 142875 h 176213"/>
                <a:gd name="connsiteX3" fmla="*/ 34925 w 46217"/>
                <a:gd name="connsiteY3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17" h="176213">
                  <a:moveTo>
                    <a:pt x="0" y="0"/>
                  </a:moveTo>
                  <a:cubicBezTo>
                    <a:pt x="9657" y="24606"/>
                    <a:pt x="19315" y="49213"/>
                    <a:pt x="26988" y="73025"/>
                  </a:cubicBezTo>
                  <a:cubicBezTo>
                    <a:pt x="34661" y="96837"/>
                    <a:pt x="44715" y="125677"/>
                    <a:pt x="46038" y="142875"/>
                  </a:cubicBezTo>
                  <a:cubicBezTo>
                    <a:pt x="47361" y="160073"/>
                    <a:pt x="41143" y="168143"/>
                    <a:pt x="34925" y="176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007AAC3E-5437-40D5-B82A-8E846CAC7D36}"/>
                </a:ext>
              </a:extLst>
            </p:cNvPr>
            <p:cNvSpPr/>
            <p:nvPr/>
          </p:nvSpPr>
          <p:spPr>
            <a:xfrm>
              <a:off x="5500033" y="2613316"/>
              <a:ext cx="256724" cy="219015"/>
            </a:xfrm>
            <a:custGeom>
              <a:avLst/>
              <a:gdLst>
                <a:gd name="connsiteX0" fmla="*/ 248305 w 256724"/>
                <a:gd name="connsiteY0" fmla="*/ 36222 h 219015"/>
                <a:gd name="connsiteX1" fmla="*/ 249892 w 256724"/>
                <a:gd name="connsiteY1" fmla="*/ 110834 h 219015"/>
                <a:gd name="connsiteX2" fmla="*/ 251480 w 256724"/>
                <a:gd name="connsiteY2" fmla="*/ 129884 h 219015"/>
                <a:gd name="connsiteX3" fmla="*/ 216555 w 256724"/>
                <a:gd name="connsiteY3" fmla="*/ 190209 h 219015"/>
                <a:gd name="connsiteX4" fmla="*/ 181630 w 256724"/>
                <a:gd name="connsiteY4" fmla="*/ 212434 h 219015"/>
                <a:gd name="connsiteX5" fmla="*/ 138767 w 256724"/>
                <a:gd name="connsiteY5" fmla="*/ 218784 h 219015"/>
                <a:gd name="connsiteX6" fmla="*/ 65742 w 256724"/>
                <a:gd name="connsiteY6" fmla="*/ 206084 h 219015"/>
                <a:gd name="connsiteX7" fmla="*/ 35580 w 256724"/>
                <a:gd name="connsiteY7" fmla="*/ 180684 h 219015"/>
                <a:gd name="connsiteX8" fmla="*/ 5417 w 256724"/>
                <a:gd name="connsiteY8" fmla="*/ 126709 h 219015"/>
                <a:gd name="connsiteX9" fmla="*/ 655 w 256724"/>
                <a:gd name="connsiteY9" fmla="*/ 93372 h 219015"/>
                <a:gd name="connsiteX10" fmla="*/ 13355 w 256724"/>
                <a:gd name="connsiteY10" fmla="*/ 44159 h 219015"/>
                <a:gd name="connsiteX11" fmla="*/ 18117 w 256724"/>
                <a:gd name="connsiteY11" fmla="*/ 18759 h 219015"/>
                <a:gd name="connsiteX12" fmla="*/ 64155 w 256724"/>
                <a:gd name="connsiteY12" fmla="*/ 4472 h 219015"/>
                <a:gd name="connsiteX13" fmla="*/ 140355 w 256724"/>
                <a:gd name="connsiteY13" fmla="*/ 2884 h 219015"/>
                <a:gd name="connsiteX14" fmla="*/ 248305 w 256724"/>
                <a:gd name="connsiteY14" fmla="*/ 36222 h 21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724" h="219015">
                  <a:moveTo>
                    <a:pt x="248305" y="36222"/>
                  </a:moveTo>
                  <a:cubicBezTo>
                    <a:pt x="266561" y="54214"/>
                    <a:pt x="249363" y="95224"/>
                    <a:pt x="249892" y="110834"/>
                  </a:cubicBezTo>
                  <a:cubicBezTo>
                    <a:pt x="250421" y="126444"/>
                    <a:pt x="257036" y="116655"/>
                    <a:pt x="251480" y="129884"/>
                  </a:cubicBezTo>
                  <a:cubicBezTo>
                    <a:pt x="245924" y="143113"/>
                    <a:pt x="228197" y="176451"/>
                    <a:pt x="216555" y="190209"/>
                  </a:cubicBezTo>
                  <a:cubicBezTo>
                    <a:pt x="204913" y="203967"/>
                    <a:pt x="194595" y="207672"/>
                    <a:pt x="181630" y="212434"/>
                  </a:cubicBezTo>
                  <a:cubicBezTo>
                    <a:pt x="168665" y="217197"/>
                    <a:pt x="158082" y="219842"/>
                    <a:pt x="138767" y="218784"/>
                  </a:cubicBezTo>
                  <a:cubicBezTo>
                    <a:pt x="119452" y="217726"/>
                    <a:pt x="82940" y="212434"/>
                    <a:pt x="65742" y="206084"/>
                  </a:cubicBezTo>
                  <a:cubicBezTo>
                    <a:pt x="48544" y="199734"/>
                    <a:pt x="45634" y="193913"/>
                    <a:pt x="35580" y="180684"/>
                  </a:cubicBezTo>
                  <a:cubicBezTo>
                    <a:pt x="25526" y="167455"/>
                    <a:pt x="11238" y="141261"/>
                    <a:pt x="5417" y="126709"/>
                  </a:cubicBezTo>
                  <a:cubicBezTo>
                    <a:pt x="-404" y="112157"/>
                    <a:pt x="-668" y="107130"/>
                    <a:pt x="655" y="93372"/>
                  </a:cubicBezTo>
                  <a:cubicBezTo>
                    <a:pt x="1978" y="79614"/>
                    <a:pt x="10445" y="56594"/>
                    <a:pt x="13355" y="44159"/>
                  </a:cubicBezTo>
                  <a:cubicBezTo>
                    <a:pt x="16265" y="31724"/>
                    <a:pt x="9650" y="25374"/>
                    <a:pt x="18117" y="18759"/>
                  </a:cubicBezTo>
                  <a:cubicBezTo>
                    <a:pt x="26584" y="12144"/>
                    <a:pt x="43782" y="7118"/>
                    <a:pt x="64155" y="4472"/>
                  </a:cubicBezTo>
                  <a:cubicBezTo>
                    <a:pt x="84528" y="1826"/>
                    <a:pt x="110193" y="-3201"/>
                    <a:pt x="140355" y="2884"/>
                  </a:cubicBezTo>
                  <a:cubicBezTo>
                    <a:pt x="170517" y="8969"/>
                    <a:pt x="230049" y="18230"/>
                    <a:pt x="248305" y="3622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月 29">
              <a:extLst>
                <a:ext uri="{FF2B5EF4-FFF2-40B4-BE49-F238E27FC236}">
                  <a16:creationId xmlns:a16="http://schemas.microsoft.com/office/drawing/2014/main" id="{0C0CEE5F-51F5-4B4F-A81C-925BB0D522C7}"/>
                </a:ext>
              </a:extLst>
            </p:cNvPr>
            <p:cNvSpPr/>
            <p:nvPr/>
          </p:nvSpPr>
          <p:spPr>
            <a:xfrm rot="6004335">
              <a:off x="5604064" y="2631156"/>
              <a:ext cx="51854" cy="124456"/>
            </a:xfrm>
            <a:prstGeom prst="moon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FB4360AC-FD2B-4540-8836-ECA57E51DB49}"/>
                </a:ext>
              </a:extLst>
            </p:cNvPr>
            <p:cNvSpPr/>
            <p:nvPr/>
          </p:nvSpPr>
          <p:spPr>
            <a:xfrm>
              <a:off x="6081096" y="4063986"/>
              <a:ext cx="592184" cy="90995"/>
            </a:xfrm>
            <a:custGeom>
              <a:avLst/>
              <a:gdLst>
                <a:gd name="connsiteX0" fmla="*/ 3792 w 592184"/>
                <a:gd name="connsiteY0" fmla="*/ 14 h 90995"/>
                <a:gd name="connsiteX1" fmla="*/ 162542 w 592184"/>
                <a:gd name="connsiteY1" fmla="*/ 36527 h 90995"/>
                <a:gd name="connsiteX2" fmla="*/ 411779 w 592184"/>
                <a:gd name="connsiteY2" fmla="*/ 36527 h 90995"/>
                <a:gd name="connsiteX3" fmla="*/ 464167 w 592184"/>
                <a:gd name="connsiteY3" fmla="*/ 57164 h 90995"/>
                <a:gd name="connsiteX4" fmla="*/ 591167 w 592184"/>
                <a:gd name="connsiteY4" fmla="*/ 90502 h 90995"/>
                <a:gd name="connsiteX5" fmla="*/ 387967 w 592184"/>
                <a:gd name="connsiteY5" fmla="*/ 74627 h 90995"/>
                <a:gd name="connsiteX6" fmla="*/ 78404 w 592184"/>
                <a:gd name="connsiteY6" fmla="*/ 41289 h 90995"/>
                <a:gd name="connsiteX7" fmla="*/ 3792 w 592184"/>
                <a:gd name="connsiteY7" fmla="*/ 14 h 9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184" h="90995">
                  <a:moveTo>
                    <a:pt x="3792" y="14"/>
                  </a:moveTo>
                  <a:cubicBezTo>
                    <a:pt x="17815" y="-780"/>
                    <a:pt x="94544" y="30442"/>
                    <a:pt x="162542" y="36527"/>
                  </a:cubicBezTo>
                  <a:cubicBezTo>
                    <a:pt x="230540" y="42613"/>
                    <a:pt x="361508" y="33087"/>
                    <a:pt x="411779" y="36527"/>
                  </a:cubicBezTo>
                  <a:cubicBezTo>
                    <a:pt x="462050" y="39967"/>
                    <a:pt x="434269" y="48168"/>
                    <a:pt x="464167" y="57164"/>
                  </a:cubicBezTo>
                  <a:cubicBezTo>
                    <a:pt x="494065" y="66160"/>
                    <a:pt x="603867" y="87592"/>
                    <a:pt x="591167" y="90502"/>
                  </a:cubicBezTo>
                  <a:cubicBezTo>
                    <a:pt x="578467" y="93413"/>
                    <a:pt x="473428" y="82829"/>
                    <a:pt x="387967" y="74627"/>
                  </a:cubicBezTo>
                  <a:cubicBezTo>
                    <a:pt x="302506" y="66425"/>
                    <a:pt x="142169" y="52402"/>
                    <a:pt x="78404" y="41289"/>
                  </a:cubicBezTo>
                  <a:cubicBezTo>
                    <a:pt x="14639" y="30177"/>
                    <a:pt x="-10231" y="808"/>
                    <a:pt x="3792" y="14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033694D5-BDC9-4661-987C-1E2EADC29CED}"/>
                </a:ext>
              </a:extLst>
            </p:cNvPr>
            <p:cNvSpPr/>
            <p:nvPr/>
          </p:nvSpPr>
          <p:spPr>
            <a:xfrm>
              <a:off x="5843692" y="4079077"/>
              <a:ext cx="912743" cy="150789"/>
            </a:xfrm>
            <a:custGeom>
              <a:avLst/>
              <a:gdLst>
                <a:gd name="connsiteX0" fmla="*/ 425 w 912743"/>
                <a:gd name="connsiteY0" fmla="*/ 80173 h 150789"/>
                <a:gd name="connsiteX1" fmla="*/ 78741 w 912743"/>
                <a:gd name="connsiteY1" fmla="*/ 37840 h 150789"/>
                <a:gd name="connsiteX2" fmla="*/ 193041 w 912743"/>
                <a:gd name="connsiteY2" fmla="*/ 3973 h 150789"/>
                <a:gd name="connsiteX3" fmla="*/ 281941 w 912743"/>
                <a:gd name="connsiteY3" fmla="*/ 3973 h 150789"/>
                <a:gd name="connsiteX4" fmla="*/ 411058 w 912743"/>
                <a:gd name="connsiteY4" fmla="*/ 33606 h 150789"/>
                <a:gd name="connsiteX5" fmla="*/ 535941 w 912743"/>
                <a:gd name="connsiteY5" fmla="*/ 29373 h 150789"/>
                <a:gd name="connsiteX6" fmla="*/ 703158 w 912743"/>
                <a:gd name="connsiteY6" fmla="*/ 48423 h 150789"/>
                <a:gd name="connsiteX7" fmla="*/ 787825 w 912743"/>
                <a:gd name="connsiteY7" fmla="*/ 78056 h 150789"/>
                <a:gd name="connsiteX8" fmla="*/ 912708 w 912743"/>
                <a:gd name="connsiteY8" fmla="*/ 111923 h 150789"/>
                <a:gd name="connsiteX9" fmla="*/ 775125 w 912743"/>
                <a:gd name="connsiteY9" fmla="*/ 122506 h 150789"/>
                <a:gd name="connsiteX10" fmla="*/ 633308 w 912743"/>
                <a:gd name="connsiteY10" fmla="*/ 122506 h 150789"/>
                <a:gd name="connsiteX11" fmla="*/ 483025 w 912743"/>
                <a:gd name="connsiteY11" fmla="*/ 135206 h 150789"/>
                <a:gd name="connsiteX12" fmla="*/ 396241 w 912743"/>
                <a:gd name="connsiteY12" fmla="*/ 150023 h 150789"/>
                <a:gd name="connsiteX13" fmla="*/ 241725 w 912743"/>
                <a:gd name="connsiteY13" fmla="*/ 109806 h 150789"/>
                <a:gd name="connsiteX14" fmla="*/ 214208 w 912743"/>
                <a:gd name="connsiteY14" fmla="*/ 101340 h 150789"/>
                <a:gd name="connsiteX15" fmla="*/ 112608 w 912743"/>
                <a:gd name="connsiteY15" fmla="*/ 84406 h 150789"/>
                <a:gd name="connsiteX16" fmla="*/ 425 w 912743"/>
                <a:gd name="connsiteY16" fmla="*/ 80173 h 1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743" h="150789">
                  <a:moveTo>
                    <a:pt x="425" y="80173"/>
                  </a:moveTo>
                  <a:cubicBezTo>
                    <a:pt x="-5220" y="72412"/>
                    <a:pt x="46638" y="50540"/>
                    <a:pt x="78741" y="37840"/>
                  </a:cubicBezTo>
                  <a:cubicBezTo>
                    <a:pt x="110844" y="25140"/>
                    <a:pt x="159174" y="9617"/>
                    <a:pt x="193041" y="3973"/>
                  </a:cubicBezTo>
                  <a:cubicBezTo>
                    <a:pt x="226908" y="-1671"/>
                    <a:pt x="245605" y="-966"/>
                    <a:pt x="281941" y="3973"/>
                  </a:cubicBezTo>
                  <a:cubicBezTo>
                    <a:pt x="318277" y="8912"/>
                    <a:pt x="368725" y="29373"/>
                    <a:pt x="411058" y="33606"/>
                  </a:cubicBezTo>
                  <a:cubicBezTo>
                    <a:pt x="453391" y="37839"/>
                    <a:pt x="487258" y="26903"/>
                    <a:pt x="535941" y="29373"/>
                  </a:cubicBezTo>
                  <a:cubicBezTo>
                    <a:pt x="584624" y="31842"/>
                    <a:pt x="661177" y="40309"/>
                    <a:pt x="703158" y="48423"/>
                  </a:cubicBezTo>
                  <a:cubicBezTo>
                    <a:pt x="745139" y="56537"/>
                    <a:pt x="752900" y="67473"/>
                    <a:pt x="787825" y="78056"/>
                  </a:cubicBezTo>
                  <a:cubicBezTo>
                    <a:pt x="822750" y="88639"/>
                    <a:pt x="914825" y="104515"/>
                    <a:pt x="912708" y="111923"/>
                  </a:cubicBezTo>
                  <a:cubicBezTo>
                    <a:pt x="910591" y="119331"/>
                    <a:pt x="821692" y="120742"/>
                    <a:pt x="775125" y="122506"/>
                  </a:cubicBezTo>
                  <a:cubicBezTo>
                    <a:pt x="728558" y="124270"/>
                    <a:pt x="681991" y="120389"/>
                    <a:pt x="633308" y="122506"/>
                  </a:cubicBezTo>
                  <a:cubicBezTo>
                    <a:pt x="584625" y="124623"/>
                    <a:pt x="522536" y="130620"/>
                    <a:pt x="483025" y="135206"/>
                  </a:cubicBezTo>
                  <a:cubicBezTo>
                    <a:pt x="443514" y="139792"/>
                    <a:pt x="436458" y="154256"/>
                    <a:pt x="396241" y="150023"/>
                  </a:cubicBezTo>
                  <a:cubicBezTo>
                    <a:pt x="356024" y="145790"/>
                    <a:pt x="272064" y="117920"/>
                    <a:pt x="241725" y="109806"/>
                  </a:cubicBezTo>
                  <a:cubicBezTo>
                    <a:pt x="211386" y="101692"/>
                    <a:pt x="235727" y="105573"/>
                    <a:pt x="214208" y="101340"/>
                  </a:cubicBezTo>
                  <a:cubicBezTo>
                    <a:pt x="192689" y="97107"/>
                    <a:pt x="146475" y="88992"/>
                    <a:pt x="112608" y="84406"/>
                  </a:cubicBezTo>
                  <a:cubicBezTo>
                    <a:pt x="78741" y="79820"/>
                    <a:pt x="6070" y="87934"/>
                    <a:pt x="425" y="80173"/>
                  </a:cubicBezTo>
                  <a:close/>
                </a:path>
              </a:pathLst>
            </a:custGeom>
            <a:solidFill>
              <a:srgbClr val="FFCCFF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月 73">
              <a:extLst>
                <a:ext uri="{FF2B5EF4-FFF2-40B4-BE49-F238E27FC236}">
                  <a16:creationId xmlns:a16="http://schemas.microsoft.com/office/drawing/2014/main" id="{4454360D-C0ED-41FE-84BB-6C5A4E97C240}"/>
                </a:ext>
              </a:extLst>
            </p:cNvPr>
            <p:cNvSpPr/>
            <p:nvPr/>
          </p:nvSpPr>
          <p:spPr>
            <a:xfrm rot="19111636">
              <a:off x="5902392" y="4259598"/>
              <a:ext cx="45719" cy="125724"/>
            </a:xfrm>
            <a:prstGeom prst="moon">
              <a:avLst/>
            </a:pr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501FAF61-6242-480C-B931-9DB77628CE96}"/>
                </a:ext>
              </a:extLst>
            </p:cNvPr>
            <p:cNvSpPr/>
            <p:nvPr/>
          </p:nvSpPr>
          <p:spPr>
            <a:xfrm>
              <a:off x="5847852" y="4196313"/>
              <a:ext cx="913496" cy="265105"/>
            </a:xfrm>
            <a:custGeom>
              <a:avLst/>
              <a:gdLst>
                <a:gd name="connsiteX0" fmla="*/ 6848 w 913496"/>
                <a:gd name="connsiteY0" fmla="*/ 28554 h 265105"/>
                <a:gd name="connsiteX1" fmla="*/ 254498 w 913496"/>
                <a:gd name="connsiteY1" fmla="*/ 41254 h 265105"/>
                <a:gd name="connsiteX2" fmla="*/ 415365 w 913496"/>
                <a:gd name="connsiteY2" fmla="*/ 45487 h 265105"/>
                <a:gd name="connsiteX3" fmla="*/ 523315 w 913496"/>
                <a:gd name="connsiteY3" fmla="*/ 24320 h 265105"/>
                <a:gd name="connsiteX4" fmla="*/ 690531 w 913496"/>
                <a:gd name="connsiteY4" fmla="*/ 22204 h 265105"/>
                <a:gd name="connsiteX5" fmla="*/ 794248 w 913496"/>
                <a:gd name="connsiteY5" fmla="*/ 17970 h 265105"/>
                <a:gd name="connsiteX6" fmla="*/ 912781 w 913496"/>
                <a:gd name="connsiteY6" fmla="*/ 1037 h 265105"/>
                <a:gd name="connsiteX7" fmla="*/ 838698 w 913496"/>
                <a:gd name="connsiteY7" fmla="*/ 51837 h 265105"/>
                <a:gd name="connsiteX8" fmla="*/ 734981 w 913496"/>
                <a:gd name="connsiteY8" fmla="*/ 147087 h 265105"/>
                <a:gd name="connsiteX9" fmla="*/ 591048 w 913496"/>
                <a:gd name="connsiteY9" fmla="*/ 229637 h 265105"/>
                <a:gd name="connsiteX10" fmla="*/ 476748 w 913496"/>
                <a:gd name="connsiteY10" fmla="*/ 261387 h 265105"/>
                <a:gd name="connsiteX11" fmla="*/ 351865 w 913496"/>
                <a:gd name="connsiteY11" fmla="*/ 259270 h 265105"/>
                <a:gd name="connsiteX12" fmla="*/ 201581 w 913496"/>
                <a:gd name="connsiteY12" fmla="*/ 214820 h 265105"/>
                <a:gd name="connsiteX13" fmla="*/ 78815 w 913496"/>
                <a:gd name="connsiteY13" fmla="*/ 119570 h 265105"/>
                <a:gd name="connsiteX14" fmla="*/ 6848 w 913496"/>
                <a:gd name="connsiteY14" fmla="*/ 28554 h 26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3496" h="265105">
                  <a:moveTo>
                    <a:pt x="6848" y="28554"/>
                  </a:moveTo>
                  <a:cubicBezTo>
                    <a:pt x="36129" y="15501"/>
                    <a:pt x="186412" y="38432"/>
                    <a:pt x="254498" y="41254"/>
                  </a:cubicBezTo>
                  <a:cubicBezTo>
                    <a:pt x="322584" y="44076"/>
                    <a:pt x="370562" y="48309"/>
                    <a:pt x="415365" y="45487"/>
                  </a:cubicBezTo>
                  <a:cubicBezTo>
                    <a:pt x="460168" y="42665"/>
                    <a:pt x="477454" y="28200"/>
                    <a:pt x="523315" y="24320"/>
                  </a:cubicBezTo>
                  <a:cubicBezTo>
                    <a:pt x="569176" y="20440"/>
                    <a:pt x="645376" y="23262"/>
                    <a:pt x="690531" y="22204"/>
                  </a:cubicBezTo>
                  <a:cubicBezTo>
                    <a:pt x="735686" y="21146"/>
                    <a:pt x="757206" y="21498"/>
                    <a:pt x="794248" y="17970"/>
                  </a:cubicBezTo>
                  <a:cubicBezTo>
                    <a:pt x="831290" y="14442"/>
                    <a:pt x="905373" y="-4607"/>
                    <a:pt x="912781" y="1037"/>
                  </a:cubicBezTo>
                  <a:cubicBezTo>
                    <a:pt x="920189" y="6681"/>
                    <a:pt x="868331" y="27495"/>
                    <a:pt x="838698" y="51837"/>
                  </a:cubicBezTo>
                  <a:cubicBezTo>
                    <a:pt x="809065" y="76179"/>
                    <a:pt x="776256" y="117454"/>
                    <a:pt x="734981" y="147087"/>
                  </a:cubicBezTo>
                  <a:cubicBezTo>
                    <a:pt x="693706" y="176720"/>
                    <a:pt x="634087" y="210587"/>
                    <a:pt x="591048" y="229637"/>
                  </a:cubicBezTo>
                  <a:cubicBezTo>
                    <a:pt x="548009" y="248687"/>
                    <a:pt x="516612" y="256448"/>
                    <a:pt x="476748" y="261387"/>
                  </a:cubicBezTo>
                  <a:cubicBezTo>
                    <a:pt x="436884" y="266326"/>
                    <a:pt x="397726" y="267031"/>
                    <a:pt x="351865" y="259270"/>
                  </a:cubicBezTo>
                  <a:cubicBezTo>
                    <a:pt x="306004" y="251509"/>
                    <a:pt x="247089" y="238103"/>
                    <a:pt x="201581" y="214820"/>
                  </a:cubicBezTo>
                  <a:cubicBezTo>
                    <a:pt x="156073" y="191537"/>
                    <a:pt x="107743" y="150614"/>
                    <a:pt x="78815" y="119570"/>
                  </a:cubicBezTo>
                  <a:cubicBezTo>
                    <a:pt x="49887" y="88526"/>
                    <a:pt x="-22433" y="41607"/>
                    <a:pt x="6848" y="28554"/>
                  </a:cubicBezTo>
                  <a:close/>
                </a:path>
              </a:pathLst>
            </a:custGeom>
            <a:solidFill>
              <a:srgbClr val="FFCCFF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1BEBD2B-2FF1-4272-AD07-7280B6A87BFD}"/>
                </a:ext>
              </a:extLst>
            </p:cNvPr>
            <p:cNvSpPr/>
            <p:nvPr/>
          </p:nvSpPr>
          <p:spPr>
            <a:xfrm>
              <a:off x="5694055" y="4116557"/>
              <a:ext cx="524787" cy="115970"/>
            </a:xfrm>
            <a:custGeom>
              <a:avLst/>
              <a:gdLst>
                <a:gd name="connsiteX0" fmla="*/ 8245 w 524787"/>
                <a:gd name="connsiteY0" fmla="*/ 360 h 115970"/>
                <a:gd name="connsiteX1" fmla="*/ 116195 w 524787"/>
                <a:gd name="connsiteY1" fmla="*/ 32110 h 115970"/>
                <a:gd name="connsiteX2" fmla="*/ 150062 w 524787"/>
                <a:gd name="connsiteY2" fmla="*/ 42693 h 115970"/>
                <a:gd name="connsiteX3" fmla="*/ 274945 w 524787"/>
                <a:gd name="connsiteY3" fmla="*/ 57510 h 115970"/>
                <a:gd name="connsiteX4" fmla="*/ 365962 w 524787"/>
                <a:gd name="connsiteY4" fmla="*/ 74443 h 115970"/>
                <a:gd name="connsiteX5" fmla="*/ 524712 w 524787"/>
                <a:gd name="connsiteY5" fmla="*/ 114660 h 115970"/>
                <a:gd name="connsiteX6" fmla="*/ 344795 w 524787"/>
                <a:gd name="connsiteY6" fmla="*/ 106193 h 115970"/>
                <a:gd name="connsiteX7" fmla="*/ 171228 w 524787"/>
                <a:gd name="connsiteY7" fmla="*/ 106193 h 115970"/>
                <a:gd name="connsiteX8" fmla="*/ 122545 w 524787"/>
                <a:gd name="connsiteY8" fmla="*/ 99843 h 115970"/>
                <a:gd name="connsiteX9" fmla="*/ 39995 w 524787"/>
                <a:gd name="connsiteY9" fmla="*/ 72326 h 115970"/>
                <a:gd name="connsiteX10" fmla="*/ 12478 w 524787"/>
                <a:gd name="connsiteY10" fmla="*/ 55393 h 115970"/>
                <a:gd name="connsiteX11" fmla="*/ 8245 w 524787"/>
                <a:gd name="connsiteY11" fmla="*/ 360 h 11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787" h="115970">
                  <a:moveTo>
                    <a:pt x="8245" y="360"/>
                  </a:moveTo>
                  <a:cubicBezTo>
                    <a:pt x="25531" y="-3520"/>
                    <a:pt x="92559" y="25055"/>
                    <a:pt x="116195" y="32110"/>
                  </a:cubicBezTo>
                  <a:cubicBezTo>
                    <a:pt x="139831" y="39166"/>
                    <a:pt x="123604" y="38460"/>
                    <a:pt x="150062" y="42693"/>
                  </a:cubicBezTo>
                  <a:cubicBezTo>
                    <a:pt x="176520" y="46926"/>
                    <a:pt x="238962" y="52218"/>
                    <a:pt x="274945" y="57510"/>
                  </a:cubicBezTo>
                  <a:cubicBezTo>
                    <a:pt x="310928" y="62802"/>
                    <a:pt x="324334" y="64918"/>
                    <a:pt x="365962" y="74443"/>
                  </a:cubicBezTo>
                  <a:cubicBezTo>
                    <a:pt x="407590" y="83968"/>
                    <a:pt x="528240" y="109368"/>
                    <a:pt x="524712" y="114660"/>
                  </a:cubicBezTo>
                  <a:cubicBezTo>
                    <a:pt x="521184" y="119952"/>
                    <a:pt x="403709" y="107604"/>
                    <a:pt x="344795" y="106193"/>
                  </a:cubicBezTo>
                  <a:cubicBezTo>
                    <a:pt x="285881" y="104782"/>
                    <a:pt x="208270" y="107251"/>
                    <a:pt x="171228" y="106193"/>
                  </a:cubicBezTo>
                  <a:cubicBezTo>
                    <a:pt x="134186" y="105135"/>
                    <a:pt x="144417" y="105487"/>
                    <a:pt x="122545" y="99843"/>
                  </a:cubicBezTo>
                  <a:cubicBezTo>
                    <a:pt x="100673" y="94199"/>
                    <a:pt x="58340" y="79734"/>
                    <a:pt x="39995" y="72326"/>
                  </a:cubicBezTo>
                  <a:cubicBezTo>
                    <a:pt x="21650" y="64918"/>
                    <a:pt x="19886" y="66329"/>
                    <a:pt x="12478" y="55393"/>
                  </a:cubicBezTo>
                  <a:cubicBezTo>
                    <a:pt x="5070" y="44457"/>
                    <a:pt x="-9041" y="4240"/>
                    <a:pt x="8245" y="36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4075B534-56F4-4D09-8138-E14AA1C21507}"/>
                </a:ext>
              </a:extLst>
            </p:cNvPr>
            <p:cNvSpPr/>
            <p:nvPr/>
          </p:nvSpPr>
          <p:spPr>
            <a:xfrm>
              <a:off x="6223000" y="4205817"/>
              <a:ext cx="419100" cy="29145"/>
            </a:xfrm>
            <a:custGeom>
              <a:avLst/>
              <a:gdLst>
                <a:gd name="connsiteX0" fmla="*/ 0 w 419100"/>
                <a:gd name="connsiteY0" fmla="*/ 27516 h 29145"/>
                <a:gd name="connsiteX1" fmla="*/ 55033 w 419100"/>
                <a:gd name="connsiteY1" fmla="*/ 27516 h 29145"/>
                <a:gd name="connsiteX2" fmla="*/ 118533 w 419100"/>
                <a:gd name="connsiteY2" fmla="*/ 10583 h 29145"/>
                <a:gd name="connsiteX3" fmla="*/ 243417 w 419100"/>
                <a:gd name="connsiteY3" fmla="*/ 2116 h 29145"/>
                <a:gd name="connsiteX4" fmla="*/ 328083 w 419100"/>
                <a:gd name="connsiteY4" fmla="*/ 2116 h 29145"/>
                <a:gd name="connsiteX5" fmla="*/ 419100 w 419100"/>
                <a:gd name="connsiteY5" fmla="*/ 0 h 2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00" h="29145">
                  <a:moveTo>
                    <a:pt x="0" y="27516"/>
                  </a:moveTo>
                  <a:cubicBezTo>
                    <a:pt x="17639" y="28927"/>
                    <a:pt x="35278" y="30338"/>
                    <a:pt x="55033" y="27516"/>
                  </a:cubicBezTo>
                  <a:cubicBezTo>
                    <a:pt x="74788" y="24694"/>
                    <a:pt x="87136" y="14816"/>
                    <a:pt x="118533" y="10583"/>
                  </a:cubicBezTo>
                  <a:cubicBezTo>
                    <a:pt x="149930" y="6350"/>
                    <a:pt x="208492" y="3527"/>
                    <a:pt x="243417" y="2116"/>
                  </a:cubicBezTo>
                  <a:cubicBezTo>
                    <a:pt x="278342" y="705"/>
                    <a:pt x="298803" y="2469"/>
                    <a:pt x="328083" y="2116"/>
                  </a:cubicBezTo>
                  <a:cubicBezTo>
                    <a:pt x="357363" y="1763"/>
                    <a:pt x="388231" y="881"/>
                    <a:pt x="4191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29FE7F75-A8D3-457E-89C3-B5249F4CD5C1}"/>
                </a:ext>
              </a:extLst>
            </p:cNvPr>
            <p:cNvSpPr/>
            <p:nvPr/>
          </p:nvSpPr>
          <p:spPr>
            <a:xfrm>
              <a:off x="6694731" y="4106313"/>
              <a:ext cx="269423" cy="273087"/>
            </a:xfrm>
            <a:custGeom>
              <a:avLst/>
              <a:gdLst>
                <a:gd name="connsiteX0" fmla="*/ 286 w 269423"/>
                <a:gd name="connsiteY0" fmla="*/ 52937 h 273087"/>
                <a:gd name="connsiteX1" fmla="*/ 82836 w 269423"/>
                <a:gd name="connsiteY1" fmla="*/ 61404 h 273087"/>
                <a:gd name="connsiteX2" fmla="*/ 137869 w 269423"/>
                <a:gd name="connsiteY2" fmla="*/ 27537 h 273087"/>
                <a:gd name="connsiteX3" fmla="*/ 188669 w 269423"/>
                <a:gd name="connsiteY3" fmla="*/ 20 h 273087"/>
                <a:gd name="connsiteX4" fmla="*/ 216186 w 269423"/>
                <a:gd name="connsiteY4" fmla="*/ 31770 h 273087"/>
                <a:gd name="connsiteX5" fmla="*/ 237352 w 269423"/>
                <a:gd name="connsiteY5" fmla="*/ 88920 h 273087"/>
                <a:gd name="connsiteX6" fmla="*/ 235236 w 269423"/>
                <a:gd name="connsiteY6" fmla="*/ 158770 h 273087"/>
                <a:gd name="connsiteX7" fmla="*/ 269102 w 269423"/>
                <a:gd name="connsiteY7" fmla="*/ 273070 h 273087"/>
                <a:gd name="connsiteX8" fmla="*/ 211952 w 269423"/>
                <a:gd name="connsiteY8" fmla="*/ 150304 h 273087"/>
                <a:gd name="connsiteX9" fmla="*/ 154802 w 269423"/>
                <a:gd name="connsiteY9" fmla="*/ 80454 h 273087"/>
                <a:gd name="connsiteX10" fmla="*/ 72252 w 269423"/>
                <a:gd name="connsiteY10" fmla="*/ 63520 h 273087"/>
                <a:gd name="connsiteX11" fmla="*/ 55319 w 269423"/>
                <a:gd name="connsiteY11" fmla="*/ 50820 h 273087"/>
                <a:gd name="connsiteX12" fmla="*/ 286 w 269423"/>
                <a:gd name="connsiteY12" fmla="*/ 52937 h 2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423" h="273087">
                  <a:moveTo>
                    <a:pt x="286" y="52937"/>
                  </a:moveTo>
                  <a:cubicBezTo>
                    <a:pt x="4872" y="54701"/>
                    <a:pt x="59906" y="65637"/>
                    <a:pt x="82836" y="61404"/>
                  </a:cubicBezTo>
                  <a:cubicBezTo>
                    <a:pt x="105766" y="57171"/>
                    <a:pt x="120230" y="37768"/>
                    <a:pt x="137869" y="27537"/>
                  </a:cubicBezTo>
                  <a:cubicBezTo>
                    <a:pt x="155508" y="17306"/>
                    <a:pt x="175616" y="-685"/>
                    <a:pt x="188669" y="20"/>
                  </a:cubicBezTo>
                  <a:cubicBezTo>
                    <a:pt x="201722" y="725"/>
                    <a:pt x="208072" y="16953"/>
                    <a:pt x="216186" y="31770"/>
                  </a:cubicBezTo>
                  <a:cubicBezTo>
                    <a:pt x="224300" y="46587"/>
                    <a:pt x="234177" y="67753"/>
                    <a:pt x="237352" y="88920"/>
                  </a:cubicBezTo>
                  <a:cubicBezTo>
                    <a:pt x="240527" y="110087"/>
                    <a:pt x="229944" y="128078"/>
                    <a:pt x="235236" y="158770"/>
                  </a:cubicBezTo>
                  <a:cubicBezTo>
                    <a:pt x="240528" y="189462"/>
                    <a:pt x="272983" y="274481"/>
                    <a:pt x="269102" y="273070"/>
                  </a:cubicBezTo>
                  <a:cubicBezTo>
                    <a:pt x="265221" y="271659"/>
                    <a:pt x="231002" y="182407"/>
                    <a:pt x="211952" y="150304"/>
                  </a:cubicBezTo>
                  <a:cubicBezTo>
                    <a:pt x="192902" y="118201"/>
                    <a:pt x="178085" y="94918"/>
                    <a:pt x="154802" y="80454"/>
                  </a:cubicBezTo>
                  <a:cubicBezTo>
                    <a:pt x="131519" y="65990"/>
                    <a:pt x="88832" y="68459"/>
                    <a:pt x="72252" y="63520"/>
                  </a:cubicBezTo>
                  <a:cubicBezTo>
                    <a:pt x="55672" y="58581"/>
                    <a:pt x="63080" y="53642"/>
                    <a:pt x="55319" y="50820"/>
                  </a:cubicBezTo>
                  <a:cubicBezTo>
                    <a:pt x="47558" y="47998"/>
                    <a:pt x="-4300" y="51173"/>
                    <a:pt x="286" y="5293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CD18BC4-F2B7-4AE1-9E67-BF59BE9D2B7D}"/>
                </a:ext>
              </a:extLst>
            </p:cNvPr>
            <p:cNvSpPr/>
            <p:nvPr/>
          </p:nvSpPr>
          <p:spPr>
            <a:xfrm>
              <a:off x="5805635" y="3188608"/>
              <a:ext cx="311723" cy="639714"/>
            </a:xfrm>
            <a:custGeom>
              <a:avLst/>
              <a:gdLst>
                <a:gd name="connsiteX0" fmla="*/ 300948 w 311723"/>
                <a:gd name="connsiteY0" fmla="*/ 1209 h 639714"/>
                <a:gd name="connsiteX1" fmla="*/ 184532 w 311723"/>
                <a:gd name="connsiteY1" fmla="*/ 109159 h 639714"/>
                <a:gd name="connsiteX2" fmla="*/ 93515 w 311723"/>
                <a:gd name="connsiteY2" fmla="*/ 267909 h 639714"/>
                <a:gd name="connsiteX3" fmla="*/ 21548 w 311723"/>
                <a:gd name="connsiteY3" fmla="*/ 403375 h 639714"/>
                <a:gd name="connsiteX4" fmla="*/ 382 w 311723"/>
                <a:gd name="connsiteY4" fmla="*/ 488042 h 639714"/>
                <a:gd name="connsiteX5" fmla="*/ 13082 w 311723"/>
                <a:gd name="connsiteY5" fmla="*/ 587525 h 639714"/>
                <a:gd name="connsiteX6" fmla="*/ 72348 w 311723"/>
                <a:gd name="connsiteY6" fmla="*/ 625625 h 639714"/>
                <a:gd name="connsiteX7" fmla="*/ 228982 w 311723"/>
                <a:gd name="connsiteY7" fmla="*/ 638325 h 639714"/>
                <a:gd name="connsiteX8" fmla="*/ 186648 w 311723"/>
                <a:gd name="connsiteY8" fmla="*/ 595992 h 639714"/>
                <a:gd name="connsiteX9" fmla="*/ 137965 w 311723"/>
                <a:gd name="connsiteY9" fmla="*/ 538842 h 639714"/>
                <a:gd name="connsiteX10" fmla="*/ 108332 w 311723"/>
                <a:gd name="connsiteY10" fmla="*/ 433009 h 639714"/>
                <a:gd name="connsiteX11" fmla="*/ 135848 w 311723"/>
                <a:gd name="connsiteY11" fmla="*/ 339875 h 639714"/>
                <a:gd name="connsiteX12" fmla="*/ 197232 w 311723"/>
                <a:gd name="connsiteY12" fmla="*/ 246742 h 639714"/>
                <a:gd name="connsiteX13" fmla="*/ 294598 w 311723"/>
                <a:gd name="connsiteY13" fmla="*/ 179009 h 639714"/>
                <a:gd name="connsiteX14" fmla="*/ 300948 w 311723"/>
                <a:gd name="connsiteY14" fmla="*/ 1209 h 63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723" h="639714">
                  <a:moveTo>
                    <a:pt x="300948" y="1209"/>
                  </a:moveTo>
                  <a:cubicBezTo>
                    <a:pt x="282604" y="-10433"/>
                    <a:pt x="219104" y="64709"/>
                    <a:pt x="184532" y="109159"/>
                  </a:cubicBezTo>
                  <a:cubicBezTo>
                    <a:pt x="149960" y="153609"/>
                    <a:pt x="120679" y="218873"/>
                    <a:pt x="93515" y="267909"/>
                  </a:cubicBezTo>
                  <a:cubicBezTo>
                    <a:pt x="66351" y="316945"/>
                    <a:pt x="37070" y="366686"/>
                    <a:pt x="21548" y="403375"/>
                  </a:cubicBezTo>
                  <a:cubicBezTo>
                    <a:pt x="6026" y="440064"/>
                    <a:pt x="1793" y="457350"/>
                    <a:pt x="382" y="488042"/>
                  </a:cubicBezTo>
                  <a:cubicBezTo>
                    <a:pt x="-1029" y="518734"/>
                    <a:pt x="1088" y="564594"/>
                    <a:pt x="13082" y="587525"/>
                  </a:cubicBezTo>
                  <a:cubicBezTo>
                    <a:pt x="25076" y="610456"/>
                    <a:pt x="36365" y="617158"/>
                    <a:pt x="72348" y="625625"/>
                  </a:cubicBezTo>
                  <a:cubicBezTo>
                    <a:pt x="108331" y="634092"/>
                    <a:pt x="209932" y="643264"/>
                    <a:pt x="228982" y="638325"/>
                  </a:cubicBezTo>
                  <a:cubicBezTo>
                    <a:pt x="248032" y="633386"/>
                    <a:pt x="201817" y="612573"/>
                    <a:pt x="186648" y="595992"/>
                  </a:cubicBezTo>
                  <a:cubicBezTo>
                    <a:pt x="171478" y="579412"/>
                    <a:pt x="151018" y="566006"/>
                    <a:pt x="137965" y="538842"/>
                  </a:cubicBezTo>
                  <a:cubicBezTo>
                    <a:pt x="124912" y="511678"/>
                    <a:pt x="108685" y="466170"/>
                    <a:pt x="108332" y="433009"/>
                  </a:cubicBezTo>
                  <a:cubicBezTo>
                    <a:pt x="107979" y="399848"/>
                    <a:pt x="121031" y="370919"/>
                    <a:pt x="135848" y="339875"/>
                  </a:cubicBezTo>
                  <a:cubicBezTo>
                    <a:pt x="150665" y="308831"/>
                    <a:pt x="170774" y="273553"/>
                    <a:pt x="197232" y="246742"/>
                  </a:cubicBezTo>
                  <a:cubicBezTo>
                    <a:pt x="223690" y="219931"/>
                    <a:pt x="276959" y="218873"/>
                    <a:pt x="294598" y="179009"/>
                  </a:cubicBezTo>
                  <a:cubicBezTo>
                    <a:pt x="312237" y="139145"/>
                    <a:pt x="319292" y="12851"/>
                    <a:pt x="300948" y="1209"/>
                  </a:cubicBezTo>
                  <a:close/>
                </a:path>
              </a:pathLst>
            </a:custGeom>
            <a:solidFill>
              <a:srgbClr val="FF0000">
                <a:alpha val="23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4D5F1B8-9990-45CD-B61E-D9F78355C908}"/>
                </a:ext>
              </a:extLst>
            </p:cNvPr>
            <p:cNvSpPr/>
            <p:nvPr/>
          </p:nvSpPr>
          <p:spPr>
            <a:xfrm>
              <a:off x="5916473" y="3441700"/>
              <a:ext cx="135077" cy="370417"/>
            </a:xfrm>
            <a:custGeom>
              <a:avLst/>
              <a:gdLst>
                <a:gd name="connsiteX0" fmla="*/ 73694 w 135077"/>
                <a:gd name="connsiteY0" fmla="*/ 0 h 370417"/>
                <a:gd name="connsiteX1" fmla="*/ 48294 w 135077"/>
                <a:gd name="connsiteY1" fmla="*/ 52917 h 370417"/>
                <a:gd name="connsiteX2" fmla="*/ 20777 w 135077"/>
                <a:gd name="connsiteY2" fmla="*/ 110067 h 370417"/>
                <a:gd name="connsiteX3" fmla="*/ 3844 w 135077"/>
                <a:gd name="connsiteY3" fmla="*/ 152400 h 370417"/>
                <a:gd name="connsiteX4" fmla="*/ 1727 w 135077"/>
                <a:gd name="connsiteY4" fmla="*/ 188383 h 370417"/>
                <a:gd name="connsiteX5" fmla="*/ 25010 w 135077"/>
                <a:gd name="connsiteY5" fmla="*/ 249767 h 370417"/>
                <a:gd name="connsiteX6" fmla="*/ 135077 w 135077"/>
                <a:gd name="connsiteY6" fmla="*/ 370417 h 3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77" h="370417">
                  <a:moveTo>
                    <a:pt x="73694" y="0"/>
                  </a:moveTo>
                  <a:lnTo>
                    <a:pt x="48294" y="52917"/>
                  </a:lnTo>
                  <a:cubicBezTo>
                    <a:pt x="39474" y="71262"/>
                    <a:pt x="28185" y="93487"/>
                    <a:pt x="20777" y="110067"/>
                  </a:cubicBezTo>
                  <a:cubicBezTo>
                    <a:pt x="13369" y="126647"/>
                    <a:pt x="7019" y="139347"/>
                    <a:pt x="3844" y="152400"/>
                  </a:cubicBezTo>
                  <a:cubicBezTo>
                    <a:pt x="669" y="165453"/>
                    <a:pt x="-1801" y="172155"/>
                    <a:pt x="1727" y="188383"/>
                  </a:cubicBezTo>
                  <a:cubicBezTo>
                    <a:pt x="5255" y="204611"/>
                    <a:pt x="2785" y="219428"/>
                    <a:pt x="25010" y="249767"/>
                  </a:cubicBezTo>
                  <a:cubicBezTo>
                    <a:pt x="47235" y="280106"/>
                    <a:pt x="91156" y="325261"/>
                    <a:pt x="135077" y="37041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794F0E24-556D-4578-9AAB-4B542E941957}"/>
                </a:ext>
              </a:extLst>
            </p:cNvPr>
            <p:cNvSpPr/>
            <p:nvPr/>
          </p:nvSpPr>
          <p:spPr>
            <a:xfrm>
              <a:off x="6908800" y="2707640"/>
              <a:ext cx="830793" cy="2087880"/>
            </a:xfrm>
            <a:custGeom>
              <a:avLst/>
              <a:gdLst>
                <a:gd name="connsiteX0" fmla="*/ 721360 w 830793"/>
                <a:gd name="connsiteY0" fmla="*/ 0 h 2087880"/>
                <a:gd name="connsiteX1" fmla="*/ 828040 w 830793"/>
                <a:gd name="connsiteY1" fmla="*/ 238760 h 2087880"/>
                <a:gd name="connsiteX2" fmla="*/ 787400 w 830793"/>
                <a:gd name="connsiteY2" fmla="*/ 772160 h 2087880"/>
                <a:gd name="connsiteX3" fmla="*/ 660400 w 830793"/>
                <a:gd name="connsiteY3" fmla="*/ 1214120 h 2087880"/>
                <a:gd name="connsiteX4" fmla="*/ 477520 w 830793"/>
                <a:gd name="connsiteY4" fmla="*/ 1605280 h 2087880"/>
                <a:gd name="connsiteX5" fmla="*/ 289560 w 830793"/>
                <a:gd name="connsiteY5" fmla="*/ 1838960 h 2087880"/>
                <a:gd name="connsiteX6" fmla="*/ 0 w 830793"/>
                <a:gd name="connsiteY6" fmla="*/ 2087880 h 20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793" h="2087880">
                  <a:moveTo>
                    <a:pt x="721360" y="0"/>
                  </a:moveTo>
                  <a:cubicBezTo>
                    <a:pt x="769196" y="55033"/>
                    <a:pt x="817033" y="110067"/>
                    <a:pt x="828040" y="238760"/>
                  </a:cubicBezTo>
                  <a:cubicBezTo>
                    <a:pt x="839047" y="367453"/>
                    <a:pt x="815340" y="609600"/>
                    <a:pt x="787400" y="772160"/>
                  </a:cubicBezTo>
                  <a:cubicBezTo>
                    <a:pt x="759460" y="934720"/>
                    <a:pt x="712047" y="1075267"/>
                    <a:pt x="660400" y="1214120"/>
                  </a:cubicBezTo>
                  <a:cubicBezTo>
                    <a:pt x="608753" y="1352973"/>
                    <a:pt x="539327" y="1501140"/>
                    <a:pt x="477520" y="1605280"/>
                  </a:cubicBezTo>
                  <a:cubicBezTo>
                    <a:pt x="415713" y="1709420"/>
                    <a:pt x="369147" y="1758527"/>
                    <a:pt x="289560" y="1838960"/>
                  </a:cubicBezTo>
                  <a:cubicBezTo>
                    <a:pt x="209973" y="1919393"/>
                    <a:pt x="104986" y="2003636"/>
                    <a:pt x="0" y="20878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25963323-76E8-48F6-BF90-BFCB5F6D292C}"/>
                </a:ext>
              </a:extLst>
            </p:cNvPr>
            <p:cNvSpPr/>
            <p:nvPr/>
          </p:nvSpPr>
          <p:spPr>
            <a:xfrm>
              <a:off x="4869890" y="2458720"/>
              <a:ext cx="2046708" cy="2575405"/>
            </a:xfrm>
            <a:custGeom>
              <a:avLst/>
              <a:gdLst>
                <a:gd name="connsiteX0" fmla="*/ 210110 w 2046708"/>
                <a:gd name="connsiteY0" fmla="*/ 0 h 2575405"/>
                <a:gd name="connsiteX1" fmla="*/ 72950 w 2046708"/>
                <a:gd name="connsiteY1" fmla="*/ 294640 h 2575405"/>
                <a:gd name="connsiteX2" fmla="*/ 1830 w 2046708"/>
                <a:gd name="connsiteY2" fmla="*/ 680720 h 2575405"/>
                <a:gd name="connsiteX3" fmla="*/ 144070 w 2046708"/>
                <a:gd name="connsiteY3" fmla="*/ 1234440 h 2575405"/>
                <a:gd name="connsiteX4" fmla="*/ 352350 w 2046708"/>
                <a:gd name="connsiteY4" fmla="*/ 1762760 h 2575405"/>
                <a:gd name="connsiteX5" fmla="*/ 459030 w 2046708"/>
                <a:gd name="connsiteY5" fmla="*/ 1940560 h 2575405"/>
                <a:gd name="connsiteX6" fmla="*/ 768910 w 2046708"/>
                <a:gd name="connsiteY6" fmla="*/ 2270760 h 2575405"/>
                <a:gd name="connsiteX7" fmla="*/ 1048310 w 2046708"/>
                <a:gd name="connsiteY7" fmla="*/ 2489200 h 2575405"/>
                <a:gd name="connsiteX8" fmla="*/ 1475030 w 2046708"/>
                <a:gd name="connsiteY8" fmla="*/ 2570480 h 2575405"/>
                <a:gd name="connsiteX9" fmla="*/ 1673150 w 2046708"/>
                <a:gd name="connsiteY9" fmla="*/ 2555240 h 2575405"/>
                <a:gd name="connsiteX10" fmla="*/ 1876350 w 2046708"/>
                <a:gd name="connsiteY10" fmla="*/ 2463800 h 2575405"/>
                <a:gd name="connsiteX11" fmla="*/ 2033830 w 2046708"/>
                <a:gd name="connsiteY11" fmla="*/ 2346960 h 2575405"/>
                <a:gd name="connsiteX12" fmla="*/ 2033830 w 2046708"/>
                <a:gd name="connsiteY12" fmla="*/ 2265680 h 257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6708" h="2575405">
                  <a:moveTo>
                    <a:pt x="210110" y="0"/>
                  </a:moveTo>
                  <a:cubicBezTo>
                    <a:pt x="158886" y="90593"/>
                    <a:pt x="107663" y="181187"/>
                    <a:pt x="72950" y="294640"/>
                  </a:cubicBezTo>
                  <a:cubicBezTo>
                    <a:pt x="38237" y="408093"/>
                    <a:pt x="-10023" y="524087"/>
                    <a:pt x="1830" y="680720"/>
                  </a:cubicBezTo>
                  <a:cubicBezTo>
                    <a:pt x="13683" y="837353"/>
                    <a:pt x="85650" y="1054100"/>
                    <a:pt x="144070" y="1234440"/>
                  </a:cubicBezTo>
                  <a:cubicBezTo>
                    <a:pt x="202490" y="1414780"/>
                    <a:pt x="299857" y="1645073"/>
                    <a:pt x="352350" y="1762760"/>
                  </a:cubicBezTo>
                  <a:cubicBezTo>
                    <a:pt x="404843" y="1880447"/>
                    <a:pt x="389603" y="1855893"/>
                    <a:pt x="459030" y="1940560"/>
                  </a:cubicBezTo>
                  <a:cubicBezTo>
                    <a:pt x="528457" y="2025227"/>
                    <a:pt x="670697" y="2179320"/>
                    <a:pt x="768910" y="2270760"/>
                  </a:cubicBezTo>
                  <a:cubicBezTo>
                    <a:pt x="867123" y="2362200"/>
                    <a:pt x="930623" y="2439247"/>
                    <a:pt x="1048310" y="2489200"/>
                  </a:cubicBezTo>
                  <a:cubicBezTo>
                    <a:pt x="1165997" y="2539153"/>
                    <a:pt x="1370890" y="2559473"/>
                    <a:pt x="1475030" y="2570480"/>
                  </a:cubicBezTo>
                  <a:cubicBezTo>
                    <a:pt x="1579170" y="2581487"/>
                    <a:pt x="1606263" y="2573020"/>
                    <a:pt x="1673150" y="2555240"/>
                  </a:cubicBezTo>
                  <a:cubicBezTo>
                    <a:pt x="1740037" y="2537460"/>
                    <a:pt x="1816237" y="2498513"/>
                    <a:pt x="1876350" y="2463800"/>
                  </a:cubicBezTo>
                  <a:cubicBezTo>
                    <a:pt x="1936463" y="2429087"/>
                    <a:pt x="2007583" y="2379980"/>
                    <a:pt x="2033830" y="2346960"/>
                  </a:cubicBezTo>
                  <a:cubicBezTo>
                    <a:pt x="2060077" y="2313940"/>
                    <a:pt x="2038910" y="2282613"/>
                    <a:pt x="2033830" y="22656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7BB2DBDA-B146-4A9B-81B8-E070E1880CC2}"/>
                </a:ext>
              </a:extLst>
            </p:cNvPr>
            <p:cNvSpPr/>
            <p:nvPr/>
          </p:nvSpPr>
          <p:spPr>
            <a:xfrm>
              <a:off x="5244564" y="4096630"/>
              <a:ext cx="981351" cy="883358"/>
            </a:xfrm>
            <a:custGeom>
              <a:avLst/>
              <a:gdLst>
                <a:gd name="connsiteX0" fmla="*/ 8474 w 981351"/>
                <a:gd name="connsiteY0" fmla="*/ 135645 h 883358"/>
                <a:gd name="connsiteX1" fmla="*/ 119599 w 981351"/>
                <a:gd name="connsiteY1" fmla="*/ 289633 h 883358"/>
                <a:gd name="connsiteX2" fmla="*/ 284699 w 981351"/>
                <a:gd name="connsiteY2" fmla="*/ 470608 h 883358"/>
                <a:gd name="connsiteX3" fmla="*/ 499011 w 981351"/>
                <a:gd name="connsiteY3" fmla="*/ 675395 h 883358"/>
                <a:gd name="connsiteX4" fmla="*/ 719674 w 981351"/>
                <a:gd name="connsiteY4" fmla="*/ 818270 h 883358"/>
                <a:gd name="connsiteX5" fmla="*/ 978436 w 981351"/>
                <a:gd name="connsiteY5" fmla="*/ 883358 h 883358"/>
                <a:gd name="connsiteX6" fmla="*/ 841911 w 981351"/>
                <a:gd name="connsiteY6" fmla="*/ 818270 h 883358"/>
                <a:gd name="connsiteX7" fmla="*/ 581561 w 981351"/>
                <a:gd name="connsiteY7" fmla="*/ 681745 h 883358"/>
                <a:gd name="connsiteX8" fmla="*/ 413286 w 981351"/>
                <a:gd name="connsiteY8" fmla="*/ 407108 h 883358"/>
                <a:gd name="connsiteX9" fmla="*/ 359311 w 981351"/>
                <a:gd name="connsiteY9" fmla="*/ 291220 h 883358"/>
                <a:gd name="connsiteX10" fmla="*/ 240249 w 981351"/>
                <a:gd name="connsiteY10" fmla="*/ 108658 h 883358"/>
                <a:gd name="connsiteX11" fmla="*/ 200561 w 981351"/>
                <a:gd name="connsiteY11" fmla="*/ 7058 h 883358"/>
                <a:gd name="connsiteX12" fmla="*/ 29111 w 981351"/>
                <a:gd name="connsiteY12" fmla="*/ 14995 h 883358"/>
                <a:gd name="connsiteX13" fmla="*/ 10061 w 981351"/>
                <a:gd name="connsiteY13" fmla="*/ 65795 h 883358"/>
                <a:gd name="connsiteX14" fmla="*/ 8474 w 981351"/>
                <a:gd name="connsiteY14" fmla="*/ 135645 h 88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1351" h="883358">
                  <a:moveTo>
                    <a:pt x="8474" y="135645"/>
                  </a:moveTo>
                  <a:cubicBezTo>
                    <a:pt x="26730" y="172951"/>
                    <a:pt x="73562" y="233806"/>
                    <a:pt x="119599" y="289633"/>
                  </a:cubicBezTo>
                  <a:cubicBezTo>
                    <a:pt x="165636" y="345460"/>
                    <a:pt x="221464" y="406314"/>
                    <a:pt x="284699" y="470608"/>
                  </a:cubicBezTo>
                  <a:cubicBezTo>
                    <a:pt x="347934" y="534902"/>
                    <a:pt x="426515" y="617451"/>
                    <a:pt x="499011" y="675395"/>
                  </a:cubicBezTo>
                  <a:cubicBezTo>
                    <a:pt x="571507" y="733339"/>
                    <a:pt x="639770" y="783610"/>
                    <a:pt x="719674" y="818270"/>
                  </a:cubicBezTo>
                  <a:cubicBezTo>
                    <a:pt x="799578" y="852931"/>
                    <a:pt x="958063" y="883358"/>
                    <a:pt x="978436" y="883358"/>
                  </a:cubicBezTo>
                  <a:cubicBezTo>
                    <a:pt x="998809" y="883358"/>
                    <a:pt x="908057" y="851872"/>
                    <a:pt x="841911" y="818270"/>
                  </a:cubicBezTo>
                  <a:cubicBezTo>
                    <a:pt x="775765" y="784668"/>
                    <a:pt x="652998" y="750272"/>
                    <a:pt x="581561" y="681745"/>
                  </a:cubicBezTo>
                  <a:cubicBezTo>
                    <a:pt x="510124" y="613218"/>
                    <a:pt x="450328" y="472196"/>
                    <a:pt x="413286" y="407108"/>
                  </a:cubicBezTo>
                  <a:cubicBezTo>
                    <a:pt x="376244" y="342020"/>
                    <a:pt x="388151" y="340962"/>
                    <a:pt x="359311" y="291220"/>
                  </a:cubicBezTo>
                  <a:cubicBezTo>
                    <a:pt x="330472" y="241478"/>
                    <a:pt x="266707" y="156018"/>
                    <a:pt x="240249" y="108658"/>
                  </a:cubicBezTo>
                  <a:cubicBezTo>
                    <a:pt x="213791" y="61298"/>
                    <a:pt x="235751" y="22668"/>
                    <a:pt x="200561" y="7058"/>
                  </a:cubicBezTo>
                  <a:cubicBezTo>
                    <a:pt x="165371" y="-8552"/>
                    <a:pt x="60861" y="5206"/>
                    <a:pt x="29111" y="14995"/>
                  </a:cubicBezTo>
                  <a:cubicBezTo>
                    <a:pt x="-2639" y="24784"/>
                    <a:pt x="13500" y="48068"/>
                    <a:pt x="10061" y="65795"/>
                  </a:cubicBezTo>
                  <a:cubicBezTo>
                    <a:pt x="6622" y="83522"/>
                    <a:pt x="-9782" y="98339"/>
                    <a:pt x="8474" y="135645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B9A679C-B1A6-4A51-9175-FB127F925DD6}"/>
                </a:ext>
              </a:extLst>
            </p:cNvPr>
            <p:cNvSpPr/>
            <p:nvPr/>
          </p:nvSpPr>
          <p:spPr>
            <a:xfrm>
              <a:off x="5708437" y="4050701"/>
              <a:ext cx="193205" cy="79265"/>
            </a:xfrm>
            <a:custGeom>
              <a:avLst/>
              <a:gdLst>
                <a:gd name="connsiteX0" fmla="*/ 189126 w 193205"/>
                <a:gd name="connsiteY0" fmla="*/ 51399 h 79265"/>
                <a:gd name="connsiteX1" fmla="*/ 168488 w 193205"/>
                <a:gd name="connsiteY1" fmla="*/ 3774 h 79265"/>
                <a:gd name="connsiteX2" fmla="*/ 68476 w 193205"/>
                <a:gd name="connsiteY2" fmla="*/ 3774 h 79265"/>
                <a:gd name="connsiteX3" fmla="*/ 6563 w 193205"/>
                <a:gd name="connsiteY3" fmla="*/ 10124 h 79265"/>
                <a:gd name="connsiteX4" fmla="*/ 12913 w 193205"/>
                <a:gd name="connsiteY4" fmla="*/ 37112 h 79265"/>
                <a:gd name="connsiteX5" fmla="*/ 104988 w 193205"/>
                <a:gd name="connsiteY5" fmla="*/ 78387 h 79265"/>
                <a:gd name="connsiteX6" fmla="*/ 189126 w 193205"/>
                <a:gd name="connsiteY6" fmla="*/ 51399 h 7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05" h="79265">
                  <a:moveTo>
                    <a:pt x="189126" y="51399"/>
                  </a:moveTo>
                  <a:cubicBezTo>
                    <a:pt x="199709" y="38964"/>
                    <a:pt x="188596" y="11711"/>
                    <a:pt x="168488" y="3774"/>
                  </a:cubicBezTo>
                  <a:cubicBezTo>
                    <a:pt x="148380" y="-4163"/>
                    <a:pt x="95463" y="2716"/>
                    <a:pt x="68476" y="3774"/>
                  </a:cubicBezTo>
                  <a:cubicBezTo>
                    <a:pt x="41489" y="4832"/>
                    <a:pt x="15823" y="4568"/>
                    <a:pt x="6563" y="10124"/>
                  </a:cubicBezTo>
                  <a:cubicBezTo>
                    <a:pt x="-2698" y="15680"/>
                    <a:pt x="-3491" y="25735"/>
                    <a:pt x="12913" y="37112"/>
                  </a:cubicBezTo>
                  <a:cubicBezTo>
                    <a:pt x="29317" y="48489"/>
                    <a:pt x="82498" y="73095"/>
                    <a:pt x="104988" y="78387"/>
                  </a:cubicBezTo>
                  <a:cubicBezTo>
                    <a:pt x="127478" y="83679"/>
                    <a:pt x="178543" y="63834"/>
                    <a:pt x="189126" y="51399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0A50A906-5F2D-4A8C-8994-29CAE0C48596}"/>
                </a:ext>
              </a:extLst>
            </p:cNvPr>
            <p:cNvSpPr/>
            <p:nvPr/>
          </p:nvSpPr>
          <p:spPr>
            <a:xfrm>
              <a:off x="5252815" y="2782659"/>
              <a:ext cx="668912" cy="208117"/>
            </a:xfrm>
            <a:custGeom>
              <a:avLst/>
              <a:gdLst>
                <a:gd name="connsiteX0" fmla="*/ 33560 w 668912"/>
                <a:gd name="connsiteY0" fmla="*/ 1816 h 208117"/>
                <a:gd name="connsiteX1" fmla="*/ 223 w 668912"/>
                <a:gd name="connsiteY1" fmla="*/ 74841 h 208117"/>
                <a:gd name="connsiteX2" fmla="*/ 49435 w 668912"/>
                <a:gd name="connsiteY2" fmla="*/ 141516 h 208117"/>
                <a:gd name="connsiteX3" fmla="*/ 209773 w 668912"/>
                <a:gd name="connsiteY3" fmla="*/ 197079 h 208117"/>
                <a:gd name="connsiteX4" fmla="*/ 384398 w 668912"/>
                <a:gd name="connsiteY4" fmla="*/ 206604 h 208117"/>
                <a:gd name="connsiteX5" fmla="*/ 484410 w 668912"/>
                <a:gd name="connsiteY5" fmla="*/ 176441 h 208117"/>
                <a:gd name="connsiteX6" fmla="*/ 668560 w 668912"/>
                <a:gd name="connsiteY6" fmla="*/ 127229 h 208117"/>
                <a:gd name="connsiteX7" fmla="*/ 527273 w 668912"/>
                <a:gd name="connsiteY7" fmla="*/ 144691 h 208117"/>
                <a:gd name="connsiteX8" fmla="*/ 398685 w 668912"/>
                <a:gd name="connsiteY8" fmla="*/ 171679 h 208117"/>
                <a:gd name="connsiteX9" fmla="*/ 282798 w 668912"/>
                <a:gd name="connsiteY9" fmla="*/ 182791 h 208117"/>
                <a:gd name="connsiteX10" fmla="*/ 151035 w 668912"/>
                <a:gd name="connsiteY10" fmla="*/ 131991 h 208117"/>
                <a:gd name="connsiteX11" fmla="*/ 114523 w 668912"/>
                <a:gd name="connsiteY11" fmla="*/ 93891 h 208117"/>
                <a:gd name="connsiteX12" fmla="*/ 125635 w 668912"/>
                <a:gd name="connsiteY12" fmla="*/ 74841 h 208117"/>
                <a:gd name="connsiteX13" fmla="*/ 133573 w 668912"/>
                <a:gd name="connsiteY13" fmla="*/ 66904 h 208117"/>
                <a:gd name="connsiteX14" fmla="*/ 87535 w 668912"/>
                <a:gd name="connsiteY14" fmla="*/ 27216 h 208117"/>
                <a:gd name="connsiteX15" fmla="*/ 33560 w 668912"/>
                <a:gd name="connsiteY15" fmla="*/ 1816 h 20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8912" h="208117">
                  <a:moveTo>
                    <a:pt x="33560" y="1816"/>
                  </a:moveTo>
                  <a:cubicBezTo>
                    <a:pt x="19008" y="9754"/>
                    <a:pt x="-2423" y="51558"/>
                    <a:pt x="223" y="74841"/>
                  </a:cubicBezTo>
                  <a:cubicBezTo>
                    <a:pt x="2869" y="98124"/>
                    <a:pt x="14510" y="121143"/>
                    <a:pt x="49435" y="141516"/>
                  </a:cubicBezTo>
                  <a:cubicBezTo>
                    <a:pt x="84360" y="161889"/>
                    <a:pt x="153946" y="186231"/>
                    <a:pt x="209773" y="197079"/>
                  </a:cubicBezTo>
                  <a:cubicBezTo>
                    <a:pt x="265600" y="207927"/>
                    <a:pt x="338625" y="210044"/>
                    <a:pt x="384398" y="206604"/>
                  </a:cubicBezTo>
                  <a:cubicBezTo>
                    <a:pt x="430171" y="203164"/>
                    <a:pt x="437050" y="189670"/>
                    <a:pt x="484410" y="176441"/>
                  </a:cubicBezTo>
                  <a:cubicBezTo>
                    <a:pt x="531770" y="163212"/>
                    <a:pt x="661416" y="132521"/>
                    <a:pt x="668560" y="127229"/>
                  </a:cubicBezTo>
                  <a:cubicBezTo>
                    <a:pt x="675704" y="121937"/>
                    <a:pt x="572252" y="137283"/>
                    <a:pt x="527273" y="144691"/>
                  </a:cubicBezTo>
                  <a:cubicBezTo>
                    <a:pt x="482294" y="152099"/>
                    <a:pt x="439431" y="165329"/>
                    <a:pt x="398685" y="171679"/>
                  </a:cubicBezTo>
                  <a:cubicBezTo>
                    <a:pt x="357939" y="178029"/>
                    <a:pt x="324073" y="189406"/>
                    <a:pt x="282798" y="182791"/>
                  </a:cubicBezTo>
                  <a:cubicBezTo>
                    <a:pt x="241523" y="176176"/>
                    <a:pt x="179081" y="146808"/>
                    <a:pt x="151035" y="131991"/>
                  </a:cubicBezTo>
                  <a:cubicBezTo>
                    <a:pt x="122989" y="117174"/>
                    <a:pt x="118756" y="103416"/>
                    <a:pt x="114523" y="93891"/>
                  </a:cubicBezTo>
                  <a:cubicBezTo>
                    <a:pt x="110290" y="84366"/>
                    <a:pt x="122460" y="79339"/>
                    <a:pt x="125635" y="74841"/>
                  </a:cubicBezTo>
                  <a:cubicBezTo>
                    <a:pt x="128810" y="70343"/>
                    <a:pt x="139923" y="74841"/>
                    <a:pt x="133573" y="66904"/>
                  </a:cubicBezTo>
                  <a:cubicBezTo>
                    <a:pt x="127223" y="58967"/>
                    <a:pt x="99177" y="40710"/>
                    <a:pt x="87535" y="27216"/>
                  </a:cubicBezTo>
                  <a:cubicBezTo>
                    <a:pt x="75893" y="13722"/>
                    <a:pt x="48112" y="-6122"/>
                    <a:pt x="33560" y="1816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3C3C2E7-5E2C-4FCA-83E6-9C6FA8AD5587}"/>
                </a:ext>
              </a:extLst>
            </p:cNvPr>
            <p:cNvSpPr/>
            <p:nvPr/>
          </p:nvSpPr>
          <p:spPr>
            <a:xfrm>
              <a:off x="5699125" y="2852738"/>
              <a:ext cx="217488" cy="12740"/>
            </a:xfrm>
            <a:custGeom>
              <a:avLst/>
              <a:gdLst>
                <a:gd name="connsiteX0" fmla="*/ 0 w 217488"/>
                <a:gd name="connsiteY0" fmla="*/ 3175 h 12740"/>
                <a:gd name="connsiteX1" fmla="*/ 74613 w 217488"/>
                <a:gd name="connsiteY1" fmla="*/ 12700 h 12740"/>
                <a:gd name="connsiteX2" fmla="*/ 176213 w 217488"/>
                <a:gd name="connsiteY2" fmla="*/ 6350 h 12740"/>
                <a:gd name="connsiteX3" fmla="*/ 217488 w 217488"/>
                <a:gd name="connsiteY3" fmla="*/ 0 h 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88" h="12740">
                  <a:moveTo>
                    <a:pt x="0" y="3175"/>
                  </a:moveTo>
                  <a:cubicBezTo>
                    <a:pt x="22622" y="7673"/>
                    <a:pt x="45244" y="12171"/>
                    <a:pt x="74613" y="12700"/>
                  </a:cubicBezTo>
                  <a:cubicBezTo>
                    <a:pt x="103982" y="13229"/>
                    <a:pt x="152400" y="8467"/>
                    <a:pt x="176213" y="6350"/>
                  </a:cubicBezTo>
                  <a:cubicBezTo>
                    <a:pt x="200026" y="4233"/>
                    <a:pt x="208757" y="2116"/>
                    <a:pt x="2174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29D44F20-EA79-4D73-8E2E-986CCF451CC3}"/>
                </a:ext>
              </a:extLst>
            </p:cNvPr>
            <p:cNvSpPr/>
            <p:nvPr/>
          </p:nvSpPr>
          <p:spPr>
            <a:xfrm>
              <a:off x="6650972" y="2604850"/>
              <a:ext cx="713475" cy="230335"/>
            </a:xfrm>
            <a:custGeom>
              <a:avLst/>
              <a:gdLst>
                <a:gd name="connsiteX0" fmla="*/ 653 w 713475"/>
                <a:gd name="connsiteY0" fmla="*/ 228838 h 230335"/>
                <a:gd name="connsiteX1" fmla="*/ 26053 w 713475"/>
                <a:gd name="connsiteY1" fmla="*/ 176450 h 230335"/>
                <a:gd name="connsiteX2" fmla="*/ 87966 w 713475"/>
                <a:gd name="connsiteY2" fmla="*/ 127238 h 230335"/>
                <a:gd name="connsiteX3" fmla="*/ 159403 w 713475"/>
                <a:gd name="connsiteY3" fmla="*/ 85963 h 230335"/>
                <a:gd name="connsiteX4" fmla="*/ 245128 w 713475"/>
                <a:gd name="connsiteY4" fmla="*/ 49450 h 230335"/>
                <a:gd name="connsiteX5" fmla="*/ 365778 w 713475"/>
                <a:gd name="connsiteY5" fmla="*/ 65325 h 230335"/>
                <a:gd name="connsiteX6" fmla="*/ 438803 w 713475"/>
                <a:gd name="connsiteY6" fmla="*/ 62150 h 230335"/>
                <a:gd name="connsiteX7" fmla="*/ 538816 w 713475"/>
                <a:gd name="connsiteY7" fmla="*/ 120888 h 230335"/>
                <a:gd name="connsiteX8" fmla="*/ 591203 w 713475"/>
                <a:gd name="connsiteY8" fmla="*/ 146288 h 230335"/>
                <a:gd name="connsiteX9" fmla="*/ 713441 w 713475"/>
                <a:gd name="connsiteY9" fmla="*/ 187563 h 230335"/>
                <a:gd name="connsiteX10" fmla="*/ 602316 w 713475"/>
                <a:gd name="connsiteY10" fmla="*/ 100250 h 230335"/>
                <a:gd name="connsiteX11" fmla="*/ 468966 w 713475"/>
                <a:gd name="connsiteY11" fmla="*/ 30400 h 230335"/>
                <a:gd name="connsiteX12" fmla="*/ 392766 w 713475"/>
                <a:gd name="connsiteY12" fmla="*/ 5000 h 230335"/>
                <a:gd name="connsiteX13" fmla="*/ 251478 w 713475"/>
                <a:gd name="connsiteY13" fmla="*/ 5000 h 230335"/>
                <a:gd name="connsiteX14" fmla="*/ 126066 w 713475"/>
                <a:gd name="connsiteY14" fmla="*/ 57388 h 230335"/>
                <a:gd name="connsiteX15" fmla="*/ 49866 w 713475"/>
                <a:gd name="connsiteY15" fmla="*/ 114538 h 230335"/>
                <a:gd name="connsiteX16" fmla="*/ 653 w 713475"/>
                <a:gd name="connsiteY16" fmla="*/ 228838 h 2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3475" h="230335">
                  <a:moveTo>
                    <a:pt x="653" y="228838"/>
                  </a:moveTo>
                  <a:cubicBezTo>
                    <a:pt x="-3316" y="239157"/>
                    <a:pt x="11501" y="193383"/>
                    <a:pt x="26053" y="176450"/>
                  </a:cubicBezTo>
                  <a:cubicBezTo>
                    <a:pt x="40605" y="159517"/>
                    <a:pt x="65741" y="142319"/>
                    <a:pt x="87966" y="127238"/>
                  </a:cubicBezTo>
                  <a:cubicBezTo>
                    <a:pt x="110191" y="112157"/>
                    <a:pt x="133209" y="98928"/>
                    <a:pt x="159403" y="85963"/>
                  </a:cubicBezTo>
                  <a:cubicBezTo>
                    <a:pt x="185597" y="72998"/>
                    <a:pt x="210732" y="52890"/>
                    <a:pt x="245128" y="49450"/>
                  </a:cubicBezTo>
                  <a:cubicBezTo>
                    <a:pt x="279524" y="46010"/>
                    <a:pt x="333499" y="63208"/>
                    <a:pt x="365778" y="65325"/>
                  </a:cubicBezTo>
                  <a:cubicBezTo>
                    <a:pt x="398057" y="67442"/>
                    <a:pt x="409963" y="52890"/>
                    <a:pt x="438803" y="62150"/>
                  </a:cubicBezTo>
                  <a:cubicBezTo>
                    <a:pt x="467643" y="71410"/>
                    <a:pt x="513416" y="106865"/>
                    <a:pt x="538816" y="120888"/>
                  </a:cubicBezTo>
                  <a:cubicBezTo>
                    <a:pt x="564216" y="134911"/>
                    <a:pt x="562099" y="135175"/>
                    <a:pt x="591203" y="146288"/>
                  </a:cubicBezTo>
                  <a:cubicBezTo>
                    <a:pt x="620307" y="157400"/>
                    <a:pt x="711589" y="195236"/>
                    <a:pt x="713441" y="187563"/>
                  </a:cubicBezTo>
                  <a:cubicBezTo>
                    <a:pt x="715293" y="179890"/>
                    <a:pt x="643062" y="126444"/>
                    <a:pt x="602316" y="100250"/>
                  </a:cubicBezTo>
                  <a:cubicBezTo>
                    <a:pt x="561570" y="74056"/>
                    <a:pt x="503891" y="46275"/>
                    <a:pt x="468966" y="30400"/>
                  </a:cubicBezTo>
                  <a:cubicBezTo>
                    <a:pt x="434041" y="14525"/>
                    <a:pt x="429014" y="9233"/>
                    <a:pt x="392766" y="5000"/>
                  </a:cubicBezTo>
                  <a:cubicBezTo>
                    <a:pt x="356518" y="767"/>
                    <a:pt x="295928" y="-3731"/>
                    <a:pt x="251478" y="5000"/>
                  </a:cubicBezTo>
                  <a:cubicBezTo>
                    <a:pt x="207028" y="13731"/>
                    <a:pt x="159668" y="39132"/>
                    <a:pt x="126066" y="57388"/>
                  </a:cubicBezTo>
                  <a:cubicBezTo>
                    <a:pt x="92464" y="75644"/>
                    <a:pt x="72091" y="88874"/>
                    <a:pt x="49866" y="114538"/>
                  </a:cubicBezTo>
                  <a:cubicBezTo>
                    <a:pt x="27641" y="140202"/>
                    <a:pt x="4622" y="218519"/>
                    <a:pt x="653" y="22883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FA4DA2FD-4789-43B6-85E4-011295F5F29B}"/>
                </a:ext>
              </a:extLst>
            </p:cNvPr>
            <p:cNvSpPr/>
            <p:nvPr/>
          </p:nvSpPr>
          <p:spPr>
            <a:xfrm>
              <a:off x="6814786" y="2636667"/>
              <a:ext cx="249721" cy="215537"/>
            </a:xfrm>
            <a:custGeom>
              <a:avLst/>
              <a:gdLst>
                <a:gd name="connsiteX0" fmla="*/ 225777 w 249721"/>
                <a:gd name="connsiteY0" fmla="*/ 44621 h 215537"/>
                <a:gd name="connsiteX1" fmla="*/ 249589 w 249721"/>
                <a:gd name="connsiteY1" fmla="*/ 125583 h 215537"/>
                <a:gd name="connsiteX2" fmla="*/ 219427 w 249721"/>
                <a:gd name="connsiteY2" fmla="*/ 170033 h 215537"/>
                <a:gd name="connsiteX3" fmla="*/ 155927 w 249721"/>
                <a:gd name="connsiteY3" fmla="*/ 203371 h 215537"/>
                <a:gd name="connsiteX4" fmla="*/ 76552 w 249721"/>
                <a:gd name="connsiteY4" fmla="*/ 212896 h 215537"/>
                <a:gd name="connsiteX5" fmla="*/ 9877 w 249721"/>
                <a:gd name="connsiteY5" fmla="*/ 158921 h 215537"/>
                <a:gd name="connsiteX6" fmla="*/ 352 w 249721"/>
                <a:gd name="connsiteY6" fmla="*/ 104946 h 215537"/>
                <a:gd name="connsiteX7" fmla="*/ 9877 w 249721"/>
                <a:gd name="connsiteY7" fmla="*/ 47796 h 215537"/>
                <a:gd name="connsiteX8" fmla="*/ 22577 w 249721"/>
                <a:gd name="connsiteY8" fmla="*/ 23983 h 215537"/>
                <a:gd name="connsiteX9" fmla="*/ 130527 w 249721"/>
                <a:gd name="connsiteY9" fmla="*/ 171 h 215537"/>
                <a:gd name="connsiteX10" fmla="*/ 225777 w 249721"/>
                <a:gd name="connsiteY10" fmla="*/ 44621 h 21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721" h="215537">
                  <a:moveTo>
                    <a:pt x="225777" y="44621"/>
                  </a:moveTo>
                  <a:cubicBezTo>
                    <a:pt x="245621" y="65523"/>
                    <a:pt x="250647" y="104681"/>
                    <a:pt x="249589" y="125583"/>
                  </a:cubicBezTo>
                  <a:cubicBezTo>
                    <a:pt x="248531" y="146485"/>
                    <a:pt x="235037" y="157068"/>
                    <a:pt x="219427" y="170033"/>
                  </a:cubicBezTo>
                  <a:cubicBezTo>
                    <a:pt x="203817" y="182998"/>
                    <a:pt x="179739" y="196227"/>
                    <a:pt x="155927" y="203371"/>
                  </a:cubicBezTo>
                  <a:cubicBezTo>
                    <a:pt x="132115" y="210515"/>
                    <a:pt x="100894" y="220304"/>
                    <a:pt x="76552" y="212896"/>
                  </a:cubicBezTo>
                  <a:cubicBezTo>
                    <a:pt x="52210" y="205488"/>
                    <a:pt x="22577" y="176913"/>
                    <a:pt x="9877" y="158921"/>
                  </a:cubicBezTo>
                  <a:cubicBezTo>
                    <a:pt x="-2823" y="140929"/>
                    <a:pt x="352" y="123467"/>
                    <a:pt x="352" y="104946"/>
                  </a:cubicBezTo>
                  <a:cubicBezTo>
                    <a:pt x="352" y="86425"/>
                    <a:pt x="6173" y="61290"/>
                    <a:pt x="9877" y="47796"/>
                  </a:cubicBezTo>
                  <a:cubicBezTo>
                    <a:pt x="13581" y="34302"/>
                    <a:pt x="2469" y="31920"/>
                    <a:pt x="22577" y="23983"/>
                  </a:cubicBezTo>
                  <a:cubicBezTo>
                    <a:pt x="42685" y="16046"/>
                    <a:pt x="97719" y="-1946"/>
                    <a:pt x="130527" y="171"/>
                  </a:cubicBezTo>
                  <a:cubicBezTo>
                    <a:pt x="163335" y="2288"/>
                    <a:pt x="205933" y="23719"/>
                    <a:pt x="225777" y="4462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月 46">
              <a:extLst>
                <a:ext uri="{FF2B5EF4-FFF2-40B4-BE49-F238E27FC236}">
                  <a16:creationId xmlns:a16="http://schemas.microsoft.com/office/drawing/2014/main" id="{8604733C-5BA9-4B05-881A-1A0916DE817B}"/>
                </a:ext>
              </a:extLst>
            </p:cNvPr>
            <p:cNvSpPr/>
            <p:nvPr/>
          </p:nvSpPr>
          <p:spPr>
            <a:xfrm rot="6004335">
              <a:off x="6913718" y="2653854"/>
              <a:ext cx="51854" cy="124456"/>
            </a:xfrm>
            <a:prstGeom prst="moon">
              <a:avLst/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A820298-7685-4392-A16C-70C0122EBD19}"/>
                </a:ext>
              </a:extLst>
            </p:cNvPr>
            <p:cNvSpPr/>
            <p:nvPr/>
          </p:nvSpPr>
          <p:spPr>
            <a:xfrm>
              <a:off x="6630988" y="2574152"/>
              <a:ext cx="665162" cy="283348"/>
            </a:xfrm>
            <a:custGeom>
              <a:avLst/>
              <a:gdLst>
                <a:gd name="connsiteX0" fmla="*/ 0 w 665162"/>
                <a:gd name="connsiteY0" fmla="*/ 283348 h 283348"/>
                <a:gd name="connsiteX1" fmla="*/ 25400 w 665162"/>
                <a:gd name="connsiteY1" fmla="*/ 216673 h 283348"/>
                <a:gd name="connsiteX2" fmla="*/ 69850 w 665162"/>
                <a:gd name="connsiteY2" fmla="*/ 124598 h 283348"/>
                <a:gd name="connsiteX3" fmla="*/ 130175 w 665162"/>
                <a:gd name="connsiteY3" fmla="*/ 73798 h 283348"/>
                <a:gd name="connsiteX4" fmla="*/ 311150 w 665162"/>
                <a:gd name="connsiteY4" fmla="*/ 8711 h 283348"/>
                <a:gd name="connsiteX5" fmla="*/ 403225 w 665162"/>
                <a:gd name="connsiteY5" fmla="*/ 2361 h 283348"/>
                <a:gd name="connsiteX6" fmla="*/ 523875 w 665162"/>
                <a:gd name="connsiteY6" fmla="*/ 24586 h 283348"/>
                <a:gd name="connsiteX7" fmla="*/ 665162 w 665162"/>
                <a:gd name="connsiteY7" fmla="*/ 88086 h 2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162" h="283348">
                  <a:moveTo>
                    <a:pt x="0" y="283348"/>
                  </a:moveTo>
                  <a:cubicBezTo>
                    <a:pt x="6879" y="263239"/>
                    <a:pt x="13758" y="243131"/>
                    <a:pt x="25400" y="216673"/>
                  </a:cubicBezTo>
                  <a:cubicBezTo>
                    <a:pt x="37042" y="190215"/>
                    <a:pt x="52388" y="148410"/>
                    <a:pt x="69850" y="124598"/>
                  </a:cubicBezTo>
                  <a:cubicBezTo>
                    <a:pt x="87312" y="100786"/>
                    <a:pt x="89958" y="93112"/>
                    <a:pt x="130175" y="73798"/>
                  </a:cubicBezTo>
                  <a:cubicBezTo>
                    <a:pt x="170392" y="54484"/>
                    <a:pt x="265642" y="20617"/>
                    <a:pt x="311150" y="8711"/>
                  </a:cubicBezTo>
                  <a:cubicBezTo>
                    <a:pt x="356658" y="-3195"/>
                    <a:pt x="367771" y="-285"/>
                    <a:pt x="403225" y="2361"/>
                  </a:cubicBezTo>
                  <a:cubicBezTo>
                    <a:pt x="438679" y="5007"/>
                    <a:pt x="480219" y="10299"/>
                    <a:pt x="523875" y="24586"/>
                  </a:cubicBezTo>
                  <a:cubicBezTo>
                    <a:pt x="567531" y="38873"/>
                    <a:pt x="616346" y="63479"/>
                    <a:pt x="665162" y="8808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532D48A7-990D-41D1-AF50-85344C75332F}"/>
                </a:ext>
              </a:extLst>
            </p:cNvPr>
            <p:cNvSpPr/>
            <p:nvPr/>
          </p:nvSpPr>
          <p:spPr>
            <a:xfrm>
              <a:off x="6702425" y="2616200"/>
              <a:ext cx="165100" cy="95250"/>
            </a:xfrm>
            <a:custGeom>
              <a:avLst/>
              <a:gdLst>
                <a:gd name="connsiteX0" fmla="*/ 165100 w 165100"/>
                <a:gd name="connsiteY0" fmla="*/ 0 h 95250"/>
                <a:gd name="connsiteX1" fmla="*/ 109538 w 165100"/>
                <a:gd name="connsiteY1" fmla="*/ 12700 h 95250"/>
                <a:gd name="connsiteX2" fmla="*/ 49213 w 165100"/>
                <a:gd name="connsiteY2" fmla="*/ 39688 h 95250"/>
                <a:gd name="connsiteX3" fmla="*/ 9525 w 165100"/>
                <a:gd name="connsiteY3" fmla="*/ 85725 h 95250"/>
                <a:gd name="connsiteX4" fmla="*/ 0 w 165100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" h="95250">
                  <a:moveTo>
                    <a:pt x="165100" y="0"/>
                  </a:moveTo>
                  <a:cubicBezTo>
                    <a:pt x="146976" y="3042"/>
                    <a:pt x="128852" y="6085"/>
                    <a:pt x="109538" y="12700"/>
                  </a:cubicBezTo>
                  <a:cubicBezTo>
                    <a:pt x="90224" y="19315"/>
                    <a:pt x="65882" y="27517"/>
                    <a:pt x="49213" y="39688"/>
                  </a:cubicBezTo>
                  <a:cubicBezTo>
                    <a:pt x="32544" y="51859"/>
                    <a:pt x="17727" y="76465"/>
                    <a:pt x="9525" y="85725"/>
                  </a:cubicBezTo>
                  <a:cubicBezTo>
                    <a:pt x="1323" y="94985"/>
                    <a:pt x="661" y="95117"/>
                    <a:pt x="0" y="95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1C12158F-5DC9-4FF7-8F22-CA44E33A5F01}"/>
                </a:ext>
              </a:extLst>
            </p:cNvPr>
            <p:cNvSpPr/>
            <p:nvPr/>
          </p:nvSpPr>
          <p:spPr>
            <a:xfrm>
              <a:off x="6632507" y="2814966"/>
              <a:ext cx="231084" cy="66610"/>
            </a:xfrm>
            <a:custGeom>
              <a:avLst/>
              <a:gdLst>
                <a:gd name="connsiteX0" fmla="*/ 68 w 231084"/>
                <a:gd name="connsiteY0" fmla="*/ 45709 h 66610"/>
                <a:gd name="connsiteX1" fmla="*/ 88968 w 231084"/>
                <a:gd name="connsiteY1" fmla="*/ 34597 h 66610"/>
                <a:gd name="connsiteX2" fmla="*/ 185806 w 231084"/>
                <a:gd name="connsiteY2" fmla="*/ 45709 h 66610"/>
                <a:gd name="connsiteX3" fmla="*/ 230256 w 231084"/>
                <a:gd name="connsiteY3" fmla="*/ 66347 h 66610"/>
                <a:gd name="connsiteX4" fmla="*/ 209618 w 231084"/>
                <a:gd name="connsiteY4" fmla="*/ 29834 h 66610"/>
                <a:gd name="connsiteX5" fmla="*/ 147706 w 231084"/>
                <a:gd name="connsiteY5" fmla="*/ 9197 h 66610"/>
                <a:gd name="connsiteX6" fmla="*/ 103256 w 231084"/>
                <a:gd name="connsiteY6" fmla="*/ 1259 h 66610"/>
                <a:gd name="connsiteX7" fmla="*/ 68 w 231084"/>
                <a:gd name="connsiteY7" fmla="*/ 45709 h 6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84" h="66610">
                  <a:moveTo>
                    <a:pt x="68" y="45709"/>
                  </a:moveTo>
                  <a:cubicBezTo>
                    <a:pt x="-2313" y="51265"/>
                    <a:pt x="58012" y="34597"/>
                    <a:pt x="88968" y="34597"/>
                  </a:cubicBezTo>
                  <a:cubicBezTo>
                    <a:pt x="119924" y="34597"/>
                    <a:pt x="162258" y="40417"/>
                    <a:pt x="185806" y="45709"/>
                  </a:cubicBezTo>
                  <a:cubicBezTo>
                    <a:pt x="209354" y="51001"/>
                    <a:pt x="226287" y="68993"/>
                    <a:pt x="230256" y="66347"/>
                  </a:cubicBezTo>
                  <a:cubicBezTo>
                    <a:pt x="234225" y="63701"/>
                    <a:pt x="223376" y="39359"/>
                    <a:pt x="209618" y="29834"/>
                  </a:cubicBezTo>
                  <a:cubicBezTo>
                    <a:pt x="195860" y="20309"/>
                    <a:pt x="165433" y="13960"/>
                    <a:pt x="147706" y="9197"/>
                  </a:cubicBezTo>
                  <a:cubicBezTo>
                    <a:pt x="129979" y="4434"/>
                    <a:pt x="128127" y="-2974"/>
                    <a:pt x="103256" y="1259"/>
                  </a:cubicBezTo>
                  <a:cubicBezTo>
                    <a:pt x="78385" y="5492"/>
                    <a:pt x="2449" y="40153"/>
                    <a:pt x="68" y="4570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A3D19DB-A42A-43F4-858F-3B786AA75FE1}"/>
                </a:ext>
              </a:extLst>
            </p:cNvPr>
            <p:cNvSpPr/>
            <p:nvPr/>
          </p:nvSpPr>
          <p:spPr>
            <a:xfrm>
              <a:off x="6965848" y="2809491"/>
              <a:ext cx="293803" cy="72821"/>
            </a:xfrm>
            <a:custGeom>
              <a:avLst/>
              <a:gdLst>
                <a:gd name="connsiteX0" fmla="*/ 102 w 293803"/>
                <a:gd name="connsiteY0" fmla="*/ 71822 h 72821"/>
                <a:gd name="connsiteX1" fmla="*/ 68365 w 293803"/>
                <a:gd name="connsiteY1" fmla="*/ 65472 h 72821"/>
                <a:gd name="connsiteX2" fmla="*/ 171552 w 293803"/>
                <a:gd name="connsiteY2" fmla="*/ 55947 h 72821"/>
                <a:gd name="connsiteX3" fmla="*/ 235052 w 293803"/>
                <a:gd name="connsiteY3" fmla="*/ 35309 h 72821"/>
                <a:gd name="connsiteX4" fmla="*/ 293790 w 293803"/>
                <a:gd name="connsiteY4" fmla="*/ 1972 h 72821"/>
                <a:gd name="connsiteX5" fmla="*/ 239815 w 293803"/>
                <a:gd name="connsiteY5" fmla="*/ 6734 h 72821"/>
                <a:gd name="connsiteX6" fmla="*/ 179490 w 293803"/>
                <a:gd name="connsiteY6" fmla="*/ 30547 h 72821"/>
                <a:gd name="connsiteX7" fmla="*/ 120752 w 293803"/>
                <a:gd name="connsiteY7" fmla="*/ 32134 h 72821"/>
                <a:gd name="connsiteX8" fmla="*/ 87415 w 293803"/>
                <a:gd name="connsiteY8" fmla="*/ 40072 h 72821"/>
                <a:gd name="connsiteX9" fmla="*/ 102 w 293803"/>
                <a:gd name="connsiteY9" fmla="*/ 71822 h 7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803" h="72821">
                  <a:moveTo>
                    <a:pt x="102" y="71822"/>
                  </a:moveTo>
                  <a:cubicBezTo>
                    <a:pt x="-3073" y="76055"/>
                    <a:pt x="68365" y="65472"/>
                    <a:pt x="68365" y="65472"/>
                  </a:cubicBezTo>
                  <a:cubicBezTo>
                    <a:pt x="96940" y="62826"/>
                    <a:pt x="143771" y="60974"/>
                    <a:pt x="171552" y="55947"/>
                  </a:cubicBezTo>
                  <a:cubicBezTo>
                    <a:pt x="199333" y="50920"/>
                    <a:pt x="214679" y="44305"/>
                    <a:pt x="235052" y="35309"/>
                  </a:cubicBezTo>
                  <a:cubicBezTo>
                    <a:pt x="255425" y="26313"/>
                    <a:pt x="292996" y="6734"/>
                    <a:pt x="293790" y="1972"/>
                  </a:cubicBezTo>
                  <a:cubicBezTo>
                    <a:pt x="294584" y="-2790"/>
                    <a:pt x="258865" y="1972"/>
                    <a:pt x="239815" y="6734"/>
                  </a:cubicBezTo>
                  <a:cubicBezTo>
                    <a:pt x="220765" y="11496"/>
                    <a:pt x="199334" y="26314"/>
                    <a:pt x="179490" y="30547"/>
                  </a:cubicBezTo>
                  <a:cubicBezTo>
                    <a:pt x="159646" y="34780"/>
                    <a:pt x="136098" y="30546"/>
                    <a:pt x="120752" y="32134"/>
                  </a:cubicBezTo>
                  <a:cubicBezTo>
                    <a:pt x="105406" y="33721"/>
                    <a:pt x="105936" y="33987"/>
                    <a:pt x="87415" y="40072"/>
                  </a:cubicBezTo>
                  <a:cubicBezTo>
                    <a:pt x="68894" y="46157"/>
                    <a:pt x="3277" y="67589"/>
                    <a:pt x="102" y="7182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6CB70A43-EEFB-4982-83CC-62077422D2CB}"/>
                </a:ext>
              </a:extLst>
            </p:cNvPr>
            <p:cNvSpPr/>
            <p:nvPr/>
          </p:nvSpPr>
          <p:spPr>
            <a:xfrm>
              <a:off x="6858000" y="2867025"/>
              <a:ext cx="112713" cy="19820"/>
            </a:xfrm>
            <a:custGeom>
              <a:avLst/>
              <a:gdLst>
                <a:gd name="connsiteX0" fmla="*/ 0 w 112713"/>
                <a:gd name="connsiteY0" fmla="*/ 0 h 19820"/>
                <a:gd name="connsiteX1" fmla="*/ 68263 w 112713"/>
                <a:gd name="connsiteY1" fmla="*/ 19050 h 19820"/>
                <a:gd name="connsiteX2" fmla="*/ 112713 w 112713"/>
                <a:gd name="connsiteY2" fmla="*/ 14288 h 1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13" h="19820">
                  <a:moveTo>
                    <a:pt x="0" y="0"/>
                  </a:moveTo>
                  <a:cubicBezTo>
                    <a:pt x="24739" y="8334"/>
                    <a:pt x="49478" y="16669"/>
                    <a:pt x="68263" y="19050"/>
                  </a:cubicBezTo>
                  <a:cubicBezTo>
                    <a:pt x="87048" y="21431"/>
                    <a:pt x="99880" y="17859"/>
                    <a:pt x="112713" y="14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1CEFFD33-76E0-42AF-B10B-824EBCB918D2}"/>
                </a:ext>
              </a:extLst>
            </p:cNvPr>
            <p:cNvSpPr/>
            <p:nvPr/>
          </p:nvSpPr>
          <p:spPr>
            <a:xfrm>
              <a:off x="7222122" y="2738438"/>
              <a:ext cx="70853" cy="101600"/>
            </a:xfrm>
            <a:custGeom>
              <a:avLst/>
              <a:gdLst>
                <a:gd name="connsiteX0" fmla="*/ 7353 w 70853"/>
                <a:gd name="connsiteY0" fmla="*/ 0 h 101600"/>
                <a:gd name="connsiteX1" fmla="*/ 5766 w 70853"/>
                <a:gd name="connsiteY1" fmla="*/ 82550 h 101600"/>
                <a:gd name="connsiteX2" fmla="*/ 70853 w 70853"/>
                <a:gd name="connsiteY2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53" h="101600">
                  <a:moveTo>
                    <a:pt x="7353" y="0"/>
                  </a:moveTo>
                  <a:cubicBezTo>
                    <a:pt x="1268" y="32808"/>
                    <a:pt x="-4817" y="65617"/>
                    <a:pt x="5766" y="82550"/>
                  </a:cubicBezTo>
                  <a:cubicBezTo>
                    <a:pt x="16349" y="99483"/>
                    <a:pt x="43601" y="100541"/>
                    <a:pt x="70853" y="101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5285580-0963-4638-9833-E4F97B49B91D}"/>
                </a:ext>
              </a:extLst>
            </p:cNvPr>
            <p:cNvSpPr/>
            <p:nvPr/>
          </p:nvSpPr>
          <p:spPr>
            <a:xfrm>
              <a:off x="6659530" y="2825618"/>
              <a:ext cx="651258" cy="172656"/>
            </a:xfrm>
            <a:custGeom>
              <a:avLst/>
              <a:gdLst>
                <a:gd name="connsiteX0" fmla="*/ 603283 w 651258"/>
                <a:gd name="connsiteY0" fmla="*/ 132 h 172656"/>
                <a:gd name="connsiteX1" fmla="*/ 650908 w 651258"/>
                <a:gd name="connsiteY1" fmla="*/ 33470 h 172656"/>
                <a:gd name="connsiteX2" fmla="*/ 577883 w 651258"/>
                <a:gd name="connsiteY2" fmla="*/ 58870 h 172656"/>
                <a:gd name="connsiteX3" fmla="*/ 569945 w 651258"/>
                <a:gd name="connsiteY3" fmla="*/ 76332 h 172656"/>
                <a:gd name="connsiteX4" fmla="*/ 404845 w 651258"/>
                <a:gd name="connsiteY4" fmla="*/ 158882 h 172656"/>
                <a:gd name="connsiteX5" fmla="*/ 215933 w 651258"/>
                <a:gd name="connsiteY5" fmla="*/ 171582 h 172656"/>
                <a:gd name="connsiteX6" fmla="*/ 133383 w 651258"/>
                <a:gd name="connsiteY6" fmla="*/ 147770 h 172656"/>
                <a:gd name="connsiteX7" fmla="*/ 33 w 651258"/>
                <a:gd name="connsiteY7" fmla="*/ 65220 h 172656"/>
                <a:gd name="connsiteX8" fmla="*/ 146083 w 651258"/>
                <a:gd name="connsiteY8" fmla="*/ 125545 h 172656"/>
                <a:gd name="connsiteX9" fmla="*/ 296895 w 651258"/>
                <a:gd name="connsiteY9" fmla="*/ 157295 h 172656"/>
                <a:gd name="connsiteX10" fmla="*/ 485808 w 651258"/>
                <a:gd name="connsiteY10" fmla="*/ 108082 h 172656"/>
                <a:gd name="connsiteX11" fmla="*/ 557245 w 651258"/>
                <a:gd name="connsiteY11" fmla="*/ 65220 h 172656"/>
                <a:gd name="connsiteX12" fmla="*/ 550895 w 651258"/>
                <a:gd name="connsiteY12" fmla="*/ 23945 h 172656"/>
                <a:gd name="connsiteX13" fmla="*/ 603283 w 651258"/>
                <a:gd name="connsiteY13" fmla="*/ 132 h 17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1258" h="172656">
                  <a:moveTo>
                    <a:pt x="603283" y="132"/>
                  </a:moveTo>
                  <a:cubicBezTo>
                    <a:pt x="619952" y="1719"/>
                    <a:pt x="655141" y="23680"/>
                    <a:pt x="650908" y="33470"/>
                  </a:cubicBezTo>
                  <a:cubicBezTo>
                    <a:pt x="646675" y="43260"/>
                    <a:pt x="591377" y="51726"/>
                    <a:pt x="577883" y="58870"/>
                  </a:cubicBezTo>
                  <a:cubicBezTo>
                    <a:pt x="564389" y="66014"/>
                    <a:pt x="598785" y="59663"/>
                    <a:pt x="569945" y="76332"/>
                  </a:cubicBezTo>
                  <a:cubicBezTo>
                    <a:pt x="541105" y="93001"/>
                    <a:pt x="463847" y="143007"/>
                    <a:pt x="404845" y="158882"/>
                  </a:cubicBezTo>
                  <a:cubicBezTo>
                    <a:pt x="345843" y="174757"/>
                    <a:pt x="261177" y="173434"/>
                    <a:pt x="215933" y="171582"/>
                  </a:cubicBezTo>
                  <a:cubicBezTo>
                    <a:pt x="170689" y="169730"/>
                    <a:pt x="169366" y="165497"/>
                    <a:pt x="133383" y="147770"/>
                  </a:cubicBezTo>
                  <a:cubicBezTo>
                    <a:pt x="97400" y="130043"/>
                    <a:pt x="-2084" y="68924"/>
                    <a:pt x="33" y="65220"/>
                  </a:cubicBezTo>
                  <a:cubicBezTo>
                    <a:pt x="2150" y="61516"/>
                    <a:pt x="96606" y="110199"/>
                    <a:pt x="146083" y="125545"/>
                  </a:cubicBezTo>
                  <a:cubicBezTo>
                    <a:pt x="195560" y="140891"/>
                    <a:pt x="240274" y="160206"/>
                    <a:pt x="296895" y="157295"/>
                  </a:cubicBezTo>
                  <a:cubicBezTo>
                    <a:pt x="353516" y="154385"/>
                    <a:pt x="442416" y="123428"/>
                    <a:pt x="485808" y="108082"/>
                  </a:cubicBezTo>
                  <a:cubicBezTo>
                    <a:pt x="529200" y="92736"/>
                    <a:pt x="546397" y="79243"/>
                    <a:pt x="557245" y="65220"/>
                  </a:cubicBezTo>
                  <a:cubicBezTo>
                    <a:pt x="568093" y="51197"/>
                    <a:pt x="544809" y="36381"/>
                    <a:pt x="550895" y="23945"/>
                  </a:cubicBezTo>
                  <a:cubicBezTo>
                    <a:pt x="556980" y="11510"/>
                    <a:pt x="586614" y="-1455"/>
                    <a:pt x="603283" y="132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284E9DCF-A39D-485F-AF8E-56820A8BA8C0}"/>
                </a:ext>
              </a:extLst>
            </p:cNvPr>
            <p:cNvSpPr/>
            <p:nvPr/>
          </p:nvSpPr>
          <p:spPr>
            <a:xfrm>
              <a:off x="6732588" y="2558638"/>
              <a:ext cx="500062" cy="119475"/>
            </a:xfrm>
            <a:custGeom>
              <a:avLst/>
              <a:gdLst>
                <a:gd name="connsiteX0" fmla="*/ 0 w 500062"/>
                <a:gd name="connsiteY0" fmla="*/ 119475 h 119475"/>
                <a:gd name="connsiteX1" fmla="*/ 57150 w 500062"/>
                <a:gd name="connsiteY1" fmla="*/ 84550 h 119475"/>
                <a:gd name="connsiteX2" fmla="*/ 71437 w 500062"/>
                <a:gd name="connsiteY2" fmla="*/ 55975 h 119475"/>
                <a:gd name="connsiteX3" fmla="*/ 152400 w 500062"/>
                <a:gd name="connsiteY3" fmla="*/ 33750 h 119475"/>
                <a:gd name="connsiteX4" fmla="*/ 261937 w 500062"/>
                <a:gd name="connsiteY4" fmla="*/ 2000 h 119475"/>
                <a:gd name="connsiteX5" fmla="*/ 349250 w 500062"/>
                <a:gd name="connsiteY5" fmla="*/ 9937 h 119475"/>
                <a:gd name="connsiteX6" fmla="*/ 500062 w 500062"/>
                <a:gd name="connsiteY6" fmla="*/ 63912 h 1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062" h="119475">
                  <a:moveTo>
                    <a:pt x="0" y="119475"/>
                  </a:moveTo>
                  <a:cubicBezTo>
                    <a:pt x="22622" y="107304"/>
                    <a:pt x="45244" y="95133"/>
                    <a:pt x="57150" y="84550"/>
                  </a:cubicBezTo>
                  <a:cubicBezTo>
                    <a:pt x="69056" y="73967"/>
                    <a:pt x="55562" y="64442"/>
                    <a:pt x="71437" y="55975"/>
                  </a:cubicBezTo>
                  <a:cubicBezTo>
                    <a:pt x="87312" y="47508"/>
                    <a:pt x="152400" y="33750"/>
                    <a:pt x="152400" y="33750"/>
                  </a:cubicBezTo>
                  <a:cubicBezTo>
                    <a:pt x="184150" y="24754"/>
                    <a:pt x="229129" y="5969"/>
                    <a:pt x="261937" y="2000"/>
                  </a:cubicBezTo>
                  <a:cubicBezTo>
                    <a:pt x="294745" y="-1969"/>
                    <a:pt x="309563" y="-382"/>
                    <a:pt x="349250" y="9937"/>
                  </a:cubicBezTo>
                  <a:cubicBezTo>
                    <a:pt x="388938" y="20256"/>
                    <a:pt x="444500" y="42084"/>
                    <a:pt x="500062" y="639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7FFBA37F-6F28-43A4-9AC4-93D423F9E602}"/>
                </a:ext>
              </a:extLst>
            </p:cNvPr>
            <p:cNvSpPr/>
            <p:nvPr/>
          </p:nvSpPr>
          <p:spPr>
            <a:xfrm>
              <a:off x="5357073" y="2342832"/>
              <a:ext cx="609918" cy="151600"/>
            </a:xfrm>
            <a:custGeom>
              <a:avLst/>
              <a:gdLst>
                <a:gd name="connsiteX0" fmla="*/ 210 w 609918"/>
                <a:gd name="connsiteY0" fmla="*/ 6668 h 151600"/>
                <a:gd name="connsiteX1" fmla="*/ 95460 w 609918"/>
                <a:gd name="connsiteY1" fmla="*/ 49001 h 151600"/>
                <a:gd name="connsiteX2" fmla="*/ 252094 w 609918"/>
                <a:gd name="connsiteY2" fmla="*/ 51118 h 151600"/>
                <a:gd name="connsiteX3" fmla="*/ 353694 w 609918"/>
                <a:gd name="connsiteY3" fmla="*/ 78635 h 151600"/>
                <a:gd name="connsiteX4" fmla="*/ 529377 w 609918"/>
                <a:gd name="connsiteY4" fmla="*/ 127318 h 151600"/>
                <a:gd name="connsiteX5" fmla="*/ 609810 w 609918"/>
                <a:gd name="connsiteY5" fmla="*/ 148485 h 151600"/>
                <a:gd name="connsiteX6" fmla="*/ 514560 w 609918"/>
                <a:gd name="connsiteY6" fmla="*/ 61701 h 151600"/>
                <a:gd name="connsiteX7" fmla="*/ 457410 w 609918"/>
                <a:gd name="connsiteY7" fmla="*/ 40535 h 151600"/>
                <a:gd name="connsiteX8" fmla="*/ 285960 w 609918"/>
                <a:gd name="connsiteY8" fmla="*/ 13018 h 151600"/>
                <a:gd name="connsiteX9" fmla="*/ 173777 w 609918"/>
                <a:gd name="connsiteY9" fmla="*/ 2435 h 151600"/>
                <a:gd name="connsiteX10" fmla="*/ 72177 w 609918"/>
                <a:gd name="connsiteY10" fmla="*/ 318 h 151600"/>
                <a:gd name="connsiteX11" fmla="*/ 210 w 609918"/>
                <a:gd name="connsiteY11" fmla="*/ 6668 h 1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918" h="151600">
                  <a:moveTo>
                    <a:pt x="210" y="6668"/>
                  </a:moveTo>
                  <a:cubicBezTo>
                    <a:pt x="4090" y="14782"/>
                    <a:pt x="53479" y="41593"/>
                    <a:pt x="95460" y="49001"/>
                  </a:cubicBezTo>
                  <a:cubicBezTo>
                    <a:pt x="137441" y="56409"/>
                    <a:pt x="209055" y="46179"/>
                    <a:pt x="252094" y="51118"/>
                  </a:cubicBezTo>
                  <a:cubicBezTo>
                    <a:pt x="295133" y="56057"/>
                    <a:pt x="353694" y="78635"/>
                    <a:pt x="353694" y="78635"/>
                  </a:cubicBezTo>
                  <a:lnTo>
                    <a:pt x="529377" y="127318"/>
                  </a:lnTo>
                  <a:cubicBezTo>
                    <a:pt x="572063" y="138960"/>
                    <a:pt x="612279" y="159421"/>
                    <a:pt x="609810" y="148485"/>
                  </a:cubicBezTo>
                  <a:cubicBezTo>
                    <a:pt x="607341" y="137549"/>
                    <a:pt x="539960" y="79693"/>
                    <a:pt x="514560" y="61701"/>
                  </a:cubicBezTo>
                  <a:cubicBezTo>
                    <a:pt x="489160" y="43709"/>
                    <a:pt x="495510" y="48649"/>
                    <a:pt x="457410" y="40535"/>
                  </a:cubicBezTo>
                  <a:cubicBezTo>
                    <a:pt x="419310" y="32421"/>
                    <a:pt x="333232" y="19368"/>
                    <a:pt x="285960" y="13018"/>
                  </a:cubicBezTo>
                  <a:cubicBezTo>
                    <a:pt x="238688" y="6668"/>
                    <a:pt x="209407" y="4552"/>
                    <a:pt x="173777" y="2435"/>
                  </a:cubicBezTo>
                  <a:cubicBezTo>
                    <a:pt x="138147" y="318"/>
                    <a:pt x="97224" y="671"/>
                    <a:pt x="72177" y="318"/>
                  </a:cubicBezTo>
                  <a:cubicBezTo>
                    <a:pt x="47130" y="-35"/>
                    <a:pt x="-3670" y="-1446"/>
                    <a:pt x="210" y="666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7259B2F-ADF9-434A-A403-FE2B29FB87AF}"/>
                </a:ext>
              </a:extLst>
            </p:cNvPr>
            <p:cNvSpPr/>
            <p:nvPr/>
          </p:nvSpPr>
          <p:spPr>
            <a:xfrm>
              <a:off x="5323417" y="2238110"/>
              <a:ext cx="545355" cy="167243"/>
            </a:xfrm>
            <a:custGeom>
              <a:avLst/>
              <a:gdLst>
                <a:gd name="connsiteX0" fmla="*/ 539750 w 545355"/>
                <a:gd name="connsiteY0" fmla="*/ 164307 h 167243"/>
                <a:gd name="connsiteX1" fmla="*/ 491066 w 545355"/>
                <a:gd name="connsiteY1" fmla="*/ 52123 h 167243"/>
                <a:gd name="connsiteX2" fmla="*/ 402166 w 545355"/>
                <a:gd name="connsiteY2" fmla="*/ 11907 h 167243"/>
                <a:gd name="connsiteX3" fmla="*/ 247650 w 545355"/>
                <a:gd name="connsiteY3" fmla="*/ 1323 h 167243"/>
                <a:gd name="connsiteX4" fmla="*/ 118533 w 545355"/>
                <a:gd name="connsiteY4" fmla="*/ 1323 h 167243"/>
                <a:gd name="connsiteX5" fmla="*/ 76200 w 545355"/>
                <a:gd name="connsiteY5" fmla="*/ 11907 h 167243"/>
                <a:gd name="connsiteX6" fmla="*/ 0 w 545355"/>
                <a:gd name="connsiteY6" fmla="*/ 73290 h 167243"/>
                <a:gd name="connsiteX7" fmla="*/ 76200 w 545355"/>
                <a:gd name="connsiteY7" fmla="*/ 52123 h 167243"/>
                <a:gd name="connsiteX8" fmla="*/ 107950 w 545355"/>
                <a:gd name="connsiteY8" fmla="*/ 58473 h 167243"/>
                <a:gd name="connsiteX9" fmla="*/ 137583 w 545355"/>
                <a:gd name="connsiteY9" fmla="*/ 100807 h 167243"/>
                <a:gd name="connsiteX10" fmla="*/ 359833 w 545355"/>
                <a:gd name="connsiteY10" fmla="*/ 132557 h 167243"/>
                <a:gd name="connsiteX11" fmla="*/ 539750 w 545355"/>
                <a:gd name="connsiteY11" fmla="*/ 164307 h 16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355" h="167243">
                  <a:moveTo>
                    <a:pt x="539750" y="164307"/>
                  </a:moveTo>
                  <a:cubicBezTo>
                    <a:pt x="561622" y="150901"/>
                    <a:pt x="513997" y="77523"/>
                    <a:pt x="491066" y="52123"/>
                  </a:cubicBezTo>
                  <a:cubicBezTo>
                    <a:pt x="468135" y="26723"/>
                    <a:pt x="442735" y="20374"/>
                    <a:pt x="402166" y="11907"/>
                  </a:cubicBezTo>
                  <a:cubicBezTo>
                    <a:pt x="361597" y="3440"/>
                    <a:pt x="294922" y="3087"/>
                    <a:pt x="247650" y="1323"/>
                  </a:cubicBezTo>
                  <a:cubicBezTo>
                    <a:pt x="200378" y="-441"/>
                    <a:pt x="147108" y="-441"/>
                    <a:pt x="118533" y="1323"/>
                  </a:cubicBezTo>
                  <a:cubicBezTo>
                    <a:pt x="89958" y="3087"/>
                    <a:pt x="95955" y="-87"/>
                    <a:pt x="76200" y="11907"/>
                  </a:cubicBezTo>
                  <a:cubicBezTo>
                    <a:pt x="56445" y="23901"/>
                    <a:pt x="0" y="66587"/>
                    <a:pt x="0" y="73290"/>
                  </a:cubicBezTo>
                  <a:cubicBezTo>
                    <a:pt x="0" y="79993"/>
                    <a:pt x="58208" y="54592"/>
                    <a:pt x="76200" y="52123"/>
                  </a:cubicBezTo>
                  <a:cubicBezTo>
                    <a:pt x="94192" y="49654"/>
                    <a:pt x="97719" y="50359"/>
                    <a:pt x="107950" y="58473"/>
                  </a:cubicBezTo>
                  <a:cubicBezTo>
                    <a:pt x="118180" y="66587"/>
                    <a:pt x="95603" y="88460"/>
                    <a:pt x="137583" y="100807"/>
                  </a:cubicBezTo>
                  <a:cubicBezTo>
                    <a:pt x="179563" y="113154"/>
                    <a:pt x="293511" y="123738"/>
                    <a:pt x="359833" y="132557"/>
                  </a:cubicBezTo>
                  <a:cubicBezTo>
                    <a:pt x="426155" y="141376"/>
                    <a:pt x="517878" y="177713"/>
                    <a:pt x="539750" y="16430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DF4A3B3A-B9D8-4F0C-9775-6B29E8E85D7B}"/>
                </a:ext>
              </a:extLst>
            </p:cNvPr>
            <p:cNvSpPr/>
            <p:nvPr/>
          </p:nvSpPr>
          <p:spPr>
            <a:xfrm>
              <a:off x="5817512" y="2273712"/>
              <a:ext cx="185039" cy="190521"/>
            </a:xfrm>
            <a:custGeom>
              <a:avLst/>
              <a:gdLst>
                <a:gd name="connsiteX0" fmla="*/ 676 w 185039"/>
                <a:gd name="connsiteY0" fmla="*/ 12288 h 190521"/>
                <a:gd name="connsiteX1" fmla="*/ 62588 w 185039"/>
                <a:gd name="connsiteY1" fmla="*/ 2763 h 190521"/>
                <a:gd name="connsiteX2" fmla="*/ 103863 w 185039"/>
                <a:gd name="connsiteY2" fmla="*/ 51976 h 190521"/>
                <a:gd name="connsiteX3" fmla="*/ 183238 w 185039"/>
                <a:gd name="connsiteY3" fmla="*/ 134526 h 190521"/>
                <a:gd name="connsiteX4" fmla="*/ 157838 w 185039"/>
                <a:gd name="connsiteY4" fmla="*/ 174213 h 190521"/>
                <a:gd name="connsiteX5" fmla="*/ 140376 w 185039"/>
                <a:gd name="connsiteY5" fmla="*/ 188501 h 190521"/>
                <a:gd name="connsiteX6" fmla="*/ 45126 w 185039"/>
                <a:gd name="connsiteY6" fmla="*/ 132938 h 190521"/>
                <a:gd name="connsiteX7" fmla="*/ 30838 w 185039"/>
                <a:gd name="connsiteY7" fmla="*/ 63088 h 190521"/>
                <a:gd name="connsiteX8" fmla="*/ 676 w 185039"/>
                <a:gd name="connsiteY8" fmla="*/ 12288 h 1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039" h="190521">
                  <a:moveTo>
                    <a:pt x="676" y="12288"/>
                  </a:moveTo>
                  <a:cubicBezTo>
                    <a:pt x="5968" y="2234"/>
                    <a:pt x="45390" y="-3852"/>
                    <a:pt x="62588" y="2763"/>
                  </a:cubicBezTo>
                  <a:cubicBezTo>
                    <a:pt x="79786" y="9378"/>
                    <a:pt x="83755" y="30016"/>
                    <a:pt x="103863" y="51976"/>
                  </a:cubicBezTo>
                  <a:cubicBezTo>
                    <a:pt x="123971" y="73936"/>
                    <a:pt x="174242" y="114153"/>
                    <a:pt x="183238" y="134526"/>
                  </a:cubicBezTo>
                  <a:cubicBezTo>
                    <a:pt x="192234" y="154899"/>
                    <a:pt x="164982" y="165217"/>
                    <a:pt x="157838" y="174213"/>
                  </a:cubicBezTo>
                  <a:cubicBezTo>
                    <a:pt x="150694" y="183209"/>
                    <a:pt x="159161" y="195380"/>
                    <a:pt x="140376" y="188501"/>
                  </a:cubicBezTo>
                  <a:cubicBezTo>
                    <a:pt x="121591" y="181622"/>
                    <a:pt x="63382" y="153840"/>
                    <a:pt x="45126" y="132938"/>
                  </a:cubicBezTo>
                  <a:cubicBezTo>
                    <a:pt x="26870" y="112036"/>
                    <a:pt x="39040" y="82931"/>
                    <a:pt x="30838" y="63088"/>
                  </a:cubicBezTo>
                  <a:cubicBezTo>
                    <a:pt x="22636" y="43245"/>
                    <a:pt x="-4616" y="22342"/>
                    <a:pt x="676" y="12288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13CD616F-6D38-43F6-A330-44A9A0AB2C10}"/>
                </a:ext>
              </a:extLst>
            </p:cNvPr>
            <p:cNvSpPr/>
            <p:nvPr/>
          </p:nvSpPr>
          <p:spPr>
            <a:xfrm>
              <a:off x="5916083" y="2435458"/>
              <a:ext cx="262949" cy="830662"/>
            </a:xfrm>
            <a:custGeom>
              <a:avLst/>
              <a:gdLst>
                <a:gd name="connsiteX0" fmla="*/ 0 w 262949"/>
                <a:gd name="connsiteY0" fmla="*/ 81259 h 830662"/>
                <a:gd name="connsiteX1" fmla="*/ 76200 w 262949"/>
                <a:gd name="connsiteY1" fmla="*/ 168042 h 830662"/>
                <a:gd name="connsiteX2" fmla="*/ 107950 w 262949"/>
                <a:gd name="connsiteY2" fmla="*/ 428392 h 830662"/>
                <a:gd name="connsiteX3" fmla="*/ 103717 w 262949"/>
                <a:gd name="connsiteY3" fmla="*/ 515175 h 830662"/>
                <a:gd name="connsiteX4" fmla="*/ 88900 w 262949"/>
                <a:gd name="connsiteY4" fmla="*/ 671809 h 830662"/>
                <a:gd name="connsiteX5" fmla="*/ 61384 w 262949"/>
                <a:gd name="connsiteY5" fmla="*/ 828442 h 830662"/>
                <a:gd name="connsiteX6" fmla="*/ 129117 w 262949"/>
                <a:gd name="connsiteY6" fmla="*/ 760709 h 830662"/>
                <a:gd name="connsiteX7" fmla="*/ 256117 w 262949"/>
                <a:gd name="connsiteY7" fmla="*/ 714142 h 830662"/>
                <a:gd name="connsiteX8" fmla="*/ 245534 w 262949"/>
                <a:gd name="connsiteY8" fmla="*/ 521525 h 830662"/>
                <a:gd name="connsiteX9" fmla="*/ 243417 w 262949"/>
                <a:gd name="connsiteY9" fmla="*/ 356425 h 830662"/>
                <a:gd name="connsiteX10" fmla="*/ 245534 w 262949"/>
                <a:gd name="connsiteY10" fmla="*/ 77025 h 830662"/>
                <a:gd name="connsiteX11" fmla="*/ 137584 w 262949"/>
                <a:gd name="connsiteY11" fmla="*/ 32575 h 830662"/>
                <a:gd name="connsiteX12" fmla="*/ 114300 w 262949"/>
                <a:gd name="connsiteY12" fmla="*/ 825 h 830662"/>
                <a:gd name="connsiteX13" fmla="*/ 76200 w 262949"/>
                <a:gd name="connsiteY13" fmla="*/ 66442 h 830662"/>
                <a:gd name="connsiteX14" fmla="*/ 0 w 262949"/>
                <a:gd name="connsiteY14" fmla="*/ 81259 h 83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2949" h="830662">
                  <a:moveTo>
                    <a:pt x="0" y="81259"/>
                  </a:moveTo>
                  <a:cubicBezTo>
                    <a:pt x="0" y="98192"/>
                    <a:pt x="58208" y="110187"/>
                    <a:pt x="76200" y="168042"/>
                  </a:cubicBezTo>
                  <a:cubicBezTo>
                    <a:pt x="94192" y="225897"/>
                    <a:pt x="103364" y="370537"/>
                    <a:pt x="107950" y="428392"/>
                  </a:cubicBezTo>
                  <a:cubicBezTo>
                    <a:pt x="112536" y="486247"/>
                    <a:pt x="106892" y="474606"/>
                    <a:pt x="103717" y="515175"/>
                  </a:cubicBezTo>
                  <a:cubicBezTo>
                    <a:pt x="100542" y="555744"/>
                    <a:pt x="95955" y="619598"/>
                    <a:pt x="88900" y="671809"/>
                  </a:cubicBezTo>
                  <a:cubicBezTo>
                    <a:pt x="81845" y="724020"/>
                    <a:pt x="54681" y="813625"/>
                    <a:pt x="61384" y="828442"/>
                  </a:cubicBezTo>
                  <a:cubicBezTo>
                    <a:pt x="68087" y="843259"/>
                    <a:pt x="96662" y="779759"/>
                    <a:pt x="129117" y="760709"/>
                  </a:cubicBezTo>
                  <a:cubicBezTo>
                    <a:pt x="161573" y="741659"/>
                    <a:pt x="236714" y="754006"/>
                    <a:pt x="256117" y="714142"/>
                  </a:cubicBezTo>
                  <a:cubicBezTo>
                    <a:pt x="275520" y="674278"/>
                    <a:pt x="247651" y="581144"/>
                    <a:pt x="245534" y="521525"/>
                  </a:cubicBezTo>
                  <a:cubicBezTo>
                    <a:pt x="243417" y="461906"/>
                    <a:pt x="243417" y="430508"/>
                    <a:pt x="243417" y="356425"/>
                  </a:cubicBezTo>
                  <a:cubicBezTo>
                    <a:pt x="243417" y="282342"/>
                    <a:pt x="263173" y="131000"/>
                    <a:pt x="245534" y="77025"/>
                  </a:cubicBezTo>
                  <a:cubicBezTo>
                    <a:pt x="227895" y="23050"/>
                    <a:pt x="159456" y="45275"/>
                    <a:pt x="137584" y="32575"/>
                  </a:cubicBezTo>
                  <a:cubicBezTo>
                    <a:pt x="115712" y="19875"/>
                    <a:pt x="124531" y="-4820"/>
                    <a:pt x="114300" y="825"/>
                  </a:cubicBezTo>
                  <a:cubicBezTo>
                    <a:pt x="104069" y="6469"/>
                    <a:pt x="91722" y="52331"/>
                    <a:pt x="76200" y="66442"/>
                  </a:cubicBezTo>
                  <a:cubicBezTo>
                    <a:pt x="60678" y="80553"/>
                    <a:pt x="0" y="64326"/>
                    <a:pt x="0" y="81259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0F749568-4E42-48A6-94F1-FE807DB4798D}"/>
                </a:ext>
              </a:extLst>
            </p:cNvPr>
            <p:cNvSpPr/>
            <p:nvPr/>
          </p:nvSpPr>
          <p:spPr>
            <a:xfrm>
              <a:off x="6522681" y="2264557"/>
              <a:ext cx="712635" cy="188527"/>
            </a:xfrm>
            <a:custGeom>
              <a:avLst/>
              <a:gdLst>
                <a:gd name="connsiteX0" fmla="*/ 357 w 712635"/>
                <a:gd name="connsiteY0" fmla="*/ 111931 h 188527"/>
                <a:gd name="connsiteX1" fmla="*/ 97194 w 712635"/>
                <a:gd name="connsiteY1" fmla="*/ 180193 h 188527"/>
                <a:gd name="connsiteX2" fmla="*/ 211494 w 712635"/>
                <a:gd name="connsiteY2" fmla="*/ 181781 h 188527"/>
                <a:gd name="connsiteX3" fmla="*/ 386119 w 712635"/>
                <a:gd name="connsiteY3" fmla="*/ 129393 h 188527"/>
                <a:gd name="connsiteX4" fmla="*/ 552807 w 712635"/>
                <a:gd name="connsiteY4" fmla="*/ 123043 h 188527"/>
                <a:gd name="connsiteX5" fmla="*/ 708382 w 712635"/>
                <a:gd name="connsiteY5" fmla="*/ 124631 h 188527"/>
                <a:gd name="connsiteX6" fmla="*/ 648057 w 712635"/>
                <a:gd name="connsiteY6" fmla="*/ 53193 h 188527"/>
                <a:gd name="connsiteX7" fmla="*/ 433744 w 712635"/>
                <a:gd name="connsiteY7" fmla="*/ 2393 h 188527"/>
                <a:gd name="connsiteX8" fmla="*/ 179744 w 712635"/>
                <a:gd name="connsiteY8" fmla="*/ 13506 h 188527"/>
                <a:gd name="connsiteX9" fmla="*/ 68619 w 712635"/>
                <a:gd name="connsiteY9" fmla="*/ 59543 h 188527"/>
                <a:gd name="connsiteX10" fmla="*/ 357 w 712635"/>
                <a:gd name="connsiteY10" fmla="*/ 111931 h 18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2635" h="188527">
                  <a:moveTo>
                    <a:pt x="357" y="111931"/>
                  </a:moveTo>
                  <a:cubicBezTo>
                    <a:pt x="5119" y="132039"/>
                    <a:pt x="62005" y="168551"/>
                    <a:pt x="97194" y="180193"/>
                  </a:cubicBezTo>
                  <a:cubicBezTo>
                    <a:pt x="132383" y="191835"/>
                    <a:pt x="163340" y="190248"/>
                    <a:pt x="211494" y="181781"/>
                  </a:cubicBezTo>
                  <a:cubicBezTo>
                    <a:pt x="259648" y="173314"/>
                    <a:pt x="329234" y="139183"/>
                    <a:pt x="386119" y="129393"/>
                  </a:cubicBezTo>
                  <a:cubicBezTo>
                    <a:pt x="443005" y="119603"/>
                    <a:pt x="552807" y="123043"/>
                    <a:pt x="552807" y="123043"/>
                  </a:cubicBezTo>
                  <a:cubicBezTo>
                    <a:pt x="606517" y="122249"/>
                    <a:pt x="692507" y="136273"/>
                    <a:pt x="708382" y="124631"/>
                  </a:cubicBezTo>
                  <a:cubicBezTo>
                    <a:pt x="724257" y="112989"/>
                    <a:pt x="693830" y="73566"/>
                    <a:pt x="648057" y="53193"/>
                  </a:cubicBezTo>
                  <a:cubicBezTo>
                    <a:pt x="602284" y="32820"/>
                    <a:pt x="511796" y="9007"/>
                    <a:pt x="433744" y="2393"/>
                  </a:cubicBezTo>
                  <a:cubicBezTo>
                    <a:pt x="355692" y="-4221"/>
                    <a:pt x="240598" y="3981"/>
                    <a:pt x="179744" y="13506"/>
                  </a:cubicBezTo>
                  <a:cubicBezTo>
                    <a:pt x="118890" y="23031"/>
                    <a:pt x="97723" y="42874"/>
                    <a:pt x="68619" y="59543"/>
                  </a:cubicBezTo>
                  <a:cubicBezTo>
                    <a:pt x="39515" y="76212"/>
                    <a:pt x="-4405" y="91823"/>
                    <a:pt x="357" y="11193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346D6E2-4DB9-45D9-B5CE-1945C96482A1}"/>
                </a:ext>
              </a:extLst>
            </p:cNvPr>
            <p:cNvSpPr/>
            <p:nvPr/>
          </p:nvSpPr>
          <p:spPr>
            <a:xfrm>
              <a:off x="6608762" y="2282351"/>
              <a:ext cx="408054" cy="148369"/>
            </a:xfrm>
            <a:custGeom>
              <a:avLst/>
              <a:gdLst>
                <a:gd name="connsiteX0" fmla="*/ 407988 w 408054"/>
                <a:gd name="connsiteY0" fmla="*/ 89374 h 148369"/>
                <a:gd name="connsiteX1" fmla="*/ 315913 w 408054"/>
                <a:gd name="connsiteY1" fmla="*/ 19524 h 148369"/>
                <a:gd name="connsiteX2" fmla="*/ 163513 w 408054"/>
                <a:gd name="connsiteY2" fmla="*/ 474 h 148369"/>
                <a:gd name="connsiteX3" fmla="*/ 69851 w 408054"/>
                <a:gd name="connsiteY3" fmla="*/ 33812 h 148369"/>
                <a:gd name="connsiteX4" fmla="*/ 1 w 408054"/>
                <a:gd name="connsiteY4" fmla="*/ 144937 h 148369"/>
                <a:gd name="connsiteX5" fmla="*/ 68263 w 408054"/>
                <a:gd name="connsiteY5" fmla="*/ 76674 h 148369"/>
                <a:gd name="connsiteX6" fmla="*/ 155576 w 408054"/>
                <a:gd name="connsiteY6" fmla="*/ 59212 h 148369"/>
                <a:gd name="connsiteX7" fmla="*/ 107951 w 408054"/>
                <a:gd name="connsiteY7" fmla="*/ 102074 h 148369"/>
                <a:gd name="connsiteX8" fmla="*/ 73026 w 408054"/>
                <a:gd name="connsiteY8" fmla="*/ 135412 h 148369"/>
                <a:gd name="connsiteX9" fmla="*/ 173038 w 408054"/>
                <a:gd name="connsiteY9" fmla="*/ 95724 h 148369"/>
                <a:gd name="connsiteX10" fmla="*/ 250826 w 408054"/>
                <a:gd name="connsiteY10" fmla="*/ 100487 h 148369"/>
                <a:gd name="connsiteX11" fmla="*/ 247651 w 408054"/>
                <a:gd name="connsiteY11" fmla="*/ 111599 h 148369"/>
                <a:gd name="connsiteX12" fmla="*/ 134938 w 408054"/>
                <a:gd name="connsiteY12" fmla="*/ 148112 h 148369"/>
                <a:gd name="connsiteX13" fmla="*/ 327026 w 408054"/>
                <a:gd name="connsiteY13" fmla="*/ 90962 h 148369"/>
                <a:gd name="connsiteX14" fmla="*/ 407988 w 408054"/>
                <a:gd name="connsiteY14" fmla="*/ 89374 h 14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054" h="148369">
                  <a:moveTo>
                    <a:pt x="407988" y="89374"/>
                  </a:moveTo>
                  <a:cubicBezTo>
                    <a:pt x="406136" y="77468"/>
                    <a:pt x="356659" y="34341"/>
                    <a:pt x="315913" y="19524"/>
                  </a:cubicBezTo>
                  <a:cubicBezTo>
                    <a:pt x="275167" y="4707"/>
                    <a:pt x="204523" y="-1907"/>
                    <a:pt x="163513" y="474"/>
                  </a:cubicBezTo>
                  <a:cubicBezTo>
                    <a:pt x="122503" y="2855"/>
                    <a:pt x="97103" y="9735"/>
                    <a:pt x="69851" y="33812"/>
                  </a:cubicBezTo>
                  <a:cubicBezTo>
                    <a:pt x="42599" y="57889"/>
                    <a:pt x="266" y="137793"/>
                    <a:pt x="1" y="144937"/>
                  </a:cubicBezTo>
                  <a:cubicBezTo>
                    <a:pt x="-264" y="152081"/>
                    <a:pt x="42334" y="90961"/>
                    <a:pt x="68263" y="76674"/>
                  </a:cubicBezTo>
                  <a:cubicBezTo>
                    <a:pt x="94192" y="62387"/>
                    <a:pt x="148961" y="54979"/>
                    <a:pt x="155576" y="59212"/>
                  </a:cubicBezTo>
                  <a:cubicBezTo>
                    <a:pt x="162191" y="63445"/>
                    <a:pt x="121709" y="89374"/>
                    <a:pt x="107951" y="102074"/>
                  </a:cubicBezTo>
                  <a:cubicBezTo>
                    <a:pt x="94193" y="114774"/>
                    <a:pt x="62178" y="136470"/>
                    <a:pt x="73026" y="135412"/>
                  </a:cubicBezTo>
                  <a:cubicBezTo>
                    <a:pt x="83874" y="134354"/>
                    <a:pt x="143405" y="101545"/>
                    <a:pt x="173038" y="95724"/>
                  </a:cubicBezTo>
                  <a:cubicBezTo>
                    <a:pt x="202671" y="89903"/>
                    <a:pt x="238391" y="97841"/>
                    <a:pt x="250826" y="100487"/>
                  </a:cubicBezTo>
                  <a:cubicBezTo>
                    <a:pt x="263261" y="103133"/>
                    <a:pt x="266966" y="103662"/>
                    <a:pt x="247651" y="111599"/>
                  </a:cubicBezTo>
                  <a:cubicBezTo>
                    <a:pt x="228336" y="119537"/>
                    <a:pt x="121709" y="151552"/>
                    <a:pt x="134938" y="148112"/>
                  </a:cubicBezTo>
                  <a:cubicBezTo>
                    <a:pt x="148167" y="144672"/>
                    <a:pt x="281518" y="99958"/>
                    <a:pt x="327026" y="90962"/>
                  </a:cubicBezTo>
                  <a:cubicBezTo>
                    <a:pt x="372534" y="81966"/>
                    <a:pt x="409840" y="101280"/>
                    <a:pt x="407988" y="8937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31DFFD11-C47D-4A90-AFD2-C3908490159D}"/>
                </a:ext>
              </a:extLst>
            </p:cNvPr>
            <p:cNvSpPr/>
            <p:nvPr/>
          </p:nvSpPr>
          <p:spPr>
            <a:xfrm>
              <a:off x="6545263" y="2444750"/>
              <a:ext cx="74612" cy="134938"/>
            </a:xfrm>
            <a:custGeom>
              <a:avLst/>
              <a:gdLst>
                <a:gd name="connsiteX0" fmla="*/ 74612 w 74612"/>
                <a:gd name="connsiteY0" fmla="*/ 0 h 134938"/>
                <a:gd name="connsiteX1" fmla="*/ 31750 w 74612"/>
                <a:gd name="connsiteY1" fmla="*/ 49213 h 134938"/>
                <a:gd name="connsiteX2" fmla="*/ 0 w 74612"/>
                <a:gd name="connsiteY2" fmla="*/ 134938 h 13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12" h="134938">
                  <a:moveTo>
                    <a:pt x="74612" y="0"/>
                  </a:moveTo>
                  <a:cubicBezTo>
                    <a:pt x="59398" y="13361"/>
                    <a:pt x="44185" y="26723"/>
                    <a:pt x="31750" y="49213"/>
                  </a:cubicBezTo>
                  <a:cubicBezTo>
                    <a:pt x="19315" y="71703"/>
                    <a:pt x="9657" y="103320"/>
                    <a:pt x="0" y="134938"/>
                  </a:cubicBezTo>
                </a:path>
              </a:pathLst>
            </a:custGeom>
            <a:noFill/>
            <a:ln cap="rnd">
              <a:solidFill>
                <a:srgbClr val="FF0000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60D0D679-AF05-415E-932B-05A405B21361}"/>
                </a:ext>
              </a:extLst>
            </p:cNvPr>
            <p:cNvSpPr/>
            <p:nvPr/>
          </p:nvSpPr>
          <p:spPr>
            <a:xfrm>
              <a:off x="7092950" y="2681288"/>
              <a:ext cx="62613" cy="166687"/>
            </a:xfrm>
            <a:custGeom>
              <a:avLst/>
              <a:gdLst>
                <a:gd name="connsiteX0" fmla="*/ 25400 w 62613"/>
                <a:gd name="connsiteY0" fmla="*/ 0 h 166687"/>
                <a:gd name="connsiteX1" fmla="*/ 58738 w 62613"/>
                <a:gd name="connsiteY1" fmla="*/ 46037 h 166687"/>
                <a:gd name="connsiteX2" fmla="*/ 58738 w 62613"/>
                <a:gd name="connsiteY2" fmla="*/ 76200 h 166687"/>
                <a:gd name="connsiteX3" fmla="*/ 30163 w 62613"/>
                <a:gd name="connsiteY3" fmla="*/ 138112 h 166687"/>
                <a:gd name="connsiteX4" fmla="*/ 0 w 62613"/>
                <a:gd name="connsiteY4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13" h="166687">
                  <a:moveTo>
                    <a:pt x="25400" y="0"/>
                  </a:moveTo>
                  <a:cubicBezTo>
                    <a:pt x="39291" y="16668"/>
                    <a:pt x="53182" y="33337"/>
                    <a:pt x="58738" y="46037"/>
                  </a:cubicBezTo>
                  <a:cubicBezTo>
                    <a:pt x="64294" y="58737"/>
                    <a:pt x="63501" y="60854"/>
                    <a:pt x="58738" y="76200"/>
                  </a:cubicBezTo>
                  <a:cubicBezTo>
                    <a:pt x="53975" y="91546"/>
                    <a:pt x="39953" y="123031"/>
                    <a:pt x="30163" y="138112"/>
                  </a:cubicBezTo>
                  <a:cubicBezTo>
                    <a:pt x="20373" y="153193"/>
                    <a:pt x="10186" y="159940"/>
                    <a:pt x="0" y="1666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76CF6123-FABB-4AA2-B024-212DA93CC46F}"/>
                </a:ext>
              </a:extLst>
            </p:cNvPr>
            <p:cNvSpPr/>
            <p:nvPr/>
          </p:nvSpPr>
          <p:spPr>
            <a:xfrm>
              <a:off x="7105391" y="2624113"/>
              <a:ext cx="178064" cy="108910"/>
            </a:xfrm>
            <a:custGeom>
              <a:avLst/>
              <a:gdLst>
                <a:gd name="connsiteX0" fmla="*/ 259 w 178064"/>
                <a:gd name="connsiteY0" fmla="*/ 3200 h 108910"/>
                <a:gd name="connsiteX1" fmla="*/ 82809 w 178064"/>
                <a:gd name="connsiteY1" fmla="*/ 15900 h 108910"/>
                <a:gd name="connsiteX2" fmla="*/ 109797 w 178064"/>
                <a:gd name="connsiteY2" fmla="*/ 12725 h 108910"/>
                <a:gd name="connsiteX3" fmla="*/ 178059 w 178064"/>
                <a:gd name="connsiteY3" fmla="*/ 104800 h 108910"/>
                <a:gd name="connsiteX4" fmla="*/ 112972 w 178064"/>
                <a:gd name="connsiteY4" fmla="*/ 84162 h 108910"/>
                <a:gd name="connsiteX5" fmla="*/ 259 w 178064"/>
                <a:gd name="connsiteY5" fmla="*/ 3200 h 10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064" h="108910">
                  <a:moveTo>
                    <a:pt x="259" y="3200"/>
                  </a:moveTo>
                  <a:cubicBezTo>
                    <a:pt x="-4768" y="-8177"/>
                    <a:pt x="64553" y="14313"/>
                    <a:pt x="82809" y="15900"/>
                  </a:cubicBezTo>
                  <a:cubicBezTo>
                    <a:pt x="101065" y="17488"/>
                    <a:pt x="93922" y="-2092"/>
                    <a:pt x="109797" y="12725"/>
                  </a:cubicBezTo>
                  <a:cubicBezTo>
                    <a:pt x="125672" y="27542"/>
                    <a:pt x="177530" y="92894"/>
                    <a:pt x="178059" y="104800"/>
                  </a:cubicBezTo>
                  <a:cubicBezTo>
                    <a:pt x="178588" y="116706"/>
                    <a:pt x="138636" y="100566"/>
                    <a:pt x="112972" y="84162"/>
                  </a:cubicBezTo>
                  <a:cubicBezTo>
                    <a:pt x="87308" y="67758"/>
                    <a:pt x="5286" y="14577"/>
                    <a:pt x="259" y="3200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F76DF57-A78B-4683-AC39-5181142052E8}"/>
                </a:ext>
              </a:extLst>
            </p:cNvPr>
            <p:cNvSpPr/>
            <p:nvPr/>
          </p:nvSpPr>
          <p:spPr>
            <a:xfrm>
              <a:off x="5047135" y="2215607"/>
              <a:ext cx="446121" cy="199529"/>
            </a:xfrm>
            <a:custGeom>
              <a:avLst/>
              <a:gdLst>
                <a:gd name="connsiteX0" fmla="*/ 367298 w 446121"/>
                <a:gd name="connsiteY0" fmla="*/ 25943 h 199529"/>
                <a:gd name="connsiteX1" fmla="*/ 231832 w 446121"/>
                <a:gd name="connsiteY1" fmla="*/ 543 h 199529"/>
                <a:gd name="connsiteX2" fmla="*/ 187382 w 446121"/>
                <a:gd name="connsiteY2" fmla="*/ 42876 h 199529"/>
                <a:gd name="connsiteX3" fmla="*/ 24398 w 446121"/>
                <a:gd name="connsiteY3" fmla="*/ 169876 h 199529"/>
                <a:gd name="connsiteX4" fmla="*/ 9582 w 446121"/>
                <a:gd name="connsiteY4" fmla="*/ 199510 h 199529"/>
                <a:gd name="connsiteX5" fmla="*/ 111182 w 446121"/>
                <a:gd name="connsiteY5" fmla="*/ 174110 h 199529"/>
                <a:gd name="connsiteX6" fmla="*/ 261465 w 446121"/>
                <a:gd name="connsiteY6" fmla="*/ 155060 h 199529"/>
                <a:gd name="connsiteX7" fmla="*/ 295332 w 446121"/>
                <a:gd name="connsiteY7" fmla="*/ 129660 h 199529"/>
                <a:gd name="connsiteX8" fmla="*/ 388465 w 446121"/>
                <a:gd name="connsiteY8" fmla="*/ 119076 h 199529"/>
                <a:gd name="connsiteX9" fmla="*/ 445615 w 446121"/>
                <a:gd name="connsiteY9" fmla="*/ 121193 h 199529"/>
                <a:gd name="connsiteX10" fmla="*/ 367298 w 446121"/>
                <a:gd name="connsiteY10" fmla="*/ 25943 h 19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121" h="199529">
                  <a:moveTo>
                    <a:pt x="367298" y="25943"/>
                  </a:moveTo>
                  <a:cubicBezTo>
                    <a:pt x="331667" y="5835"/>
                    <a:pt x="261818" y="-2279"/>
                    <a:pt x="231832" y="543"/>
                  </a:cubicBezTo>
                  <a:cubicBezTo>
                    <a:pt x="201846" y="3365"/>
                    <a:pt x="221954" y="14654"/>
                    <a:pt x="187382" y="42876"/>
                  </a:cubicBezTo>
                  <a:cubicBezTo>
                    <a:pt x="152810" y="71098"/>
                    <a:pt x="54031" y="143770"/>
                    <a:pt x="24398" y="169876"/>
                  </a:cubicBezTo>
                  <a:cubicBezTo>
                    <a:pt x="-5235" y="195982"/>
                    <a:pt x="-4882" y="198804"/>
                    <a:pt x="9582" y="199510"/>
                  </a:cubicBezTo>
                  <a:cubicBezTo>
                    <a:pt x="24046" y="200216"/>
                    <a:pt x="69201" y="181518"/>
                    <a:pt x="111182" y="174110"/>
                  </a:cubicBezTo>
                  <a:cubicBezTo>
                    <a:pt x="153162" y="166702"/>
                    <a:pt x="230773" y="162468"/>
                    <a:pt x="261465" y="155060"/>
                  </a:cubicBezTo>
                  <a:cubicBezTo>
                    <a:pt x="292157" y="147652"/>
                    <a:pt x="274165" y="135657"/>
                    <a:pt x="295332" y="129660"/>
                  </a:cubicBezTo>
                  <a:cubicBezTo>
                    <a:pt x="316499" y="123663"/>
                    <a:pt x="363418" y="120487"/>
                    <a:pt x="388465" y="119076"/>
                  </a:cubicBezTo>
                  <a:cubicBezTo>
                    <a:pt x="413512" y="117665"/>
                    <a:pt x="450907" y="137421"/>
                    <a:pt x="445615" y="121193"/>
                  </a:cubicBezTo>
                  <a:cubicBezTo>
                    <a:pt x="440323" y="104965"/>
                    <a:pt x="402929" y="46051"/>
                    <a:pt x="367298" y="25943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79E0859B-D76C-468B-9975-DD2129ACAC48}"/>
                </a:ext>
              </a:extLst>
            </p:cNvPr>
            <p:cNvSpPr/>
            <p:nvPr/>
          </p:nvSpPr>
          <p:spPr>
            <a:xfrm>
              <a:off x="5049724" y="2322705"/>
              <a:ext cx="383764" cy="86405"/>
            </a:xfrm>
            <a:custGeom>
              <a:avLst/>
              <a:gdLst>
                <a:gd name="connsiteX0" fmla="*/ 383759 w 383764"/>
                <a:gd name="connsiteY0" fmla="*/ 7745 h 86405"/>
                <a:gd name="connsiteX1" fmla="*/ 292743 w 383764"/>
                <a:gd name="connsiteY1" fmla="*/ 26795 h 86405"/>
                <a:gd name="connsiteX2" fmla="*/ 260993 w 383764"/>
                <a:gd name="connsiteY2" fmla="*/ 47962 h 86405"/>
                <a:gd name="connsiteX3" fmla="*/ 150926 w 383764"/>
                <a:gd name="connsiteY3" fmla="*/ 58545 h 86405"/>
                <a:gd name="connsiteX4" fmla="*/ 643 w 383764"/>
                <a:gd name="connsiteY4" fmla="*/ 86062 h 86405"/>
                <a:gd name="connsiteX5" fmla="*/ 102243 w 383764"/>
                <a:gd name="connsiteY5" fmla="*/ 37378 h 86405"/>
                <a:gd name="connsiteX6" fmla="*/ 235593 w 383764"/>
                <a:gd name="connsiteY6" fmla="*/ 20445 h 86405"/>
                <a:gd name="connsiteX7" fmla="*/ 288509 w 383764"/>
                <a:gd name="connsiteY7" fmla="*/ 1395 h 86405"/>
                <a:gd name="connsiteX8" fmla="*/ 383759 w 383764"/>
                <a:gd name="connsiteY8" fmla="*/ 7745 h 8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764" h="86405">
                  <a:moveTo>
                    <a:pt x="383759" y="7745"/>
                  </a:moveTo>
                  <a:cubicBezTo>
                    <a:pt x="384465" y="11978"/>
                    <a:pt x="313204" y="20092"/>
                    <a:pt x="292743" y="26795"/>
                  </a:cubicBezTo>
                  <a:cubicBezTo>
                    <a:pt x="272282" y="33498"/>
                    <a:pt x="284629" y="42670"/>
                    <a:pt x="260993" y="47962"/>
                  </a:cubicBezTo>
                  <a:cubicBezTo>
                    <a:pt x="237357" y="53254"/>
                    <a:pt x="194318" y="52195"/>
                    <a:pt x="150926" y="58545"/>
                  </a:cubicBezTo>
                  <a:cubicBezTo>
                    <a:pt x="107534" y="64895"/>
                    <a:pt x="8757" y="89590"/>
                    <a:pt x="643" y="86062"/>
                  </a:cubicBezTo>
                  <a:cubicBezTo>
                    <a:pt x="-7471" y="82534"/>
                    <a:pt x="63085" y="48314"/>
                    <a:pt x="102243" y="37378"/>
                  </a:cubicBezTo>
                  <a:cubicBezTo>
                    <a:pt x="141401" y="26442"/>
                    <a:pt x="204549" y="26442"/>
                    <a:pt x="235593" y="20445"/>
                  </a:cubicBezTo>
                  <a:cubicBezTo>
                    <a:pt x="266637" y="14448"/>
                    <a:pt x="265579" y="5628"/>
                    <a:pt x="288509" y="1395"/>
                  </a:cubicBezTo>
                  <a:cubicBezTo>
                    <a:pt x="311439" y="-2838"/>
                    <a:pt x="383053" y="3512"/>
                    <a:pt x="383759" y="774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F8F60473-F701-49B4-A86B-E24E222265F6}"/>
                </a:ext>
              </a:extLst>
            </p:cNvPr>
            <p:cNvSpPr/>
            <p:nvPr/>
          </p:nvSpPr>
          <p:spPr>
            <a:xfrm>
              <a:off x="5071461" y="2892836"/>
              <a:ext cx="457772" cy="1198309"/>
            </a:xfrm>
            <a:custGeom>
              <a:avLst/>
              <a:gdLst>
                <a:gd name="connsiteX0" fmla="*/ 129189 w 457772"/>
                <a:gd name="connsiteY0" fmla="*/ 647 h 1198309"/>
                <a:gd name="connsiteX1" fmla="*/ 207506 w 457772"/>
                <a:gd name="connsiteY1" fmla="*/ 121297 h 1198309"/>
                <a:gd name="connsiteX2" fmla="*/ 203272 w 457772"/>
                <a:gd name="connsiteY2" fmla="*/ 443031 h 1198309"/>
                <a:gd name="connsiteX3" fmla="*/ 338739 w 457772"/>
                <a:gd name="connsiteY3" fmla="*/ 620831 h 1198309"/>
                <a:gd name="connsiteX4" fmla="*/ 364139 w 457772"/>
                <a:gd name="connsiteY4" fmla="*/ 726664 h 1198309"/>
                <a:gd name="connsiteX5" fmla="*/ 402239 w 457772"/>
                <a:gd name="connsiteY5" fmla="*/ 1058981 h 1198309"/>
                <a:gd name="connsiteX6" fmla="*/ 446689 w 457772"/>
                <a:gd name="connsiteY6" fmla="*/ 1147881 h 1198309"/>
                <a:gd name="connsiteX7" fmla="*/ 177872 w 457772"/>
                <a:gd name="connsiteY7" fmla="*/ 1173281 h 1198309"/>
                <a:gd name="connsiteX8" fmla="*/ 33939 w 457772"/>
                <a:gd name="connsiteY8" fmla="*/ 781697 h 1198309"/>
                <a:gd name="connsiteX9" fmla="*/ 82622 w 457772"/>
                <a:gd name="connsiteY9" fmla="*/ 606014 h 1198309"/>
                <a:gd name="connsiteX10" fmla="*/ 23356 w 457772"/>
                <a:gd name="connsiteY10" fmla="*/ 428214 h 1198309"/>
                <a:gd name="connsiteX11" fmla="*/ 72 w 457772"/>
                <a:gd name="connsiteY11" fmla="*/ 199614 h 1198309"/>
                <a:gd name="connsiteX12" fmla="*/ 29706 w 457772"/>
                <a:gd name="connsiteY12" fmla="*/ 78964 h 1198309"/>
                <a:gd name="connsiteX13" fmla="*/ 129189 w 457772"/>
                <a:gd name="connsiteY13" fmla="*/ 647 h 119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772" h="1198309">
                  <a:moveTo>
                    <a:pt x="129189" y="647"/>
                  </a:moveTo>
                  <a:cubicBezTo>
                    <a:pt x="158822" y="7702"/>
                    <a:pt x="195159" y="47566"/>
                    <a:pt x="207506" y="121297"/>
                  </a:cubicBezTo>
                  <a:cubicBezTo>
                    <a:pt x="219853" y="195028"/>
                    <a:pt x="181400" y="359775"/>
                    <a:pt x="203272" y="443031"/>
                  </a:cubicBezTo>
                  <a:cubicBezTo>
                    <a:pt x="225144" y="526287"/>
                    <a:pt x="311928" y="573559"/>
                    <a:pt x="338739" y="620831"/>
                  </a:cubicBezTo>
                  <a:cubicBezTo>
                    <a:pt x="365550" y="668103"/>
                    <a:pt x="353556" y="653639"/>
                    <a:pt x="364139" y="726664"/>
                  </a:cubicBezTo>
                  <a:cubicBezTo>
                    <a:pt x="374722" y="799689"/>
                    <a:pt x="388481" y="988778"/>
                    <a:pt x="402239" y="1058981"/>
                  </a:cubicBezTo>
                  <a:cubicBezTo>
                    <a:pt x="415997" y="1129184"/>
                    <a:pt x="484084" y="1128831"/>
                    <a:pt x="446689" y="1147881"/>
                  </a:cubicBezTo>
                  <a:cubicBezTo>
                    <a:pt x="409295" y="1166931"/>
                    <a:pt x="246664" y="1234312"/>
                    <a:pt x="177872" y="1173281"/>
                  </a:cubicBezTo>
                  <a:cubicBezTo>
                    <a:pt x="109080" y="1112250"/>
                    <a:pt x="49814" y="876241"/>
                    <a:pt x="33939" y="781697"/>
                  </a:cubicBezTo>
                  <a:cubicBezTo>
                    <a:pt x="18064" y="687153"/>
                    <a:pt x="84386" y="664928"/>
                    <a:pt x="82622" y="606014"/>
                  </a:cubicBezTo>
                  <a:cubicBezTo>
                    <a:pt x="80858" y="547100"/>
                    <a:pt x="37114" y="495947"/>
                    <a:pt x="23356" y="428214"/>
                  </a:cubicBezTo>
                  <a:cubicBezTo>
                    <a:pt x="9598" y="360481"/>
                    <a:pt x="-986" y="257822"/>
                    <a:pt x="72" y="199614"/>
                  </a:cubicBezTo>
                  <a:cubicBezTo>
                    <a:pt x="1130" y="141406"/>
                    <a:pt x="9598" y="112125"/>
                    <a:pt x="29706" y="78964"/>
                  </a:cubicBezTo>
                  <a:cubicBezTo>
                    <a:pt x="49814" y="45803"/>
                    <a:pt x="99556" y="-6408"/>
                    <a:pt x="129189" y="64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A88F9AA8-4B31-4750-B4AE-ADEE15BDAAFD}"/>
                </a:ext>
              </a:extLst>
            </p:cNvPr>
            <p:cNvSpPr/>
            <p:nvPr/>
          </p:nvSpPr>
          <p:spPr>
            <a:xfrm>
              <a:off x="4895373" y="2858745"/>
              <a:ext cx="275932" cy="1105019"/>
            </a:xfrm>
            <a:custGeom>
              <a:avLst/>
              <a:gdLst>
                <a:gd name="connsiteX0" fmla="*/ 174044 w 275932"/>
                <a:gd name="connsiteY0" fmla="*/ 155388 h 1105019"/>
                <a:gd name="connsiteX1" fmla="*/ 150760 w 275932"/>
                <a:gd name="connsiteY1" fmla="*/ 360705 h 1105019"/>
                <a:gd name="connsiteX2" fmla="*/ 258710 w 275932"/>
                <a:gd name="connsiteY2" fmla="*/ 642222 h 1105019"/>
                <a:gd name="connsiteX3" fmla="*/ 199444 w 275932"/>
                <a:gd name="connsiteY3" fmla="*/ 718422 h 1105019"/>
                <a:gd name="connsiteX4" fmla="*/ 197327 w 275932"/>
                <a:gd name="connsiteY4" fmla="*/ 851772 h 1105019"/>
                <a:gd name="connsiteX5" fmla="*/ 273527 w 275932"/>
                <a:gd name="connsiteY5" fmla="*/ 1103655 h 1105019"/>
                <a:gd name="connsiteX6" fmla="*/ 93610 w 275932"/>
                <a:gd name="connsiteY6" fmla="*/ 731122 h 1105019"/>
                <a:gd name="connsiteX7" fmla="*/ 477 w 275932"/>
                <a:gd name="connsiteY7" fmla="*/ 244288 h 1105019"/>
                <a:gd name="connsiteX8" fmla="*/ 59744 w 275932"/>
                <a:gd name="connsiteY8" fmla="*/ 38972 h 1105019"/>
                <a:gd name="connsiteX9" fmla="*/ 114777 w 275932"/>
                <a:gd name="connsiteY9" fmla="*/ 13572 h 1105019"/>
                <a:gd name="connsiteX10" fmla="*/ 165577 w 275932"/>
                <a:gd name="connsiteY10" fmla="*/ 11455 h 1105019"/>
                <a:gd name="connsiteX11" fmla="*/ 174044 w 275932"/>
                <a:gd name="connsiteY11" fmla="*/ 155388 h 110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32" h="1105019">
                  <a:moveTo>
                    <a:pt x="174044" y="155388"/>
                  </a:moveTo>
                  <a:cubicBezTo>
                    <a:pt x="171574" y="213596"/>
                    <a:pt x="136649" y="279566"/>
                    <a:pt x="150760" y="360705"/>
                  </a:cubicBezTo>
                  <a:cubicBezTo>
                    <a:pt x="164871" y="441844"/>
                    <a:pt x="250596" y="582603"/>
                    <a:pt x="258710" y="642222"/>
                  </a:cubicBezTo>
                  <a:cubicBezTo>
                    <a:pt x="266824" y="701841"/>
                    <a:pt x="209675" y="683497"/>
                    <a:pt x="199444" y="718422"/>
                  </a:cubicBezTo>
                  <a:cubicBezTo>
                    <a:pt x="189214" y="753347"/>
                    <a:pt x="184980" y="787567"/>
                    <a:pt x="197327" y="851772"/>
                  </a:cubicBezTo>
                  <a:cubicBezTo>
                    <a:pt x="209674" y="915977"/>
                    <a:pt x="290813" y="1123763"/>
                    <a:pt x="273527" y="1103655"/>
                  </a:cubicBezTo>
                  <a:cubicBezTo>
                    <a:pt x="256241" y="1083547"/>
                    <a:pt x="139118" y="874350"/>
                    <a:pt x="93610" y="731122"/>
                  </a:cubicBezTo>
                  <a:cubicBezTo>
                    <a:pt x="48102" y="587894"/>
                    <a:pt x="6121" y="359646"/>
                    <a:pt x="477" y="244288"/>
                  </a:cubicBezTo>
                  <a:cubicBezTo>
                    <a:pt x="-5167" y="128930"/>
                    <a:pt x="40694" y="77425"/>
                    <a:pt x="59744" y="38972"/>
                  </a:cubicBezTo>
                  <a:cubicBezTo>
                    <a:pt x="78794" y="519"/>
                    <a:pt x="97138" y="18158"/>
                    <a:pt x="114777" y="13572"/>
                  </a:cubicBezTo>
                  <a:cubicBezTo>
                    <a:pt x="132416" y="8986"/>
                    <a:pt x="156052" y="-13239"/>
                    <a:pt x="165577" y="11455"/>
                  </a:cubicBezTo>
                  <a:cubicBezTo>
                    <a:pt x="175102" y="36149"/>
                    <a:pt x="176514" y="97180"/>
                    <a:pt x="174044" y="15538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06C58FB1-F1FF-44C1-A620-B4B877AC60C9}"/>
                </a:ext>
              </a:extLst>
            </p:cNvPr>
            <p:cNvSpPr/>
            <p:nvPr/>
          </p:nvSpPr>
          <p:spPr>
            <a:xfrm>
              <a:off x="5842941" y="4365216"/>
              <a:ext cx="717141" cy="125723"/>
            </a:xfrm>
            <a:custGeom>
              <a:avLst/>
              <a:gdLst>
                <a:gd name="connsiteX0" fmla="*/ 1176 w 717141"/>
                <a:gd name="connsiteY0" fmla="*/ 3584 h 125723"/>
                <a:gd name="connsiteX1" fmla="*/ 132409 w 717141"/>
                <a:gd name="connsiteY1" fmla="*/ 81901 h 125723"/>
                <a:gd name="connsiteX2" fmla="*/ 333492 w 717141"/>
                <a:gd name="connsiteY2" fmla="*/ 122117 h 125723"/>
                <a:gd name="connsiteX3" fmla="*/ 701792 w 717141"/>
                <a:gd name="connsiteY3" fmla="*/ 122117 h 125723"/>
                <a:gd name="connsiteX4" fmla="*/ 629826 w 717141"/>
                <a:gd name="connsiteY4" fmla="*/ 107301 h 125723"/>
                <a:gd name="connsiteX5" fmla="*/ 466842 w 717141"/>
                <a:gd name="connsiteY5" fmla="*/ 111534 h 125723"/>
                <a:gd name="connsiteX6" fmla="*/ 263642 w 717141"/>
                <a:gd name="connsiteY6" fmla="*/ 71317 h 125723"/>
                <a:gd name="connsiteX7" fmla="*/ 147226 w 717141"/>
                <a:gd name="connsiteY7" fmla="*/ 28984 h 125723"/>
                <a:gd name="connsiteX8" fmla="*/ 71026 w 717141"/>
                <a:gd name="connsiteY8" fmla="*/ 14167 h 125723"/>
                <a:gd name="connsiteX9" fmla="*/ 1176 w 717141"/>
                <a:gd name="connsiteY9" fmla="*/ 3584 h 12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7141" h="125723">
                  <a:moveTo>
                    <a:pt x="1176" y="3584"/>
                  </a:moveTo>
                  <a:cubicBezTo>
                    <a:pt x="11406" y="14873"/>
                    <a:pt x="77023" y="62146"/>
                    <a:pt x="132409" y="81901"/>
                  </a:cubicBezTo>
                  <a:cubicBezTo>
                    <a:pt x="187795" y="101656"/>
                    <a:pt x="238595" y="115414"/>
                    <a:pt x="333492" y="122117"/>
                  </a:cubicBezTo>
                  <a:cubicBezTo>
                    <a:pt x="428389" y="128820"/>
                    <a:pt x="652403" y="124586"/>
                    <a:pt x="701792" y="122117"/>
                  </a:cubicBezTo>
                  <a:cubicBezTo>
                    <a:pt x="751181" y="119648"/>
                    <a:pt x="668984" y="109065"/>
                    <a:pt x="629826" y="107301"/>
                  </a:cubicBezTo>
                  <a:cubicBezTo>
                    <a:pt x="590668" y="105537"/>
                    <a:pt x="527873" y="117531"/>
                    <a:pt x="466842" y="111534"/>
                  </a:cubicBezTo>
                  <a:cubicBezTo>
                    <a:pt x="405811" y="105537"/>
                    <a:pt x="316911" y="85075"/>
                    <a:pt x="263642" y="71317"/>
                  </a:cubicBezTo>
                  <a:cubicBezTo>
                    <a:pt x="210373" y="57559"/>
                    <a:pt x="179329" y="38509"/>
                    <a:pt x="147226" y="28984"/>
                  </a:cubicBezTo>
                  <a:cubicBezTo>
                    <a:pt x="115123" y="19459"/>
                    <a:pt x="91840" y="17342"/>
                    <a:pt x="71026" y="14167"/>
                  </a:cubicBezTo>
                  <a:cubicBezTo>
                    <a:pt x="50212" y="10992"/>
                    <a:pt x="-9054" y="-7705"/>
                    <a:pt x="1176" y="358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C57C5FE9-2CF2-4BEA-893E-FA1F1FB53C75}"/>
                </a:ext>
              </a:extLst>
            </p:cNvPr>
            <p:cNvSpPr/>
            <p:nvPr/>
          </p:nvSpPr>
          <p:spPr>
            <a:xfrm>
              <a:off x="6297607" y="4726762"/>
              <a:ext cx="616650" cy="298248"/>
            </a:xfrm>
            <a:custGeom>
              <a:avLst/>
              <a:gdLst>
                <a:gd name="connsiteX0" fmla="*/ 606431 w 616650"/>
                <a:gd name="connsiteY0" fmla="*/ 2402 h 298248"/>
                <a:gd name="connsiteX1" fmla="*/ 609606 w 616650"/>
                <a:gd name="connsiteY1" fmla="*/ 56377 h 298248"/>
                <a:gd name="connsiteX2" fmla="*/ 557218 w 616650"/>
                <a:gd name="connsiteY2" fmla="*/ 126227 h 298248"/>
                <a:gd name="connsiteX3" fmla="*/ 419106 w 616650"/>
                <a:gd name="connsiteY3" fmla="*/ 213540 h 298248"/>
                <a:gd name="connsiteX4" fmla="*/ 261943 w 616650"/>
                <a:gd name="connsiteY4" fmla="*/ 283390 h 298248"/>
                <a:gd name="connsiteX5" fmla="*/ 6 w 616650"/>
                <a:gd name="connsiteY5" fmla="*/ 297677 h 298248"/>
                <a:gd name="connsiteX6" fmla="*/ 269881 w 616650"/>
                <a:gd name="connsiteY6" fmla="*/ 272277 h 298248"/>
                <a:gd name="connsiteX7" fmla="*/ 381006 w 616650"/>
                <a:gd name="connsiteY7" fmla="*/ 199252 h 298248"/>
                <a:gd name="connsiteX8" fmla="*/ 520706 w 616650"/>
                <a:gd name="connsiteY8" fmla="*/ 137340 h 298248"/>
                <a:gd name="connsiteX9" fmla="*/ 606431 w 616650"/>
                <a:gd name="connsiteY9" fmla="*/ 2402 h 29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650" h="298248">
                  <a:moveTo>
                    <a:pt x="606431" y="2402"/>
                  </a:moveTo>
                  <a:cubicBezTo>
                    <a:pt x="621248" y="-11092"/>
                    <a:pt x="617808" y="35740"/>
                    <a:pt x="609606" y="56377"/>
                  </a:cubicBezTo>
                  <a:cubicBezTo>
                    <a:pt x="601404" y="77015"/>
                    <a:pt x="588968" y="100033"/>
                    <a:pt x="557218" y="126227"/>
                  </a:cubicBezTo>
                  <a:cubicBezTo>
                    <a:pt x="525468" y="152421"/>
                    <a:pt x="468318" y="187346"/>
                    <a:pt x="419106" y="213540"/>
                  </a:cubicBezTo>
                  <a:cubicBezTo>
                    <a:pt x="369894" y="239734"/>
                    <a:pt x="331793" y="269367"/>
                    <a:pt x="261943" y="283390"/>
                  </a:cubicBezTo>
                  <a:cubicBezTo>
                    <a:pt x="192093" y="297413"/>
                    <a:pt x="-1317" y="299529"/>
                    <a:pt x="6" y="297677"/>
                  </a:cubicBezTo>
                  <a:cubicBezTo>
                    <a:pt x="1329" y="295825"/>
                    <a:pt x="206381" y="288681"/>
                    <a:pt x="269881" y="272277"/>
                  </a:cubicBezTo>
                  <a:cubicBezTo>
                    <a:pt x="333381" y="255873"/>
                    <a:pt x="339202" y="221742"/>
                    <a:pt x="381006" y="199252"/>
                  </a:cubicBezTo>
                  <a:cubicBezTo>
                    <a:pt x="422810" y="176763"/>
                    <a:pt x="483400" y="169619"/>
                    <a:pt x="520706" y="137340"/>
                  </a:cubicBezTo>
                  <a:cubicBezTo>
                    <a:pt x="558012" y="105061"/>
                    <a:pt x="591614" y="15896"/>
                    <a:pt x="606431" y="240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F0C8E027-5133-43E1-B000-3AF3E94C6DEC}"/>
                </a:ext>
              </a:extLst>
            </p:cNvPr>
            <p:cNvSpPr/>
            <p:nvPr/>
          </p:nvSpPr>
          <p:spPr>
            <a:xfrm>
              <a:off x="6290623" y="3501975"/>
              <a:ext cx="45719" cy="79012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C82BA902-5E57-41DB-91A4-B448D7178619}"/>
                </a:ext>
              </a:extLst>
            </p:cNvPr>
            <p:cNvSpPr/>
            <p:nvPr/>
          </p:nvSpPr>
          <p:spPr>
            <a:xfrm>
              <a:off x="5963284" y="3401006"/>
              <a:ext cx="146024" cy="234372"/>
            </a:xfrm>
            <a:custGeom>
              <a:avLst/>
              <a:gdLst>
                <a:gd name="connsiteX0" fmla="*/ 142241 w 146024"/>
                <a:gd name="connsiteY0" fmla="*/ 4182 h 234372"/>
                <a:gd name="connsiteX1" fmla="*/ 134304 w 146024"/>
                <a:gd name="connsiteY1" fmla="*/ 147057 h 234372"/>
                <a:gd name="connsiteX2" fmla="*/ 127954 w 146024"/>
                <a:gd name="connsiteY2" fmla="*/ 224844 h 234372"/>
                <a:gd name="connsiteX3" fmla="*/ 59691 w 146024"/>
                <a:gd name="connsiteY3" fmla="*/ 224844 h 234372"/>
                <a:gd name="connsiteX4" fmla="*/ 954 w 146024"/>
                <a:gd name="connsiteY4" fmla="*/ 231194 h 234372"/>
                <a:gd name="connsiteX5" fmla="*/ 23179 w 146024"/>
                <a:gd name="connsiteY5" fmla="*/ 167694 h 234372"/>
                <a:gd name="connsiteX6" fmla="*/ 21591 w 146024"/>
                <a:gd name="connsiteY6" fmla="*/ 145469 h 234372"/>
                <a:gd name="connsiteX7" fmla="*/ 67629 w 146024"/>
                <a:gd name="connsiteY7" fmla="*/ 47044 h 234372"/>
                <a:gd name="connsiteX8" fmla="*/ 142241 w 146024"/>
                <a:gd name="connsiteY8" fmla="*/ 4182 h 23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24" h="234372">
                  <a:moveTo>
                    <a:pt x="142241" y="4182"/>
                  </a:moveTo>
                  <a:cubicBezTo>
                    <a:pt x="153353" y="20851"/>
                    <a:pt x="136685" y="110280"/>
                    <a:pt x="134304" y="147057"/>
                  </a:cubicBezTo>
                  <a:cubicBezTo>
                    <a:pt x="131923" y="183834"/>
                    <a:pt x="140389" y="211880"/>
                    <a:pt x="127954" y="224844"/>
                  </a:cubicBezTo>
                  <a:cubicBezTo>
                    <a:pt x="115519" y="237808"/>
                    <a:pt x="80858" y="223786"/>
                    <a:pt x="59691" y="224844"/>
                  </a:cubicBezTo>
                  <a:cubicBezTo>
                    <a:pt x="38524" y="225902"/>
                    <a:pt x="7039" y="240719"/>
                    <a:pt x="954" y="231194"/>
                  </a:cubicBezTo>
                  <a:cubicBezTo>
                    <a:pt x="-5131" y="221669"/>
                    <a:pt x="19739" y="181982"/>
                    <a:pt x="23179" y="167694"/>
                  </a:cubicBezTo>
                  <a:cubicBezTo>
                    <a:pt x="26618" y="153407"/>
                    <a:pt x="14183" y="165577"/>
                    <a:pt x="21591" y="145469"/>
                  </a:cubicBezTo>
                  <a:cubicBezTo>
                    <a:pt x="28999" y="125361"/>
                    <a:pt x="48314" y="69533"/>
                    <a:pt x="67629" y="47044"/>
                  </a:cubicBezTo>
                  <a:cubicBezTo>
                    <a:pt x="86944" y="24555"/>
                    <a:pt x="131129" y="-12487"/>
                    <a:pt x="142241" y="4182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28AF4708-9FC6-492B-B6E1-F0A4E8EC6C91}"/>
                </a:ext>
              </a:extLst>
            </p:cNvPr>
            <p:cNvSpPr/>
            <p:nvPr/>
          </p:nvSpPr>
          <p:spPr>
            <a:xfrm>
              <a:off x="6608338" y="3471353"/>
              <a:ext cx="278761" cy="366303"/>
            </a:xfrm>
            <a:custGeom>
              <a:avLst/>
              <a:gdLst>
                <a:gd name="connsiteX0" fmla="*/ 2012 w 278761"/>
                <a:gd name="connsiteY0" fmla="*/ 3685 h 366303"/>
                <a:gd name="connsiteX1" fmla="*/ 170287 w 278761"/>
                <a:gd name="connsiteY1" fmla="*/ 43372 h 366303"/>
                <a:gd name="connsiteX2" fmla="*/ 254425 w 278761"/>
                <a:gd name="connsiteY2" fmla="*/ 233872 h 366303"/>
                <a:gd name="connsiteX3" fmla="*/ 275062 w 278761"/>
                <a:gd name="connsiteY3" fmla="*/ 364047 h 366303"/>
                <a:gd name="connsiteX4" fmla="*/ 190925 w 278761"/>
                <a:gd name="connsiteY4" fmla="*/ 311660 h 366303"/>
                <a:gd name="connsiteX5" fmla="*/ 95675 w 278761"/>
                <a:gd name="connsiteY5" fmla="*/ 249747 h 366303"/>
                <a:gd name="connsiteX6" fmla="*/ 78212 w 278761"/>
                <a:gd name="connsiteY6" fmla="*/ 106872 h 366303"/>
                <a:gd name="connsiteX7" fmla="*/ 2012 w 278761"/>
                <a:gd name="connsiteY7" fmla="*/ 3685 h 3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761" h="366303">
                  <a:moveTo>
                    <a:pt x="2012" y="3685"/>
                  </a:moveTo>
                  <a:cubicBezTo>
                    <a:pt x="17358" y="-6898"/>
                    <a:pt x="128218" y="5008"/>
                    <a:pt x="170287" y="43372"/>
                  </a:cubicBezTo>
                  <a:cubicBezTo>
                    <a:pt x="212356" y="81736"/>
                    <a:pt x="236963" y="180426"/>
                    <a:pt x="254425" y="233872"/>
                  </a:cubicBezTo>
                  <a:cubicBezTo>
                    <a:pt x="271887" y="287318"/>
                    <a:pt x="285645" y="351082"/>
                    <a:pt x="275062" y="364047"/>
                  </a:cubicBezTo>
                  <a:cubicBezTo>
                    <a:pt x="264479" y="377012"/>
                    <a:pt x="220823" y="330710"/>
                    <a:pt x="190925" y="311660"/>
                  </a:cubicBezTo>
                  <a:cubicBezTo>
                    <a:pt x="161027" y="292610"/>
                    <a:pt x="114461" y="283878"/>
                    <a:pt x="95675" y="249747"/>
                  </a:cubicBezTo>
                  <a:cubicBezTo>
                    <a:pt x="76889" y="215616"/>
                    <a:pt x="92764" y="147089"/>
                    <a:pt x="78212" y="106872"/>
                  </a:cubicBezTo>
                  <a:cubicBezTo>
                    <a:pt x="63660" y="66655"/>
                    <a:pt x="-13334" y="14268"/>
                    <a:pt x="2012" y="368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0E856D0-1A84-4807-B611-9E894496A92F}"/>
                </a:ext>
              </a:extLst>
            </p:cNvPr>
            <p:cNvSpPr/>
            <p:nvPr/>
          </p:nvSpPr>
          <p:spPr>
            <a:xfrm>
              <a:off x="7194205" y="4152761"/>
              <a:ext cx="258833" cy="381437"/>
            </a:xfrm>
            <a:custGeom>
              <a:avLst/>
              <a:gdLst>
                <a:gd name="connsiteX0" fmla="*/ 258578 w 258833"/>
                <a:gd name="connsiteY0" fmla="*/ 139 h 381437"/>
                <a:gd name="connsiteX1" fmla="*/ 173912 w 258833"/>
                <a:gd name="connsiteY1" fmla="*/ 129256 h 381437"/>
                <a:gd name="connsiteX2" fmla="*/ 80778 w 258833"/>
                <a:gd name="connsiteY2" fmla="*/ 239322 h 381437"/>
                <a:gd name="connsiteX3" fmla="*/ 345 w 258833"/>
                <a:gd name="connsiteY3" fmla="*/ 381139 h 381437"/>
                <a:gd name="connsiteX4" fmla="*/ 112528 w 258833"/>
                <a:gd name="connsiteY4" fmla="*/ 273189 h 381437"/>
                <a:gd name="connsiteX5" fmla="*/ 197195 w 258833"/>
                <a:gd name="connsiteY5" fmla="*/ 154656 h 381437"/>
                <a:gd name="connsiteX6" fmla="*/ 258578 w 258833"/>
                <a:gd name="connsiteY6" fmla="*/ 139 h 38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33" h="381437">
                  <a:moveTo>
                    <a:pt x="258578" y="139"/>
                  </a:moveTo>
                  <a:cubicBezTo>
                    <a:pt x="254698" y="-4094"/>
                    <a:pt x="203545" y="89392"/>
                    <a:pt x="173912" y="129256"/>
                  </a:cubicBezTo>
                  <a:cubicBezTo>
                    <a:pt x="144279" y="169120"/>
                    <a:pt x="109706" y="197342"/>
                    <a:pt x="80778" y="239322"/>
                  </a:cubicBezTo>
                  <a:cubicBezTo>
                    <a:pt x="51850" y="281302"/>
                    <a:pt x="-4947" y="375495"/>
                    <a:pt x="345" y="381139"/>
                  </a:cubicBezTo>
                  <a:cubicBezTo>
                    <a:pt x="5637" y="386783"/>
                    <a:pt x="79720" y="310936"/>
                    <a:pt x="112528" y="273189"/>
                  </a:cubicBezTo>
                  <a:cubicBezTo>
                    <a:pt x="145336" y="235442"/>
                    <a:pt x="173206" y="199812"/>
                    <a:pt x="197195" y="154656"/>
                  </a:cubicBezTo>
                  <a:cubicBezTo>
                    <a:pt x="221184" y="109500"/>
                    <a:pt x="262458" y="4372"/>
                    <a:pt x="258578" y="13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F340C797-9F48-4635-8B6D-68DF4D78A4FE}"/>
                </a:ext>
              </a:extLst>
            </p:cNvPr>
            <p:cNvSpPr/>
            <p:nvPr/>
          </p:nvSpPr>
          <p:spPr>
            <a:xfrm>
              <a:off x="5201920" y="1305560"/>
              <a:ext cx="386080" cy="1016000"/>
            </a:xfrm>
            <a:custGeom>
              <a:avLst/>
              <a:gdLst>
                <a:gd name="connsiteX0" fmla="*/ 386080 w 386080"/>
                <a:gd name="connsiteY0" fmla="*/ 0 h 1016000"/>
                <a:gd name="connsiteX1" fmla="*/ 218440 w 386080"/>
                <a:gd name="connsiteY1" fmla="*/ 254000 h 1016000"/>
                <a:gd name="connsiteX2" fmla="*/ 60960 w 386080"/>
                <a:gd name="connsiteY2" fmla="*/ 660400 h 1016000"/>
                <a:gd name="connsiteX3" fmla="*/ 55880 w 386080"/>
                <a:gd name="connsiteY3" fmla="*/ 909320 h 1016000"/>
                <a:gd name="connsiteX4" fmla="*/ 0 w 386080"/>
                <a:gd name="connsiteY4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080" h="1016000">
                  <a:moveTo>
                    <a:pt x="386080" y="0"/>
                  </a:moveTo>
                  <a:cubicBezTo>
                    <a:pt x="329353" y="71966"/>
                    <a:pt x="272627" y="143933"/>
                    <a:pt x="218440" y="254000"/>
                  </a:cubicBezTo>
                  <a:cubicBezTo>
                    <a:pt x="164253" y="364067"/>
                    <a:pt x="88053" y="551180"/>
                    <a:pt x="60960" y="660400"/>
                  </a:cubicBezTo>
                  <a:cubicBezTo>
                    <a:pt x="33867" y="769620"/>
                    <a:pt x="66040" y="850053"/>
                    <a:pt x="55880" y="909320"/>
                  </a:cubicBezTo>
                  <a:cubicBezTo>
                    <a:pt x="45720" y="968587"/>
                    <a:pt x="22860" y="992293"/>
                    <a:pt x="0" y="1016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7290063C-84AA-4209-8B0F-536A42E36EE8}"/>
                </a:ext>
              </a:extLst>
            </p:cNvPr>
            <p:cNvSpPr/>
            <p:nvPr/>
          </p:nvSpPr>
          <p:spPr>
            <a:xfrm>
              <a:off x="5806440" y="1244600"/>
              <a:ext cx="1813560" cy="1478280"/>
            </a:xfrm>
            <a:custGeom>
              <a:avLst/>
              <a:gdLst>
                <a:gd name="connsiteX0" fmla="*/ 0 w 1813560"/>
                <a:gd name="connsiteY0" fmla="*/ 0 h 1478280"/>
                <a:gd name="connsiteX1" fmla="*/ 609600 w 1813560"/>
                <a:gd name="connsiteY1" fmla="*/ 513080 h 1478280"/>
                <a:gd name="connsiteX2" fmla="*/ 1214120 w 1813560"/>
                <a:gd name="connsiteY2" fmla="*/ 894080 h 1478280"/>
                <a:gd name="connsiteX3" fmla="*/ 1676400 w 1813560"/>
                <a:gd name="connsiteY3" fmla="*/ 1254760 h 1478280"/>
                <a:gd name="connsiteX4" fmla="*/ 1813560 w 1813560"/>
                <a:gd name="connsiteY4" fmla="*/ 1478280 h 147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3560" h="1478280">
                  <a:moveTo>
                    <a:pt x="0" y="0"/>
                  </a:moveTo>
                  <a:cubicBezTo>
                    <a:pt x="203623" y="182033"/>
                    <a:pt x="407247" y="364067"/>
                    <a:pt x="609600" y="513080"/>
                  </a:cubicBezTo>
                  <a:cubicBezTo>
                    <a:pt x="811953" y="662093"/>
                    <a:pt x="1036320" y="770467"/>
                    <a:pt x="1214120" y="894080"/>
                  </a:cubicBezTo>
                  <a:cubicBezTo>
                    <a:pt x="1391920" y="1017693"/>
                    <a:pt x="1576493" y="1157393"/>
                    <a:pt x="1676400" y="1254760"/>
                  </a:cubicBezTo>
                  <a:cubicBezTo>
                    <a:pt x="1776307" y="1352127"/>
                    <a:pt x="1794933" y="1415203"/>
                    <a:pt x="1813560" y="14782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EB97D4F-5902-48F4-B8A8-BB94BFE8E9E2}"/>
                </a:ext>
              </a:extLst>
            </p:cNvPr>
            <p:cNvSpPr/>
            <p:nvPr/>
          </p:nvSpPr>
          <p:spPr>
            <a:xfrm>
              <a:off x="4036774" y="289560"/>
              <a:ext cx="1825546" cy="2794000"/>
            </a:xfrm>
            <a:custGeom>
              <a:avLst/>
              <a:gdLst>
                <a:gd name="connsiteX0" fmla="*/ 1825546 w 1825546"/>
                <a:gd name="connsiteY0" fmla="*/ 0 h 2794000"/>
                <a:gd name="connsiteX1" fmla="*/ 1129586 w 1825546"/>
                <a:gd name="connsiteY1" fmla="*/ 213360 h 2794000"/>
                <a:gd name="connsiteX2" fmla="*/ 494586 w 1825546"/>
                <a:gd name="connsiteY2" fmla="*/ 812800 h 2794000"/>
                <a:gd name="connsiteX3" fmla="*/ 6906 w 1825546"/>
                <a:gd name="connsiteY3" fmla="*/ 1899920 h 2794000"/>
                <a:gd name="connsiteX4" fmla="*/ 210106 w 1825546"/>
                <a:gd name="connsiteY4" fmla="*/ 2794000 h 27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546" h="2794000">
                  <a:moveTo>
                    <a:pt x="1825546" y="0"/>
                  </a:moveTo>
                  <a:cubicBezTo>
                    <a:pt x="1588479" y="38946"/>
                    <a:pt x="1351413" y="77893"/>
                    <a:pt x="1129586" y="213360"/>
                  </a:cubicBezTo>
                  <a:cubicBezTo>
                    <a:pt x="907759" y="348827"/>
                    <a:pt x="681699" y="531707"/>
                    <a:pt x="494586" y="812800"/>
                  </a:cubicBezTo>
                  <a:cubicBezTo>
                    <a:pt x="307473" y="1093893"/>
                    <a:pt x="54319" y="1569720"/>
                    <a:pt x="6906" y="1899920"/>
                  </a:cubicBezTo>
                  <a:cubicBezTo>
                    <a:pt x="-40507" y="2230120"/>
                    <a:pt x="170313" y="2644987"/>
                    <a:pt x="210106" y="2794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A9A1D7EC-3B24-458B-AA67-86C006D18956}"/>
                </a:ext>
              </a:extLst>
            </p:cNvPr>
            <p:cNvSpPr/>
            <p:nvPr/>
          </p:nvSpPr>
          <p:spPr>
            <a:xfrm>
              <a:off x="4236720" y="3093720"/>
              <a:ext cx="482600" cy="1351280"/>
            </a:xfrm>
            <a:custGeom>
              <a:avLst/>
              <a:gdLst>
                <a:gd name="connsiteX0" fmla="*/ 0 w 482600"/>
                <a:gd name="connsiteY0" fmla="*/ 0 h 1351280"/>
                <a:gd name="connsiteX1" fmla="*/ 106680 w 482600"/>
                <a:gd name="connsiteY1" fmla="*/ 502920 h 1351280"/>
                <a:gd name="connsiteX2" fmla="*/ 375920 w 482600"/>
                <a:gd name="connsiteY2" fmla="*/ 1046480 h 1351280"/>
                <a:gd name="connsiteX3" fmla="*/ 482600 w 482600"/>
                <a:gd name="connsiteY3" fmla="*/ 1351280 h 13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00" h="1351280">
                  <a:moveTo>
                    <a:pt x="0" y="0"/>
                  </a:moveTo>
                  <a:cubicBezTo>
                    <a:pt x="22013" y="164253"/>
                    <a:pt x="44027" y="328507"/>
                    <a:pt x="106680" y="502920"/>
                  </a:cubicBezTo>
                  <a:cubicBezTo>
                    <a:pt x="169333" y="677333"/>
                    <a:pt x="313267" y="905087"/>
                    <a:pt x="375920" y="1046480"/>
                  </a:cubicBezTo>
                  <a:cubicBezTo>
                    <a:pt x="438573" y="1187873"/>
                    <a:pt x="460586" y="1269576"/>
                    <a:pt x="482600" y="13512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0FCC54AC-AA71-48B4-82A0-983BE6234035}"/>
                </a:ext>
              </a:extLst>
            </p:cNvPr>
            <p:cNvSpPr/>
            <p:nvPr/>
          </p:nvSpPr>
          <p:spPr>
            <a:xfrm>
              <a:off x="5908040" y="116836"/>
              <a:ext cx="2575560" cy="2352044"/>
            </a:xfrm>
            <a:custGeom>
              <a:avLst/>
              <a:gdLst>
                <a:gd name="connsiteX0" fmla="*/ 0 w 2575560"/>
                <a:gd name="connsiteY0" fmla="*/ 142244 h 2352044"/>
                <a:gd name="connsiteX1" fmla="*/ 55880 w 2575560"/>
                <a:gd name="connsiteY1" fmla="*/ 152404 h 2352044"/>
                <a:gd name="connsiteX2" fmla="*/ 177800 w 2575560"/>
                <a:gd name="connsiteY2" fmla="*/ 111764 h 2352044"/>
                <a:gd name="connsiteX3" fmla="*/ 375920 w 2575560"/>
                <a:gd name="connsiteY3" fmla="*/ 4 h 2352044"/>
                <a:gd name="connsiteX4" fmla="*/ 863600 w 2575560"/>
                <a:gd name="connsiteY4" fmla="*/ 106684 h 2352044"/>
                <a:gd name="connsiteX5" fmla="*/ 1539240 w 2575560"/>
                <a:gd name="connsiteY5" fmla="*/ 259084 h 2352044"/>
                <a:gd name="connsiteX6" fmla="*/ 2265680 w 2575560"/>
                <a:gd name="connsiteY6" fmla="*/ 914404 h 2352044"/>
                <a:gd name="connsiteX7" fmla="*/ 2514600 w 2575560"/>
                <a:gd name="connsiteY7" fmla="*/ 1920244 h 2352044"/>
                <a:gd name="connsiteX8" fmla="*/ 2575560 w 2575560"/>
                <a:gd name="connsiteY8" fmla="*/ 2352044 h 23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560" h="2352044">
                  <a:moveTo>
                    <a:pt x="0" y="142244"/>
                  </a:moveTo>
                  <a:cubicBezTo>
                    <a:pt x="13123" y="149864"/>
                    <a:pt x="26247" y="157484"/>
                    <a:pt x="55880" y="152404"/>
                  </a:cubicBezTo>
                  <a:cubicBezTo>
                    <a:pt x="85513" y="147324"/>
                    <a:pt x="124460" y="137164"/>
                    <a:pt x="177800" y="111764"/>
                  </a:cubicBezTo>
                  <a:cubicBezTo>
                    <a:pt x="231140" y="86364"/>
                    <a:pt x="261620" y="851"/>
                    <a:pt x="375920" y="4"/>
                  </a:cubicBezTo>
                  <a:cubicBezTo>
                    <a:pt x="490220" y="-843"/>
                    <a:pt x="863600" y="106684"/>
                    <a:pt x="863600" y="106684"/>
                  </a:cubicBezTo>
                  <a:cubicBezTo>
                    <a:pt x="1057487" y="149864"/>
                    <a:pt x="1305560" y="124464"/>
                    <a:pt x="1539240" y="259084"/>
                  </a:cubicBezTo>
                  <a:cubicBezTo>
                    <a:pt x="1772920" y="393704"/>
                    <a:pt x="2103120" y="637544"/>
                    <a:pt x="2265680" y="914404"/>
                  </a:cubicBezTo>
                  <a:cubicBezTo>
                    <a:pt x="2428240" y="1191264"/>
                    <a:pt x="2462953" y="1680638"/>
                    <a:pt x="2514600" y="1920244"/>
                  </a:cubicBezTo>
                  <a:cubicBezTo>
                    <a:pt x="2566247" y="2159850"/>
                    <a:pt x="2570903" y="2255947"/>
                    <a:pt x="2575560" y="235204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FCFA92F6-9FDF-4A9B-AE6C-7D2AAA93803C}"/>
                </a:ext>
              </a:extLst>
            </p:cNvPr>
            <p:cNvSpPr/>
            <p:nvPr/>
          </p:nvSpPr>
          <p:spPr>
            <a:xfrm>
              <a:off x="8280400" y="2484120"/>
              <a:ext cx="310177" cy="1645920"/>
            </a:xfrm>
            <a:custGeom>
              <a:avLst/>
              <a:gdLst>
                <a:gd name="connsiteX0" fmla="*/ 208280 w 310177"/>
                <a:gd name="connsiteY0" fmla="*/ 0 h 1645920"/>
                <a:gd name="connsiteX1" fmla="*/ 238760 w 310177"/>
                <a:gd name="connsiteY1" fmla="*/ 477520 h 1645920"/>
                <a:gd name="connsiteX2" fmla="*/ 299720 w 310177"/>
                <a:gd name="connsiteY2" fmla="*/ 939800 h 1645920"/>
                <a:gd name="connsiteX3" fmla="*/ 0 w 310177"/>
                <a:gd name="connsiteY3" fmla="*/ 164592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177" h="1645920">
                  <a:moveTo>
                    <a:pt x="208280" y="0"/>
                  </a:moveTo>
                  <a:cubicBezTo>
                    <a:pt x="215900" y="160443"/>
                    <a:pt x="223520" y="320887"/>
                    <a:pt x="238760" y="477520"/>
                  </a:cubicBezTo>
                  <a:cubicBezTo>
                    <a:pt x="254000" y="634153"/>
                    <a:pt x="339513" y="745067"/>
                    <a:pt x="299720" y="939800"/>
                  </a:cubicBezTo>
                  <a:cubicBezTo>
                    <a:pt x="259927" y="1134533"/>
                    <a:pt x="129963" y="1390226"/>
                    <a:pt x="0" y="164592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BCB9C12C-79C9-461E-984A-42510468A05F}"/>
                </a:ext>
              </a:extLst>
            </p:cNvPr>
            <p:cNvSpPr/>
            <p:nvPr/>
          </p:nvSpPr>
          <p:spPr>
            <a:xfrm>
              <a:off x="8219440" y="3667760"/>
              <a:ext cx="101941" cy="457200"/>
            </a:xfrm>
            <a:custGeom>
              <a:avLst/>
              <a:gdLst>
                <a:gd name="connsiteX0" fmla="*/ 81280 w 101941"/>
                <a:gd name="connsiteY0" fmla="*/ 0 h 457200"/>
                <a:gd name="connsiteX1" fmla="*/ 96520 w 101941"/>
                <a:gd name="connsiteY1" fmla="*/ 218440 h 457200"/>
                <a:gd name="connsiteX2" fmla="*/ 0 w 101941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41" h="457200">
                  <a:moveTo>
                    <a:pt x="81280" y="0"/>
                  </a:moveTo>
                  <a:cubicBezTo>
                    <a:pt x="95673" y="71120"/>
                    <a:pt x="110067" y="142240"/>
                    <a:pt x="96520" y="218440"/>
                  </a:cubicBezTo>
                  <a:cubicBezTo>
                    <a:pt x="82973" y="294640"/>
                    <a:pt x="41486" y="375920"/>
                    <a:pt x="0" y="457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A34E871-A6EE-4B26-8F03-88B12476ED94}"/>
                </a:ext>
              </a:extLst>
            </p:cNvPr>
            <p:cNvSpPr/>
            <p:nvPr/>
          </p:nvSpPr>
          <p:spPr>
            <a:xfrm>
              <a:off x="7213600" y="3677920"/>
              <a:ext cx="1097280" cy="960120"/>
            </a:xfrm>
            <a:custGeom>
              <a:avLst/>
              <a:gdLst>
                <a:gd name="connsiteX0" fmla="*/ 1097280 w 1097280"/>
                <a:gd name="connsiteY0" fmla="*/ 0 h 960120"/>
                <a:gd name="connsiteX1" fmla="*/ 894080 w 1097280"/>
                <a:gd name="connsiteY1" fmla="*/ 248920 h 960120"/>
                <a:gd name="connsiteX2" fmla="*/ 650240 w 1097280"/>
                <a:gd name="connsiteY2" fmla="*/ 482600 h 960120"/>
                <a:gd name="connsiteX3" fmla="*/ 543560 w 1097280"/>
                <a:gd name="connsiteY3" fmla="*/ 680720 h 960120"/>
                <a:gd name="connsiteX4" fmla="*/ 457200 w 1097280"/>
                <a:gd name="connsiteY4" fmla="*/ 787400 h 960120"/>
                <a:gd name="connsiteX5" fmla="*/ 416560 w 1097280"/>
                <a:gd name="connsiteY5" fmla="*/ 807720 h 960120"/>
                <a:gd name="connsiteX6" fmla="*/ 0 w 1097280"/>
                <a:gd name="connsiteY6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960120">
                  <a:moveTo>
                    <a:pt x="1097280" y="0"/>
                  </a:moveTo>
                  <a:cubicBezTo>
                    <a:pt x="1032933" y="84243"/>
                    <a:pt x="968587" y="168487"/>
                    <a:pt x="894080" y="248920"/>
                  </a:cubicBezTo>
                  <a:cubicBezTo>
                    <a:pt x="819573" y="329353"/>
                    <a:pt x="708660" y="410633"/>
                    <a:pt x="650240" y="482600"/>
                  </a:cubicBezTo>
                  <a:cubicBezTo>
                    <a:pt x="591820" y="554567"/>
                    <a:pt x="575733" y="629920"/>
                    <a:pt x="543560" y="680720"/>
                  </a:cubicBezTo>
                  <a:cubicBezTo>
                    <a:pt x="511387" y="731520"/>
                    <a:pt x="478367" y="766233"/>
                    <a:pt x="457200" y="787400"/>
                  </a:cubicBezTo>
                  <a:cubicBezTo>
                    <a:pt x="436033" y="808567"/>
                    <a:pt x="492760" y="778933"/>
                    <a:pt x="416560" y="807720"/>
                  </a:cubicBezTo>
                  <a:cubicBezTo>
                    <a:pt x="340360" y="836507"/>
                    <a:pt x="65193" y="936413"/>
                    <a:pt x="0" y="96012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435BC89-01D2-4DE8-9FCA-AB070C0CB3AA}"/>
                </a:ext>
              </a:extLst>
            </p:cNvPr>
            <p:cNvSpPr/>
            <p:nvPr/>
          </p:nvSpPr>
          <p:spPr>
            <a:xfrm>
              <a:off x="5932172" y="1367478"/>
              <a:ext cx="623138" cy="791851"/>
            </a:xfrm>
            <a:custGeom>
              <a:avLst/>
              <a:gdLst>
                <a:gd name="connsiteX0" fmla="*/ 265428 w 623138"/>
                <a:gd name="connsiteY0" fmla="*/ 213672 h 791851"/>
                <a:gd name="connsiteX1" fmla="*/ 328928 w 623138"/>
                <a:gd name="connsiteY1" fmla="*/ 359722 h 791851"/>
                <a:gd name="connsiteX2" fmla="*/ 446403 w 623138"/>
                <a:gd name="connsiteY2" fmla="*/ 543872 h 791851"/>
                <a:gd name="connsiteX3" fmla="*/ 560703 w 623138"/>
                <a:gd name="connsiteY3" fmla="*/ 626422 h 791851"/>
                <a:gd name="connsiteX4" fmla="*/ 617853 w 623138"/>
                <a:gd name="connsiteY4" fmla="*/ 791522 h 791851"/>
                <a:gd name="connsiteX5" fmla="*/ 430528 w 623138"/>
                <a:gd name="connsiteY5" fmla="*/ 661347 h 791851"/>
                <a:gd name="connsiteX6" fmla="*/ 249553 w 623138"/>
                <a:gd name="connsiteY6" fmla="*/ 410522 h 791851"/>
                <a:gd name="connsiteX7" fmla="*/ 163828 w 623138"/>
                <a:gd name="connsiteY7" fmla="*/ 223197 h 791851"/>
                <a:gd name="connsiteX8" fmla="*/ 52703 w 623138"/>
                <a:gd name="connsiteY8" fmla="*/ 143822 h 791851"/>
                <a:gd name="connsiteX9" fmla="*/ 11428 w 623138"/>
                <a:gd name="connsiteY9" fmla="*/ 947 h 791851"/>
                <a:gd name="connsiteX10" fmla="*/ 265428 w 623138"/>
                <a:gd name="connsiteY10" fmla="*/ 213672 h 79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38" h="791851">
                  <a:moveTo>
                    <a:pt x="265428" y="213672"/>
                  </a:moveTo>
                  <a:cubicBezTo>
                    <a:pt x="318345" y="273468"/>
                    <a:pt x="298766" y="304689"/>
                    <a:pt x="328928" y="359722"/>
                  </a:cubicBezTo>
                  <a:cubicBezTo>
                    <a:pt x="359091" y="414755"/>
                    <a:pt x="407774" y="499422"/>
                    <a:pt x="446403" y="543872"/>
                  </a:cubicBezTo>
                  <a:cubicBezTo>
                    <a:pt x="485032" y="588322"/>
                    <a:pt x="532128" y="585147"/>
                    <a:pt x="560703" y="626422"/>
                  </a:cubicBezTo>
                  <a:cubicBezTo>
                    <a:pt x="589278" y="667697"/>
                    <a:pt x="639549" y="785701"/>
                    <a:pt x="617853" y="791522"/>
                  </a:cubicBezTo>
                  <a:cubicBezTo>
                    <a:pt x="596157" y="797343"/>
                    <a:pt x="491911" y="724847"/>
                    <a:pt x="430528" y="661347"/>
                  </a:cubicBezTo>
                  <a:cubicBezTo>
                    <a:pt x="369145" y="597847"/>
                    <a:pt x="294003" y="483547"/>
                    <a:pt x="249553" y="410522"/>
                  </a:cubicBezTo>
                  <a:cubicBezTo>
                    <a:pt x="205103" y="337497"/>
                    <a:pt x="196636" y="267647"/>
                    <a:pt x="163828" y="223197"/>
                  </a:cubicBezTo>
                  <a:cubicBezTo>
                    <a:pt x="131020" y="178747"/>
                    <a:pt x="78103" y="180864"/>
                    <a:pt x="52703" y="143822"/>
                  </a:cubicBezTo>
                  <a:cubicBezTo>
                    <a:pt x="27303" y="106780"/>
                    <a:pt x="-22439" y="-11753"/>
                    <a:pt x="11428" y="947"/>
                  </a:cubicBezTo>
                  <a:cubicBezTo>
                    <a:pt x="45295" y="13647"/>
                    <a:pt x="212511" y="153876"/>
                    <a:pt x="265428" y="2136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5DE6B3C-76DB-46FB-8F8D-D3B277668B6F}"/>
                </a:ext>
              </a:extLst>
            </p:cNvPr>
            <p:cNvSpPr/>
            <p:nvPr/>
          </p:nvSpPr>
          <p:spPr>
            <a:xfrm>
              <a:off x="6561427" y="1847482"/>
              <a:ext cx="322045" cy="366051"/>
            </a:xfrm>
            <a:custGeom>
              <a:avLst/>
              <a:gdLst>
                <a:gd name="connsiteX0" fmla="*/ 6590 w 322045"/>
                <a:gd name="connsiteY0" fmla="*/ 17301 h 366051"/>
                <a:gd name="connsiteX1" fmla="*/ 226723 w 322045"/>
                <a:gd name="connsiteY1" fmla="*/ 296701 h 366051"/>
                <a:gd name="connsiteX2" fmla="*/ 321973 w 322045"/>
                <a:gd name="connsiteY2" fmla="*/ 364435 h 366051"/>
                <a:gd name="connsiteX3" fmla="*/ 214023 w 322045"/>
                <a:gd name="connsiteY3" fmla="*/ 252251 h 366051"/>
                <a:gd name="connsiteX4" fmla="*/ 91256 w 322045"/>
                <a:gd name="connsiteY4" fmla="*/ 97735 h 366051"/>
                <a:gd name="connsiteX5" fmla="*/ 59506 w 322045"/>
                <a:gd name="connsiteY5" fmla="*/ 36351 h 366051"/>
                <a:gd name="connsiteX6" fmla="*/ 6590 w 322045"/>
                <a:gd name="connsiteY6" fmla="*/ 17301 h 36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045" h="366051">
                  <a:moveTo>
                    <a:pt x="6590" y="17301"/>
                  </a:moveTo>
                  <a:cubicBezTo>
                    <a:pt x="34459" y="60693"/>
                    <a:pt x="174159" y="238845"/>
                    <a:pt x="226723" y="296701"/>
                  </a:cubicBezTo>
                  <a:cubicBezTo>
                    <a:pt x="279287" y="354557"/>
                    <a:pt x="324090" y="371843"/>
                    <a:pt x="321973" y="364435"/>
                  </a:cubicBezTo>
                  <a:cubicBezTo>
                    <a:pt x="319856" y="357027"/>
                    <a:pt x="252476" y="296701"/>
                    <a:pt x="214023" y="252251"/>
                  </a:cubicBezTo>
                  <a:cubicBezTo>
                    <a:pt x="175570" y="207801"/>
                    <a:pt x="117009" y="133718"/>
                    <a:pt x="91256" y="97735"/>
                  </a:cubicBezTo>
                  <a:cubicBezTo>
                    <a:pt x="65503" y="61752"/>
                    <a:pt x="71500" y="48346"/>
                    <a:pt x="59506" y="36351"/>
                  </a:cubicBezTo>
                  <a:cubicBezTo>
                    <a:pt x="47512" y="24357"/>
                    <a:pt x="-21279" y="-26091"/>
                    <a:pt x="6590" y="1730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D7DDD84C-8969-4EF8-BF35-A937174116CE}"/>
                </a:ext>
              </a:extLst>
            </p:cNvPr>
            <p:cNvSpPr/>
            <p:nvPr/>
          </p:nvSpPr>
          <p:spPr>
            <a:xfrm>
              <a:off x="5596383" y="1337733"/>
              <a:ext cx="934663" cy="840317"/>
            </a:xfrm>
            <a:custGeom>
              <a:avLst/>
              <a:gdLst>
                <a:gd name="connsiteX0" fmla="*/ 48767 w 934663"/>
                <a:gd name="connsiteY0" fmla="*/ 0 h 840317"/>
                <a:gd name="connsiteX1" fmla="*/ 203284 w 934663"/>
                <a:gd name="connsiteY1" fmla="*/ 143934 h 840317"/>
                <a:gd name="connsiteX2" fmla="*/ 258317 w 934663"/>
                <a:gd name="connsiteY2" fmla="*/ 277284 h 840317"/>
                <a:gd name="connsiteX3" fmla="*/ 472100 w 934663"/>
                <a:gd name="connsiteY3" fmla="*/ 459317 h 840317"/>
                <a:gd name="connsiteX4" fmla="*/ 649900 w 934663"/>
                <a:gd name="connsiteY4" fmla="*/ 620184 h 840317"/>
                <a:gd name="connsiteX5" fmla="*/ 804417 w 934663"/>
                <a:gd name="connsiteY5" fmla="*/ 696384 h 840317"/>
                <a:gd name="connsiteX6" fmla="*/ 929300 w 934663"/>
                <a:gd name="connsiteY6" fmla="*/ 840317 h 840317"/>
                <a:gd name="connsiteX7" fmla="*/ 620267 w 934663"/>
                <a:gd name="connsiteY7" fmla="*/ 696384 h 840317"/>
                <a:gd name="connsiteX8" fmla="*/ 349334 w 934663"/>
                <a:gd name="connsiteY8" fmla="*/ 465667 h 840317"/>
                <a:gd name="connsiteX9" fmla="*/ 192700 w 934663"/>
                <a:gd name="connsiteY9" fmla="*/ 332317 h 840317"/>
                <a:gd name="connsiteX10" fmla="*/ 65700 w 934663"/>
                <a:gd name="connsiteY10" fmla="*/ 279400 h 840317"/>
                <a:gd name="connsiteX11" fmla="*/ 84 w 934663"/>
                <a:gd name="connsiteY11" fmla="*/ 146050 h 840317"/>
                <a:gd name="connsiteX12" fmla="*/ 48767 w 934663"/>
                <a:gd name="connsiteY12" fmla="*/ 0 h 84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663" h="840317">
                  <a:moveTo>
                    <a:pt x="48767" y="0"/>
                  </a:moveTo>
                  <a:cubicBezTo>
                    <a:pt x="82634" y="-353"/>
                    <a:pt x="168359" y="97720"/>
                    <a:pt x="203284" y="143934"/>
                  </a:cubicBezTo>
                  <a:cubicBezTo>
                    <a:pt x="238209" y="190148"/>
                    <a:pt x="213514" y="224720"/>
                    <a:pt x="258317" y="277284"/>
                  </a:cubicBezTo>
                  <a:cubicBezTo>
                    <a:pt x="303120" y="329848"/>
                    <a:pt x="406836" y="402167"/>
                    <a:pt x="472100" y="459317"/>
                  </a:cubicBezTo>
                  <a:cubicBezTo>
                    <a:pt x="537364" y="516467"/>
                    <a:pt x="594514" y="580673"/>
                    <a:pt x="649900" y="620184"/>
                  </a:cubicBezTo>
                  <a:cubicBezTo>
                    <a:pt x="705286" y="659695"/>
                    <a:pt x="757851" y="659695"/>
                    <a:pt x="804417" y="696384"/>
                  </a:cubicBezTo>
                  <a:cubicBezTo>
                    <a:pt x="850983" y="733073"/>
                    <a:pt x="959992" y="840317"/>
                    <a:pt x="929300" y="840317"/>
                  </a:cubicBezTo>
                  <a:cubicBezTo>
                    <a:pt x="898608" y="840317"/>
                    <a:pt x="716928" y="758826"/>
                    <a:pt x="620267" y="696384"/>
                  </a:cubicBezTo>
                  <a:cubicBezTo>
                    <a:pt x="523606" y="633942"/>
                    <a:pt x="349334" y="465667"/>
                    <a:pt x="349334" y="465667"/>
                  </a:cubicBezTo>
                  <a:cubicBezTo>
                    <a:pt x="278073" y="404989"/>
                    <a:pt x="239972" y="363361"/>
                    <a:pt x="192700" y="332317"/>
                  </a:cubicBezTo>
                  <a:cubicBezTo>
                    <a:pt x="145428" y="301273"/>
                    <a:pt x="97803" y="310445"/>
                    <a:pt x="65700" y="279400"/>
                  </a:cubicBezTo>
                  <a:cubicBezTo>
                    <a:pt x="33597" y="248355"/>
                    <a:pt x="1495" y="191911"/>
                    <a:pt x="84" y="146050"/>
                  </a:cubicBezTo>
                  <a:cubicBezTo>
                    <a:pt x="-1327" y="100189"/>
                    <a:pt x="14900" y="353"/>
                    <a:pt x="48767" y="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3860720-E4A0-4DD9-8389-1C70009C7308}"/>
                </a:ext>
              </a:extLst>
            </p:cNvPr>
            <p:cNvSpPr/>
            <p:nvPr/>
          </p:nvSpPr>
          <p:spPr>
            <a:xfrm>
              <a:off x="5494712" y="1331382"/>
              <a:ext cx="142234" cy="330283"/>
            </a:xfrm>
            <a:custGeom>
              <a:avLst/>
              <a:gdLst>
                <a:gd name="connsiteX0" fmla="*/ 141971 w 142234"/>
                <a:gd name="connsiteY0" fmla="*/ 1 h 330283"/>
                <a:gd name="connsiteX1" fmla="*/ 99638 w 142234"/>
                <a:gd name="connsiteY1" fmla="*/ 131235 h 330283"/>
                <a:gd name="connsiteX2" fmla="*/ 63655 w 142234"/>
                <a:gd name="connsiteY2" fmla="*/ 260351 h 330283"/>
                <a:gd name="connsiteX3" fmla="*/ 155 w 142234"/>
                <a:gd name="connsiteY3" fmla="*/ 330201 h 330283"/>
                <a:gd name="connsiteX4" fmla="*/ 46721 w 142234"/>
                <a:gd name="connsiteY4" fmla="*/ 247651 h 330283"/>
                <a:gd name="connsiteX5" fmla="*/ 78471 w 142234"/>
                <a:gd name="connsiteY5" fmla="*/ 129118 h 330283"/>
                <a:gd name="connsiteX6" fmla="*/ 141971 w 142234"/>
                <a:gd name="connsiteY6" fmla="*/ 1 h 33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34" h="330283">
                  <a:moveTo>
                    <a:pt x="141971" y="1"/>
                  </a:moveTo>
                  <a:cubicBezTo>
                    <a:pt x="145499" y="354"/>
                    <a:pt x="112691" y="87843"/>
                    <a:pt x="99638" y="131235"/>
                  </a:cubicBezTo>
                  <a:cubicBezTo>
                    <a:pt x="86585" y="174627"/>
                    <a:pt x="80235" y="227190"/>
                    <a:pt x="63655" y="260351"/>
                  </a:cubicBezTo>
                  <a:cubicBezTo>
                    <a:pt x="47075" y="293512"/>
                    <a:pt x="2977" y="332318"/>
                    <a:pt x="155" y="330201"/>
                  </a:cubicBezTo>
                  <a:cubicBezTo>
                    <a:pt x="-2667" y="328084"/>
                    <a:pt x="33668" y="281165"/>
                    <a:pt x="46721" y="247651"/>
                  </a:cubicBezTo>
                  <a:cubicBezTo>
                    <a:pt x="59774" y="214137"/>
                    <a:pt x="62243" y="167924"/>
                    <a:pt x="78471" y="129118"/>
                  </a:cubicBezTo>
                  <a:cubicBezTo>
                    <a:pt x="94699" y="90312"/>
                    <a:pt x="138443" y="-352"/>
                    <a:pt x="141971" y="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D41111A-FF93-41BC-A029-9EC1B7170F5B}"/>
                </a:ext>
              </a:extLst>
            </p:cNvPr>
            <p:cNvSpPr/>
            <p:nvPr/>
          </p:nvSpPr>
          <p:spPr>
            <a:xfrm>
              <a:off x="5237967" y="1303556"/>
              <a:ext cx="350183" cy="853964"/>
            </a:xfrm>
            <a:custGeom>
              <a:avLst/>
              <a:gdLst>
                <a:gd name="connsiteX0" fmla="*/ 350033 w 350183"/>
                <a:gd name="connsiteY0" fmla="*/ 311 h 853964"/>
                <a:gd name="connsiteX1" fmla="*/ 301350 w 350183"/>
                <a:gd name="connsiteY1" fmla="*/ 146361 h 853964"/>
                <a:gd name="connsiteX2" fmla="*/ 267483 w 350183"/>
                <a:gd name="connsiteY2" fmla="*/ 298761 h 853964"/>
                <a:gd name="connsiteX3" fmla="*/ 259016 w 350183"/>
                <a:gd name="connsiteY3" fmla="*/ 362261 h 853964"/>
                <a:gd name="connsiteX4" fmla="*/ 201866 w 350183"/>
                <a:gd name="connsiteY4" fmla="*/ 478677 h 853964"/>
                <a:gd name="connsiteX5" fmla="*/ 121433 w 350183"/>
                <a:gd name="connsiteY5" fmla="*/ 652244 h 853964"/>
                <a:gd name="connsiteX6" fmla="*/ 49466 w 350183"/>
                <a:gd name="connsiteY6" fmla="*/ 783477 h 853964"/>
                <a:gd name="connsiteX7" fmla="*/ 2900 w 350183"/>
                <a:gd name="connsiteY7" fmla="*/ 840627 h 853964"/>
                <a:gd name="connsiteX8" fmla="*/ 134133 w 350183"/>
                <a:gd name="connsiteY8" fmla="*/ 531594 h 853964"/>
                <a:gd name="connsiteX9" fmla="*/ 229383 w 350183"/>
                <a:gd name="connsiteY9" fmla="*/ 358027 h 853964"/>
                <a:gd name="connsiteX10" fmla="*/ 284416 w 350183"/>
                <a:gd name="connsiteY10" fmla="*/ 186577 h 853964"/>
                <a:gd name="connsiteX11" fmla="*/ 350033 w 350183"/>
                <a:gd name="connsiteY11" fmla="*/ 311 h 8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183" h="853964">
                  <a:moveTo>
                    <a:pt x="350033" y="311"/>
                  </a:moveTo>
                  <a:cubicBezTo>
                    <a:pt x="352855" y="-6392"/>
                    <a:pt x="315108" y="96619"/>
                    <a:pt x="301350" y="146361"/>
                  </a:cubicBezTo>
                  <a:cubicBezTo>
                    <a:pt x="287592" y="196103"/>
                    <a:pt x="274539" y="262778"/>
                    <a:pt x="267483" y="298761"/>
                  </a:cubicBezTo>
                  <a:cubicBezTo>
                    <a:pt x="260427" y="334744"/>
                    <a:pt x="269952" y="332275"/>
                    <a:pt x="259016" y="362261"/>
                  </a:cubicBezTo>
                  <a:cubicBezTo>
                    <a:pt x="248080" y="392247"/>
                    <a:pt x="224796" y="430347"/>
                    <a:pt x="201866" y="478677"/>
                  </a:cubicBezTo>
                  <a:cubicBezTo>
                    <a:pt x="178936" y="527007"/>
                    <a:pt x="146833" y="601444"/>
                    <a:pt x="121433" y="652244"/>
                  </a:cubicBezTo>
                  <a:cubicBezTo>
                    <a:pt x="96033" y="703044"/>
                    <a:pt x="69221" y="752080"/>
                    <a:pt x="49466" y="783477"/>
                  </a:cubicBezTo>
                  <a:cubicBezTo>
                    <a:pt x="29711" y="814874"/>
                    <a:pt x="-11211" y="882608"/>
                    <a:pt x="2900" y="840627"/>
                  </a:cubicBezTo>
                  <a:cubicBezTo>
                    <a:pt x="17011" y="798647"/>
                    <a:pt x="96386" y="612027"/>
                    <a:pt x="134133" y="531594"/>
                  </a:cubicBezTo>
                  <a:cubicBezTo>
                    <a:pt x="171880" y="451161"/>
                    <a:pt x="204336" y="415530"/>
                    <a:pt x="229383" y="358027"/>
                  </a:cubicBezTo>
                  <a:cubicBezTo>
                    <a:pt x="254430" y="300524"/>
                    <a:pt x="265719" y="241610"/>
                    <a:pt x="284416" y="186577"/>
                  </a:cubicBezTo>
                  <a:cubicBezTo>
                    <a:pt x="303113" y="131544"/>
                    <a:pt x="347211" y="7014"/>
                    <a:pt x="350033" y="31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8382FA1-0678-4231-A8D7-ACBE0F988B23}"/>
                </a:ext>
              </a:extLst>
            </p:cNvPr>
            <p:cNvSpPr/>
            <p:nvPr/>
          </p:nvSpPr>
          <p:spPr>
            <a:xfrm>
              <a:off x="6130309" y="1083730"/>
              <a:ext cx="935554" cy="995452"/>
            </a:xfrm>
            <a:custGeom>
              <a:avLst/>
              <a:gdLst>
                <a:gd name="connsiteX0" fmla="*/ 3791 w 935554"/>
                <a:gd name="connsiteY0" fmla="*/ 3 h 995452"/>
                <a:gd name="connsiteX1" fmla="*/ 228158 w 935554"/>
                <a:gd name="connsiteY1" fmla="*/ 165103 h 995452"/>
                <a:gd name="connsiteX2" fmla="*/ 410191 w 935554"/>
                <a:gd name="connsiteY2" fmla="*/ 436037 h 995452"/>
                <a:gd name="connsiteX3" fmla="*/ 617624 w 935554"/>
                <a:gd name="connsiteY3" fmla="*/ 723903 h 995452"/>
                <a:gd name="connsiteX4" fmla="*/ 935124 w 935554"/>
                <a:gd name="connsiteY4" fmla="*/ 994837 h 995452"/>
                <a:gd name="connsiteX5" fmla="*/ 545658 w 935554"/>
                <a:gd name="connsiteY5" fmla="*/ 783170 h 995452"/>
                <a:gd name="connsiteX6" fmla="*/ 245091 w 935554"/>
                <a:gd name="connsiteY6" fmla="*/ 330203 h 995452"/>
                <a:gd name="connsiteX7" fmla="*/ 96924 w 935554"/>
                <a:gd name="connsiteY7" fmla="*/ 169337 h 995452"/>
                <a:gd name="connsiteX8" fmla="*/ 3791 w 935554"/>
                <a:gd name="connsiteY8" fmla="*/ 3 h 99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554" h="995452">
                  <a:moveTo>
                    <a:pt x="3791" y="3"/>
                  </a:moveTo>
                  <a:cubicBezTo>
                    <a:pt x="25663" y="-703"/>
                    <a:pt x="160425" y="92431"/>
                    <a:pt x="228158" y="165103"/>
                  </a:cubicBezTo>
                  <a:cubicBezTo>
                    <a:pt x="295891" y="237775"/>
                    <a:pt x="345280" y="342904"/>
                    <a:pt x="410191" y="436037"/>
                  </a:cubicBezTo>
                  <a:cubicBezTo>
                    <a:pt x="475102" y="529170"/>
                    <a:pt x="530135" y="630770"/>
                    <a:pt x="617624" y="723903"/>
                  </a:cubicBezTo>
                  <a:cubicBezTo>
                    <a:pt x="705113" y="817036"/>
                    <a:pt x="947118" y="984959"/>
                    <a:pt x="935124" y="994837"/>
                  </a:cubicBezTo>
                  <a:cubicBezTo>
                    <a:pt x="923130" y="1004715"/>
                    <a:pt x="660663" y="893942"/>
                    <a:pt x="545658" y="783170"/>
                  </a:cubicBezTo>
                  <a:cubicBezTo>
                    <a:pt x="430653" y="672398"/>
                    <a:pt x="319880" y="432509"/>
                    <a:pt x="245091" y="330203"/>
                  </a:cubicBezTo>
                  <a:cubicBezTo>
                    <a:pt x="170302" y="227898"/>
                    <a:pt x="133613" y="221548"/>
                    <a:pt x="96924" y="169337"/>
                  </a:cubicBezTo>
                  <a:cubicBezTo>
                    <a:pt x="60235" y="117126"/>
                    <a:pt x="-18081" y="709"/>
                    <a:pt x="3791" y="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942F138-59E1-4910-907D-03F1C674B4BC}"/>
                </a:ext>
              </a:extLst>
            </p:cNvPr>
            <p:cNvSpPr/>
            <p:nvPr/>
          </p:nvSpPr>
          <p:spPr>
            <a:xfrm>
              <a:off x="6711048" y="1111241"/>
              <a:ext cx="642289" cy="740512"/>
            </a:xfrm>
            <a:custGeom>
              <a:avLst/>
              <a:gdLst>
                <a:gd name="connsiteX0" fmla="*/ 902 w 642289"/>
                <a:gd name="connsiteY0" fmla="*/ 9 h 740512"/>
                <a:gd name="connsiteX1" fmla="*/ 194577 w 642289"/>
                <a:gd name="connsiteY1" fmla="*/ 79384 h 740512"/>
                <a:gd name="connsiteX2" fmla="*/ 356502 w 642289"/>
                <a:gd name="connsiteY2" fmla="*/ 346084 h 740512"/>
                <a:gd name="connsiteX3" fmla="*/ 642252 w 642289"/>
                <a:gd name="connsiteY3" fmla="*/ 739784 h 740512"/>
                <a:gd name="connsiteX4" fmla="*/ 375552 w 642289"/>
                <a:gd name="connsiteY4" fmla="*/ 438159 h 740512"/>
                <a:gd name="connsiteX5" fmla="*/ 213627 w 642289"/>
                <a:gd name="connsiteY5" fmla="*/ 225434 h 740512"/>
                <a:gd name="connsiteX6" fmla="*/ 124727 w 642289"/>
                <a:gd name="connsiteY6" fmla="*/ 82559 h 740512"/>
                <a:gd name="connsiteX7" fmla="*/ 902 w 642289"/>
                <a:gd name="connsiteY7" fmla="*/ 9 h 7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289" h="740512">
                  <a:moveTo>
                    <a:pt x="902" y="9"/>
                  </a:moveTo>
                  <a:cubicBezTo>
                    <a:pt x="12544" y="-520"/>
                    <a:pt x="135310" y="21705"/>
                    <a:pt x="194577" y="79384"/>
                  </a:cubicBezTo>
                  <a:cubicBezTo>
                    <a:pt x="253844" y="137063"/>
                    <a:pt x="281889" y="236017"/>
                    <a:pt x="356502" y="346084"/>
                  </a:cubicBezTo>
                  <a:cubicBezTo>
                    <a:pt x="431115" y="456151"/>
                    <a:pt x="639077" y="724438"/>
                    <a:pt x="642252" y="739784"/>
                  </a:cubicBezTo>
                  <a:cubicBezTo>
                    <a:pt x="645427" y="755130"/>
                    <a:pt x="446989" y="523884"/>
                    <a:pt x="375552" y="438159"/>
                  </a:cubicBezTo>
                  <a:cubicBezTo>
                    <a:pt x="304115" y="352434"/>
                    <a:pt x="255431" y="284701"/>
                    <a:pt x="213627" y="225434"/>
                  </a:cubicBezTo>
                  <a:cubicBezTo>
                    <a:pt x="171823" y="166167"/>
                    <a:pt x="155948" y="118542"/>
                    <a:pt x="124727" y="82559"/>
                  </a:cubicBezTo>
                  <a:cubicBezTo>
                    <a:pt x="93506" y="46576"/>
                    <a:pt x="-10740" y="538"/>
                    <a:pt x="902" y="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6C20F302-59BA-4F95-82C1-9C2E54698AE3}"/>
                </a:ext>
              </a:extLst>
            </p:cNvPr>
            <p:cNvSpPr/>
            <p:nvPr/>
          </p:nvSpPr>
          <p:spPr>
            <a:xfrm>
              <a:off x="7450790" y="3082630"/>
              <a:ext cx="421092" cy="1142155"/>
            </a:xfrm>
            <a:custGeom>
              <a:avLst/>
              <a:gdLst>
                <a:gd name="connsiteX0" fmla="*/ 416860 w 421092"/>
                <a:gd name="connsiteY0" fmla="*/ 16170 h 1142155"/>
                <a:gd name="connsiteX1" fmla="*/ 381935 w 421092"/>
                <a:gd name="connsiteY1" fmla="*/ 524170 h 1142155"/>
                <a:gd name="connsiteX2" fmla="*/ 223185 w 421092"/>
                <a:gd name="connsiteY2" fmla="*/ 1032170 h 1142155"/>
                <a:gd name="connsiteX3" fmla="*/ 935 w 421092"/>
                <a:gd name="connsiteY3" fmla="*/ 1130595 h 1142155"/>
                <a:gd name="connsiteX4" fmla="*/ 146985 w 421092"/>
                <a:gd name="connsiteY4" fmla="*/ 851195 h 1142155"/>
                <a:gd name="connsiteX5" fmla="*/ 232710 w 421092"/>
                <a:gd name="connsiteY5" fmla="*/ 508295 h 1142155"/>
                <a:gd name="connsiteX6" fmla="*/ 308910 w 421092"/>
                <a:gd name="connsiteY6" fmla="*/ 159045 h 1142155"/>
                <a:gd name="connsiteX7" fmla="*/ 416860 w 421092"/>
                <a:gd name="connsiteY7" fmla="*/ 16170 h 1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092" h="1142155">
                  <a:moveTo>
                    <a:pt x="416860" y="16170"/>
                  </a:moveTo>
                  <a:cubicBezTo>
                    <a:pt x="429031" y="77024"/>
                    <a:pt x="414214" y="354837"/>
                    <a:pt x="381935" y="524170"/>
                  </a:cubicBezTo>
                  <a:cubicBezTo>
                    <a:pt x="349656" y="693503"/>
                    <a:pt x="286685" y="931099"/>
                    <a:pt x="223185" y="1032170"/>
                  </a:cubicBezTo>
                  <a:cubicBezTo>
                    <a:pt x="159685" y="1133241"/>
                    <a:pt x="13635" y="1160758"/>
                    <a:pt x="935" y="1130595"/>
                  </a:cubicBezTo>
                  <a:cubicBezTo>
                    <a:pt x="-11765" y="1100433"/>
                    <a:pt x="108356" y="954912"/>
                    <a:pt x="146985" y="851195"/>
                  </a:cubicBezTo>
                  <a:cubicBezTo>
                    <a:pt x="185614" y="747478"/>
                    <a:pt x="205722" y="623653"/>
                    <a:pt x="232710" y="508295"/>
                  </a:cubicBezTo>
                  <a:cubicBezTo>
                    <a:pt x="259697" y="392937"/>
                    <a:pt x="276631" y="237891"/>
                    <a:pt x="308910" y="159045"/>
                  </a:cubicBezTo>
                  <a:cubicBezTo>
                    <a:pt x="341189" y="80199"/>
                    <a:pt x="404689" y="-44684"/>
                    <a:pt x="416860" y="1617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B21D2C8B-9F1B-4D44-880F-9B14A0592033}"/>
                </a:ext>
              </a:extLst>
            </p:cNvPr>
            <p:cNvSpPr/>
            <p:nvPr/>
          </p:nvSpPr>
          <p:spPr>
            <a:xfrm>
              <a:off x="5275786" y="1642873"/>
              <a:ext cx="263429" cy="523261"/>
            </a:xfrm>
            <a:custGeom>
              <a:avLst/>
              <a:gdLst>
                <a:gd name="connsiteX0" fmla="*/ 261414 w 263429"/>
                <a:gd name="connsiteY0" fmla="*/ 1777 h 523261"/>
                <a:gd name="connsiteX1" fmla="*/ 201089 w 263429"/>
                <a:gd name="connsiteY1" fmla="*/ 185927 h 523261"/>
                <a:gd name="connsiteX2" fmla="*/ 153464 w 263429"/>
                <a:gd name="connsiteY2" fmla="*/ 290702 h 523261"/>
                <a:gd name="connsiteX3" fmla="*/ 67739 w 263429"/>
                <a:gd name="connsiteY3" fmla="*/ 433577 h 523261"/>
                <a:gd name="connsiteX4" fmla="*/ 1064 w 263429"/>
                <a:gd name="connsiteY4" fmla="*/ 519302 h 523261"/>
                <a:gd name="connsiteX5" fmla="*/ 121714 w 263429"/>
                <a:gd name="connsiteY5" fmla="*/ 306577 h 523261"/>
                <a:gd name="connsiteX6" fmla="*/ 261414 w 263429"/>
                <a:gd name="connsiteY6" fmla="*/ 1777 h 52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29" h="523261">
                  <a:moveTo>
                    <a:pt x="261414" y="1777"/>
                  </a:moveTo>
                  <a:cubicBezTo>
                    <a:pt x="274643" y="-18331"/>
                    <a:pt x="219081" y="137773"/>
                    <a:pt x="201089" y="185927"/>
                  </a:cubicBezTo>
                  <a:cubicBezTo>
                    <a:pt x="183097" y="234081"/>
                    <a:pt x="175689" y="249427"/>
                    <a:pt x="153464" y="290702"/>
                  </a:cubicBezTo>
                  <a:cubicBezTo>
                    <a:pt x="131239" y="331977"/>
                    <a:pt x="93139" y="395477"/>
                    <a:pt x="67739" y="433577"/>
                  </a:cubicBezTo>
                  <a:cubicBezTo>
                    <a:pt x="42339" y="471677"/>
                    <a:pt x="-7932" y="540469"/>
                    <a:pt x="1064" y="519302"/>
                  </a:cubicBezTo>
                  <a:cubicBezTo>
                    <a:pt x="10060" y="498135"/>
                    <a:pt x="79910" y="394948"/>
                    <a:pt x="121714" y="306577"/>
                  </a:cubicBezTo>
                  <a:cubicBezTo>
                    <a:pt x="163518" y="218206"/>
                    <a:pt x="248185" y="21885"/>
                    <a:pt x="261414" y="177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F0DE322-D90A-4967-94D4-400E1980C6BD}"/>
                </a:ext>
              </a:extLst>
            </p:cNvPr>
            <p:cNvSpPr/>
            <p:nvPr/>
          </p:nvSpPr>
          <p:spPr>
            <a:xfrm>
              <a:off x="5978317" y="302866"/>
              <a:ext cx="863896" cy="719792"/>
            </a:xfrm>
            <a:custGeom>
              <a:avLst/>
              <a:gdLst>
                <a:gd name="connsiteX0" fmla="*/ 168483 w 863896"/>
                <a:gd name="connsiteY0" fmla="*/ 10401 h 719792"/>
                <a:gd name="connsiteX1" fmla="*/ 392850 w 863896"/>
                <a:gd name="connsiteY1" fmla="*/ 213601 h 719792"/>
                <a:gd name="connsiteX2" fmla="*/ 596050 w 863896"/>
                <a:gd name="connsiteY2" fmla="*/ 471834 h 719792"/>
                <a:gd name="connsiteX3" fmla="*/ 862750 w 863896"/>
                <a:gd name="connsiteY3" fmla="*/ 717367 h 719792"/>
                <a:gd name="connsiteX4" fmla="*/ 485983 w 863896"/>
                <a:gd name="connsiteY4" fmla="*/ 577667 h 719792"/>
                <a:gd name="connsiteX5" fmla="*/ 20316 w 863896"/>
                <a:gd name="connsiteY5" fmla="*/ 264401 h 719792"/>
                <a:gd name="connsiteX6" fmla="*/ 88050 w 863896"/>
                <a:gd name="connsiteY6" fmla="*/ 52734 h 719792"/>
                <a:gd name="connsiteX7" fmla="*/ 168483 w 863896"/>
                <a:gd name="connsiteY7" fmla="*/ 10401 h 7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896" h="719792">
                  <a:moveTo>
                    <a:pt x="168483" y="10401"/>
                  </a:moveTo>
                  <a:cubicBezTo>
                    <a:pt x="219283" y="37212"/>
                    <a:pt x="321589" y="136696"/>
                    <a:pt x="392850" y="213601"/>
                  </a:cubicBezTo>
                  <a:cubicBezTo>
                    <a:pt x="464111" y="290506"/>
                    <a:pt x="517733" y="387873"/>
                    <a:pt x="596050" y="471834"/>
                  </a:cubicBezTo>
                  <a:cubicBezTo>
                    <a:pt x="674367" y="555795"/>
                    <a:pt x="881095" y="699728"/>
                    <a:pt x="862750" y="717367"/>
                  </a:cubicBezTo>
                  <a:cubicBezTo>
                    <a:pt x="844406" y="735006"/>
                    <a:pt x="626389" y="653161"/>
                    <a:pt x="485983" y="577667"/>
                  </a:cubicBezTo>
                  <a:cubicBezTo>
                    <a:pt x="345577" y="502173"/>
                    <a:pt x="86638" y="351890"/>
                    <a:pt x="20316" y="264401"/>
                  </a:cubicBezTo>
                  <a:cubicBezTo>
                    <a:pt x="-46006" y="176912"/>
                    <a:pt x="69706" y="92951"/>
                    <a:pt x="88050" y="52734"/>
                  </a:cubicBezTo>
                  <a:cubicBezTo>
                    <a:pt x="106394" y="12517"/>
                    <a:pt x="117683" y="-16410"/>
                    <a:pt x="168483" y="1040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F5447C7D-687A-4320-A156-A78B6988288D}"/>
                </a:ext>
              </a:extLst>
            </p:cNvPr>
            <p:cNvSpPr/>
            <p:nvPr/>
          </p:nvSpPr>
          <p:spPr>
            <a:xfrm>
              <a:off x="7145623" y="2129972"/>
              <a:ext cx="592923" cy="487421"/>
            </a:xfrm>
            <a:custGeom>
              <a:avLst/>
              <a:gdLst>
                <a:gd name="connsiteX0" fmla="*/ 244 w 592923"/>
                <a:gd name="connsiteY0" fmla="*/ 3628 h 487421"/>
                <a:gd name="connsiteX1" fmla="*/ 250010 w 592923"/>
                <a:gd name="connsiteY1" fmla="*/ 206828 h 487421"/>
                <a:gd name="connsiteX2" fmla="*/ 415110 w 592923"/>
                <a:gd name="connsiteY2" fmla="*/ 435428 h 487421"/>
                <a:gd name="connsiteX3" fmla="*/ 592910 w 592923"/>
                <a:gd name="connsiteY3" fmla="*/ 481995 h 487421"/>
                <a:gd name="connsiteX4" fmla="*/ 423577 w 592923"/>
                <a:gd name="connsiteY4" fmla="*/ 346528 h 487421"/>
                <a:gd name="connsiteX5" fmla="*/ 207677 w 592923"/>
                <a:gd name="connsiteY5" fmla="*/ 96761 h 487421"/>
                <a:gd name="connsiteX6" fmla="*/ 244 w 592923"/>
                <a:gd name="connsiteY6" fmla="*/ 3628 h 48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923" h="487421">
                  <a:moveTo>
                    <a:pt x="244" y="3628"/>
                  </a:moveTo>
                  <a:cubicBezTo>
                    <a:pt x="7300" y="21973"/>
                    <a:pt x="180866" y="134861"/>
                    <a:pt x="250010" y="206828"/>
                  </a:cubicBezTo>
                  <a:cubicBezTo>
                    <a:pt x="319154" y="278795"/>
                    <a:pt x="357960" y="389567"/>
                    <a:pt x="415110" y="435428"/>
                  </a:cubicBezTo>
                  <a:cubicBezTo>
                    <a:pt x="472260" y="481289"/>
                    <a:pt x="591499" y="496811"/>
                    <a:pt x="592910" y="481995"/>
                  </a:cubicBezTo>
                  <a:cubicBezTo>
                    <a:pt x="594321" y="467179"/>
                    <a:pt x="487782" y="410734"/>
                    <a:pt x="423577" y="346528"/>
                  </a:cubicBezTo>
                  <a:cubicBezTo>
                    <a:pt x="359372" y="282322"/>
                    <a:pt x="274705" y="153911"/>
                    <a:pt x="207677" y="96761"/>
                  </a:cubicBezTo>
                  <a:cubicBezTo>
                    <a:pt x="140649" y="39611"/>
                    <a:pt x="-6812" y="-14717"/>
                    <a:pt x="244" y="362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5006ADB2-26E8-4C6A-B1F7-8E2F7E423323}"/>
                </a:ext>
              </a:extLst>
            </p:cNvPr>
            <p:cNvSpPr/>
            <p:nvPr/>
          </p:nvSpPr>
          <p:spPr>
            <a:xfrm>
              <a:off x="5425492" y="815345"/>
              <a:ext cx="391075" cy="630646"/>
            </a:xfrm>
            <a:custGeom>
              <a:avLst/>
              <a:gdLst>
                <a:gd name="connsiteX0" fmla="*/ 158275 w 391075"/>
                <a:gd name="connsiteY0" fmla="*/ 48255 h 630646"/>
                <a:gd name="connsiteX1" fmla="*/ 82075 w 391075"/>
                <a:gd name="connsiteY1" fmla="*/ 192188 h 630646"/>
                <a:gd name="connsiteX2" fmla="*/ 82075 w 391075"/>
                <a:gd name="connsiteY2" fmla="*/ 361522 h 630646"/>
                <a:gd name="connsiteX3" fmla="*/ 1641 w 391075"/>
                <a:gd name="connsiteY3" fmla="*/ 628222 h 630646"/>
                <a:gd name="connsiteX4" fmla="*/ 166741 w 391075"/>
                <a:gd name="connsiteY4" fmla="*/ 492755 h 630646"/>
                <a:gd name="connsiteX5" fmla="*/ 297975 w 391075"/>
                <a:gd name="connsiteY5" fmla="*/ 480055 h 630646"/>
                <a:gd name="connsiteX6" fmla="*/ 386875 w 391075"/>
                <a:gd name="connsiteY6" fmla="*/ 399622 h 630646"/>
                <a:gd name="connsiteX7" fmla="*/ 369941 w 391075"/>
                <a:gd name="connsiteY7" fmla="*/ 145622 h 630646"/>
                <a:gd name="connsiteX8" fmla="*/ 310675 w 391075"/>
                <a:gd name="connsiteY8" fmla="*/ 5922 h 630646"/>
                <a:gd name="connsiteX9" fmla="*/ 158275 w 391075"/>
                <a:gd name="connsiteY9" fmla="*/ 48255 h 63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075" h="630646">
                  <a:moveTo>
                    <a:pt x="158275" y="48255"/>
                  </a:moveTo>
                  <a:cubicBezTo>
                    <a:pt x="120175" y="79299"/>
                    <a:pt x="94775" y="139977"/>
                    <a:pt x="82075" y="192188"/>
                  </a:cubicBezTo>
                  <a:cubicBezTo>
                    <a:pt x="69375" y="244399"/>
                    <a:pt x="95481" y="288850"/>
                    <a:pt x="82075" y="361522"/>
                  </a:cubicBezTo>
                  <a:cubicBezTo>
                    <a:pt x="68669" y="434194"/>
                    <a:pt x="-12470" y="606350"/>
                    <a:pt x="1641" y="628222"/>
                  </a:cubicBezTo>
                  <a:cubicBezTo>
                    <a:pt x="15752" y="650094"/>
                    <a:pt x="117352" y="517450"/>
                    <a:pt x="166741" y="492755"/>
                  </a:cubicBezTo>
                  <a:cubicBezTo>
                    <a:pt x="216130" y="468060"/>
                    <a:pt x="261286" y="495577"/>
                    <a:pt x="297975" y="480055"/>
                  </a:cubicBezTo>
                  <a:cubicBezTo>
                    <a:pt x="334664" y="464533"/>
                    <a:pt x="374881" y="455361"/>
                    <a:pt x="386875" y="399622"/>
                  </a:cubicBezTo>
                  <a:cubicBezTo>
                    <a:pt x="398869" y="343883"/>
                    <a:pt x="382641" y="211239"/>
                    <a:pt x="369941" y="145622"/>
                  </a:cubicBezTo>
                  <a:cubicBezTo>
                    <a:pt x="357241" y="80005"/>
                    <a:pt x="338897" y="24972"/>
                    <a:pt x="310675" y="5922"/>
                  </a:cubicBezTo>
                  <a:cubicBezTo>
                    <a:pt x="282453" y="-13128"/>
                    <a:pt x="196375" y="17211"/>
                    <a:pt x="158275" y="4825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9E39FB86-6A2F-42AC-BCDF-D8A0C6DCAACA}"/>
                </a:ext>
              </a:extLst>
            </p:cNvPr>
            <p:cNvSpPr/>
            <p:nvPr/>
          </p:nvSpPr>
          <p:spPr>
            <a:xfrm>
              <a:off x="4476758" y="703144"/>
              <a:ext cx="781970" cy="1163765"/>
            </a:xfrm>
            <a:custGeom>
              <a:avLst/>
              <a:gdLst>
                <a:gd name="connsiteX0" fmla="*/ 781042 w 781970"/>
                <a:gd name="connsiteY0" fmla="*/ 3823 h 1163765"/>
                <a:gd name="connsiteX1" fmla="*/ 560909 w 781970"/>
                <a:gd name="connsiteY1" fmla="*/ 308623 h 1163765"/>
                <a:gd name="connsiteX2" fmla="*/ 370409 w 781970"/>
                <a:gd name="connsiteY2" fmla="*/ 659989 h 1163765"/>
                <a:gd name="connsiteX3" fmla="*/ 209542 w 781970"/>
                <a:gd name="connsiteY3" fmla="*/ 897056 h 1163765"/>
                <a:gd name="connsiteX4" fmla="*/ 6342 w 781970"/>
                <a:gd name="connsiteY4" fmla="*/ 1163756 h 1163765"/>
                <a:gd name="connsiteX5" fmla="*/ 65609 w 781970"/>
                <a:gd name="connsiteY5" fmla="*/ 905523 h 1163765"/>
                <a:gd name="connsiteX6" fmla="*/ 209542 w 781970"/>
                <a:gd name="connsiteY6" fmla="*/ 545689 h 1163765"/>
                <a:gd name="connsiteX7" fmla="*/ 472009 w 781970"/>
                <a:gd name="connsiteY7" fmla="*/ 164689 h 1163765"/>
                <a:gd name="connsiteX8" fmla="*/ 781042 w 781970"/>
                <a:gd name="connsiteY8" fmla="*/ 3823 h 116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970" h="1163765">
                  <a:moveTo>
                    <a:pt x="781042" y="3823"/>
                  </a:moveTo>
                  <a:cubicBezTo>
                    <a:pt x="795859" y="27812"/>
                    <a:pt x="629348" y="199262"/>
                    <a:pt x="560909" y="308623"/>
                  </a:cubicBezTo>
                  <a:cubicBezTo>
                    <a:pt x="492470" y="417984"/>
                    <a:pt x="428970" y="561917"/>
                    <a:pt x="370409" y="659989"/>
                  </a:cubicBezTo>
                  <a:cubicBezTo>
                    <a:pt x="311848" y="758061"/>
                    <a:pt x="270220" y="813095"/>
                    <a:pt x="209542" y="897056"/>
                  </a:cubicBezTo>
                  <a:cubicBezTo>
                    <a:pt x="148864" y="981017"/>
                    <a:pt x="30331" y="1162345"/>
                    <a:pt x="6342" y="1163756"/>
                  </a:cubicBezTo>
                  <a:cubicBezTo>
                    <a:pt x="-17647" y="1165167"/>
                    <a:pt x="31742" y="1008534"/>
                    <a:pt x="65609" y="905523"/>
                  </a:cubicBezTo>
                  <a:cubicBezTo>
                    <a:pt x="99476" y="802512"/>
                    <a:pt x="141809" y="669161"/>
                    <a:pt x="209542" y="545689"/>
                  </a:cubicBezTo>
                  <a:cubicBezTo>
                    <a:pt x="277275" y="422217"/>
                    <a:pt x="377465" y="256411"/>
                    <a:pt x="472009" y="164689"/>
                  </a:cubicBezTo>
                  <a:cubicBezTo>
                    <a:pt x="566553" y="72967"/>
                    <a:pt x="766225" y="-20166"/>
                    <a:pt x="781042" y="382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58954EB4-F158-43AE-9DB1-EB130DA4498B}"/>
                </a:ext>
              </a:extLst>
            </p:cNvPr>
            <p:cNvSpPr/>
            <p:nvPr/>
          </p:nvSpPr>
          <p:spPr>
            <a:xfrm>
              <a:off x="5122228" y="732755"/>
              <a:ext cx="372838" cy="627995"/>
            </a:xfrm>
            <a:custGeom>
              <a:avLst/>
              <a:gdLst>
                <a:gd name="connsiteX0" fmla="*/ 372639 w 372838"/>
                <a:gd name="connsiteY0" fmla="*/ 3845 h 627995"/>
                <a:gd name="connsiteX1" fmla="*/ 139805 w 372838"/>
                <a:gd name="connsiteY1" fmla="*/ 219745 h 627995"/>
                <a:gd name="connsiteX2" fmla="*/ 4339 w 372838"/>
                <a:gd name="connsiteY2" fmla="*/ 626145 h 627995"/>
                <a:gd name="connsiteX3" fmla="*/ 46672 w 372838"/>
                <a:gd name="connsiteY3" fmla="*/ 359445 h 627995"/>
                <a:gd name="connsiteX4" fmla="*/ 177905 w 372838"/>
                <a:gd name="connsiteY4" fmla="*/ 101212 h 627995"/>
                <a:gd name="connsiteX5" fmla="*/ 372639 w 372838"/>
                <a:gd name="connsiteY5" fmla="*/ 3845 h 62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838" h="627995">
                  <a:moveTo>
                    <a:pt x="372639" y="3845"/>
                  </a:moveTo>
                  <a:cubicBezTo>
                    <a:pt x="366289" y="23600"/>
                    <a:pt x="201188" y="116028"/>
                    <a:pt x="139805" y="219745"/>
                  </a:cubicBezTo>
                  <a:cubicBezTo>
                    <a:pt x="78422" y="323462"/>
                    <a:pt x="19861" y="602862"/>
                    <a:pt x="4339" y="626145"/>
                  </a:cubicBezTo>
                  <a:cubicBezTo>
                    <a:pt x="-11183" y="649428"/>
                    <a:pt x="17744" y="446934"/>
                    <a:pt x="46672" y="359445"/>
                  </a:cubicBezTo>
                  <a:cubicBezTo>
                    <a:pt x="75600" y="271956"/>
                    <a:pt x="123577" y="158362"/>
                    <a:pt x="177905" y="101212"/>
                  </a:cubicBezTo>
                  <a:cubicBezTo>
                    <a:pt x="232233" y="44062"/>
                    <a:pt x="378989" y="-15910"/>
                    <a:pt x="372639" y="384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272863E4-301C-4AFA-A22D-C7B914021F1B}"/>
                </a:ext>
              </a:extLst>
            </p:cNvPr>
            <p:cNvSpPr/>
            <p:nvPr/>
          </p:nvSpPr>
          <p:spPr>
            <a:xfrm>
              <a:off x="4995876" y="911489"/>
              <a:ext cx="205543" cy="416157"/>
            </a:xfrm>
            <a:custGeom>
              <a:avLst/>
              <a:gdLst>
                <a:gd name="connsiteX0" fmla="*/ 202657 w 205543"/>
                <a:gd name="connsiteY0" fmla="*/ 2911 h 416157"/>
                <a:gd name="connsiteX1" fmla="*/ 122224 w 205543"/>
                <a:gd name="connsiteY1" fmla="*/ 142611 h 416157"/>
                <a:gd name="connsiteX2" fmla="*/ 20624 w 205543"/>
                <a:gd name="connsiteY2" fmla="*/ 413544 h 416157"/>
                <a:gd name="connsiteX3" fmla="*/ 16391 w 205543"/>
                <a:gd name="connsiteY3" fmla="*/ 265378 h 416157"/>
                <a:gd name="connsiteX4" fmla="*/ 202657 w 205543"/>
                <a:gd name="connsiteY4" fmla="*/ 2911 h 4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543" h="416157">
                  <a:moveTo>
                    <a:pt x="202657" y="2911"/>
                  </a:moveTo>
                  <a:cubicBezTo>
                    <a:pt x="220296" y="-17550"/>
                    <a:pt x="152563" y="74172"/>
                    <a:pt x="122224" y="142611"/>
                  </a:cubicBezTo>
                  <a:cubicBezTo>
                    <a:pt x="91885" y="211050"/>
                    <a:pt x="38263" y="393083"/>
                    <a:pt x="20624" y="413544"/>
                  </a:cubicBezTo>
                  <a:cubicBezTo>
                    <a:pt x="2985" y="434005"/>
                    <a:pt x="-13242" y="329583"/>
                    <a:pt x="16391" y="265378"/>
                  </a:cubicBezTo>
                  <a:cubicBezTo>
                    <a:pt x="46024" y="201173"/>
                    <a:pt x="185018" y="23372"/>
                    <a:pt x="202657" y="291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5CF65FAC-754A-47C7-8AB1-9808AA2D8C67}"/>
                </a:ext>
              </a:extLst>
            </p:cNvPr>
            <p:cNvSpPr/>
            <p:nvPr/>
          </p:nvSpPr>
          <p:spPr>
            <a:xfrm>
              <a:off x="4211205" y="1586768"/>
              <a:ext cx="524248" cy="2494753"/>
            </a:xfrm>
            <a:custGeom>
              <a:avLst/>
              <a:gdLst>
                <a:gd name="connsiteX0" fmla="*/ 523355 w 524248"/>
                <a:gd name="connsiteY0" fmla="*/ 3272 h 2494753"/>
                <a:gd name="connsiteX1" fmla="*/ 254115 w 524248"/>
                <a:gd name="connsiteY1" fmla="*/ 541752 h 2494753"/>
                <a:gd name="connsiteX2" fmla="*/ 177915 w 524248"/>
                <a:gd name="connsiteY2" fmla="*/ 1390112 h 2494753"/>
                <a:gd name="connsiteX3" fmla="*/ 381115 w 524248"/>
                <a:gd name="connsiteY3" fmla="*/ 2492472 h 2494753"/>
                <a:gd name="connsiteX4" fmla="*/ 132195 w 524248"/>
                <a:gd name="connsiteY4" fmla="*/ 1659352 h 2494753"/>
                <a:gd name="connsiteX5" fmla="*/ 115 w 524248"/>
                <a:gd name="connsiteY5" fmla="*/ 998952 h 2494753"/>
                <a:gd name="connsiteX6" fmla="*/ 152515 w 524248"/>
                <a:gd name="connsiteY6" fmla="*/ 348712 h 2494753"/>
                <a:gd name="connsiteX7" fmla="*/ 523355 w 524248"/>
                <a:gd name="connsiteY7" fmla="*/ 3272 h 249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248" h="2494753">
                  <a:moveTo>
                    <a:pt x="523355" y="3272"/>
                  </a:moveTo>
                  <a:cubicBezTo>
                    <a:pt x="540288" y="35445"/>
                    <a:pt x="311688" y="310612"/>
                    <a:pt x="254115" y="541752"/>
                  </a:cubicBezTo>
                  <a:cubicBezTo>
                    <a:pt x="196542" y="772892"/>
                    <a:pt x="156748" y="1064992"/>
                    <a:pt x="177915" y="1390112"/>
                  </a:cubicBezTo>
                  <a:cubicBezTo>
                    <a:pt x="199082" y="1715232"/>
                    <a:pt x="388735" y="2447599"/>
                    <a:pt x="381115" y="2492472"/>
                  </a:cubicBezTo>
                  <a:cubicBezTo>
                    <a:pt x="373495" y="2537345"/>
                    <a:pt x="195695" y="1908272"/>
                    <a:pt x="132195" y="1659352"/>
                  </a:cubicBezTo>
                  <a:cubicBezTo>
                    <a:pt x="68695" y="1410432"/>
                    <a:pt x="-3272" y="1217392"/>
                    <a:pt x="115" y="998952"/>
                  </a:cubicBezTo>
                  <a:cubicBezTo>
                    <a:pt x="3502" y="780512"/>
                    <a:pt x="68695" y="514659"/>
                    <a:pt x="152515" y="348712"/>
                  </a:cubicBezTo>
                  <a:cubicBezTo>
                    <a:pt x="236335" y="182765"/>
                    <a:pt x="506422" y="-28901"/>
                    <a:pt x="523355" y="32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6ABFCE1B-6940-4DF6-B2D1-EDF435C7ED6E}"/>
                </a:ext>
              </a:extLst>
            </p:cNvPr>
            <p:cNvSpPr/>
            <p:nvPr/>
          </p:nvSpPr>
          <p:spPr>
            <a:xfrm>
              <a:off x="6505713" y="263966"/>
              <a:ext cx="1543612" cy="914715"/>
            </a:xfrm>
            <a:custGeom>
              <a:avLst/>
              <a:gdLst>
                <a:gd name="connsiteX0" fmla="*/ 1767 w 1543612"/>
                <a:gd name="connsiteY0" fmla="*/ 10354 h 914715"/>
                <a:gd name="connsiteX1" fmla="*/ 469127 w 1543612"/>
                <a:gd name="connsiteY1" fmla="*/ 106874 h 914715"/>
                <a:gd name="connsiteX2" fmla="*/ 1114287 w 1543612"/>
                <a:gd name="connsiteY2" fmla="*/ 508194 h 914715"/>
                <a:gd name="connsiteX3" fmla="*/ 1541007 w 1543612"/>
                <a:gd name="connsiteY3" fmla="*/ 914594 h 914715"/>
                <a:gd name="connsiteX4" fmla="*/ 1261607 w 1543612"/>
                <a:gd name="connsiteY4" fmla="*/ 467554 h 914715"/>
                <a:gd name="connsiteX5" fmla="*/ 636767 w 1543612"/>
                <a:gd name="connsiteY5" fmla="*/ 56074 h 914715"/>
                <a:gd name="connsiteX6" fmla="*/ 1767 w 1543612"/>
                <a:gd name="connsiteY6" fmla="*/ 10354 h 9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612" h="914715">
                  <a:moveTo>
                    <a:pt x="1767" y="10354"/>
                  </a:moveTo>
                  <a:cubicBezTo>
                    <a:pt x="-26173" y="18821"/>
                    <a:pt x="283707" y="23901"/>
                    <a:pt x="469127" y="106874"/>
                  </a:cubicBezTo>
                  <a:cubicBezTo>
                    <a:pt x="654547" y="189847"/>
                    <a:pt x="935640" y="373574"/>
                    <a:pt x="1114287" y="508194"/>
                  </a:cubicBezTo>
                  <a:cubicBezTo>
                    <a:pt x="1292934" y="642814"/>
                    <a:pt x="1516454" y="921367"/>
                    <a:pt x="1541007" y="914594"/>
                  </a:cubicBezTo>
                  <a:cubicBezTo>
                    <a:pt x="1565560" y="907821"/>
                    <a:pt x="1412314" y="610641"/>
                    <a:pt x="1261607" y="467554"/>
                  </a:cubicBezTo>
                  <a:cubicBezTo>
                    <a:pt x="1110900" y="324467"/>
                    <a:pt x="839120" y="134814"/>
                    <a:pt x="636767" y="56074"/>
                  </a:cubicBezTo>
                  <a:cubicBezTo>
                    <a:pt x="434414" y="-22666"/>
                    <a:pt x="29707" y="1887"/>
                    <a:pt x="1767" y="103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8D6A1728-38A1-48CE-9A67-C258FF842C7A}"/>
                </a:ext>
              </a:extLst>
            </p:cNvPr>
            <p:cNvSpPr/>
            <p:nvPr/>
          </p:nvSpPr>
          <p:spPr>
            <a:xfrm>
              <a:off x="5514020" y="479749"/>
              <a:ext cx="564343" cy="302896"/>
            </a:xfrm>
            <a:custGeom>
              <a:avLst/>
              <a:gdLst>
                <a:gd name="connsiteX0" fmla="*/ 216220 w 564343"/>
                <a:gd name="connsiteY0" fmla="*/ 2851 h 302896"/>
                <a:gd name="connsiteX1" fmla="*/ 424500 w 564343"/>
                <a:gd name="connsiteY1" fmla="*/ 226371 h 302896"/>
                <a:gd name="connsiteX2" fmla="*/ 561660 w 564343"/>
                <a:gd name="connsiteY2" fmla="*/ 302571 h 302896"/>
                <a:gd name="connsiteX3" fmla="*/ 302580 w 564343"/>
                <a:gd name="connsiteY3" fmla="*/ 251771 h 302896"/>
                <a:gd name="connsiteX4" fmla="*/ 2860 w 564343"/>
                <a:gd name="connsiteY4" fmla="*/ 200971 h 302896"/>
                <a:gd name="connsiteX5" fmla="*/ 155260 w 564343"/>
                <a:gd name="connsiteY5" fmla="*/ 104451 h 302896"/>
                <a:gd name="connsiteX6" fmla="*/ 216220 w 564343"/>
                <a:gd name="connsiteY6" fmla="*/ 2851 h 30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4343" h="302896">
                  <a:moveTo>
                    <a:pt x="216220" y="2851"/>
                  </a:moveTo>
                  <a:cubicBezTo>
                    <a:pt x="261093" y="23171"/>
                    <a:pt x="366927" y="176418"/>
                    <a:pt x="424500" y="226371"/>
                  </a:cubicBezTo>
                  <a:cubicBezTo>
                    <a:pt x="482073" y="276324"/>
                    <a:pt x="581980" y="298338"/>
                    <a:pt x="561660" y="302571"/>
                  </a:cubicBezTo>
                  <a:cubicBezTo>
                    <a:pt x="541340" y="306804"/>
                    <a:pt x="395713" y="268704"/>
                    <a:pt x="302580" y="251771"/>
                  </a:cubicBezTo>
                  <a:cubicBezTo>
                    <a:pt x="209447" y="234838"/>
                    <a:pt x="27413" y="225524"/>
                    <a:pt x="2860" y="200971"/>
                  </a:cubicBezTo>
                  <a:cubicBezTo>
                    <a:pt x="-21693" y="176418"/>
                    <a:pt x="118853" y="132391"/>
                    <a:pt x="155260" y="104451"/>
                  </a:cubicBezTo>
                  <a:cubicBezTo>
                    <a:pt x="191667" y="76511"/>
                    <a:pt x="171347" y="-17469"/>
                    <a:pt x="216220" y="28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65CFBE9D-09DB-4B9B-BF43-4CDA5350E11C}"/>
                </a:ext>
              </a:extLst>
            </p:cNvPr>
            <p:cNvSpPr/>
            <p:nvPr/>
          </p:nvSpPr>
          <p:spPr>
            <a:xfrm>
              <a:off x="4597200" y="1788158"/>
              <a:ext cx="478542" cy="2347242"/>
            </a:xfrm>
            <a:custGeom>
              <a:avLst/>
              <a:gdLst>
                <a:gd name="connsiteX0" fmla="*/ 244040 w 478542"/>
                <a:gd name="connsiteY0" fmla="*/ 2 h 2347242"/>
                <a:gd name="connsiteX1" fmla="*/ 462480 w 478542"/>
                <a:gd name="connsiteY1" fmla="*/ 279402 h 2347242"/>
                <a:gd name="connsiteX2" fmla="*/ 381200 w 478542"/>
                <a:gd name="connsiteY2" fmla="*/ 472442 h 2347242"/>
                <a:gd name="connsiteX3" fmla="*/ 249120 w 478542"/>
                <a:gd name="connsiteY3" fmla="*/ 767082 h 2347242"/>
                <a:gd name="connsiteX4" fmla="*/ 198320 w 478542"/>
                <a:gd name="connsiteY4" fmla="*/ 1112522 h 2347242"/>
                <a:gd name="connsiteX5" fmla="*/ 198320 w 478542"/>
                <a:gd name="connsiteY5" fmla="*/ 1620522 h 2347242"/>
                <a:gd name="connsiteX6" fmla="*/ 477720 w 478542"/>
                <a:gd name="connsiteY6" fmla="*/ 2346962 h 2347242"/>
                <a:gd name="connsiteX7" fmla="*/ 96720 w 478542"/>
                <a:gd name="connsiteY7" fmla="*/ 1696722 h 2347242"/>
                <a:gd name="connsiteX8" fmla="*/ 5280 w 478542"/>
                <a:gd name="connsiteY8" fmla="*/ 899162 h 2347242"/>
                <a:gd name="connsiteX9" fmla="*/ 35760 w 478542"/>
                <a:gd name="connsiteY9" fmla="*/ 284482 h 2347242"/>
                <a:gd name="connsiteX10" fmla="*/ 244040 w 478542"/>
                <a:gd name="connsiteY10" fmla="*/ 2 h 234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542" h="2347242">
                  <a:moveTo>
                    <a:pt x="244040" y="2"/>
                  </a:moveTo>
                  <a:cubicBezTo>
                    <a:pt x="315160" y="-845"/>
                    <a:pt x="439620" y="200662"/>
                    <a:pt x="462480" y="279402"/>
                  </a:cubicBezTo>
                  <a:cubicBezTo>
                    <a:pt x="485340" y="358142"/>
                    <a:pt x="416760" y="391162"/>
                    <a:pt x="381200" y="472442"/>
                  </a:cubicBezTo>
                  <a:cubicBezTo>
                    <a:pt x="345640" y="553722"/>
                    <a:pt x="279600" y="660402"/>
                    <a:pt x="249120" y="767082"/>
                  </a:cubicBezTo>
                  <a:cubicBezTo>
                    <a:pt x="218640" y="873762"/>
                    <a:pt x="206787" y="970282"/>
                    <a:pt x="198320" y="1112522"/>
                  </a:cubicBezTo>
                  <a:cubicBezTo>
                    <a:pt x="189853" y="1254762"/>
                    <a:pt x="151753" y="1414782"/>
                    <a:pt x="198320" y="1620522"/>
                  </a:cubicBezTo>
                  <a:cubicBezTo>
                    <a:pt x="244887" y="1826262"/>
                    <a:pt x="494653" y="2334262"/>
                    <a:pt x="477720" y="2346962"/>
                  </a:cubicBezTo>
                  <a:cubicBezTo>
                    <a:pt x="460787" y="2359662"/>
                    <a:pt x="175460" y="1938022"/>
                    <a:pt x="96720" y="1696722"/>
                  </a:cubicBezTo>
                  <a:cubicBezTo>
                    <a:pt x="17980" y="1455422"/>
                    <a:pt x="15440" y="1134535"/>
                    <a:pt x="5280" y="899162"/>
                  </a:cubicBezTo>
                  <a:cubicBezTo>
                    <a:pt x="-4880" y="663789"/>
                    <a:pt x="-3187" y="430955"/>
                    <a:pt x="35760" y="284482"/>
                  </a:cubicBezTo>
                  <a:cubicBezTo>
                    <a:pt x="74707" y="138009"/>
                    <a:pt x="172920" y="849"/>
                    <a:pt x="244040" y="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61DB450-3338-42CC-8695-26F95BF0356F}"/>
                </a:ext>
              </a:extLst>
            </p:cNvPr>
            <p:cNvSpPr/>
            <p:nvPr/>
          </p:nvSpPr>
          <p:spPr>
            <a:xfrm>
              <a:off x="7863181" y="1269473"/>
              <a:ext cx="531402" cy="1148618"/>
            </a:xfrm>
            <a:custGeom>
              <a:avLst/>
              <a:gdLst>
                <a:gd name="connsiteX0" fmla="*/ 659 w 531402"/>
                <a:gd name="connsiteY0" fmla="*/ 527 h 1148618"/>
                <a:gd name="connsiteX1" fmla="*/ 315619 w 531402"/>
                <a:gd name="connsiteY1" fmla="*/ 224047 h 1148618"/>
                <a:gd name="connsiteX2" fmla="*/ 473099 w 531402"/>
                <a:gd name="connsiteY2" fmla="*/ 569487 h 1148618"/>
                <a:gd name="connsiteX3" fmla="*/ 523899 w 531402"/>
                <a:gd name="connsiteY3" fmla="*/ 1148607 h 1148618"/>
                <a:gd name="connsiteX4" fmla="*/ 325779 w 531402"/>
                <a:gd name="connsiteY4" fmla="*/ 554247 h 1148618"/>
                <a:gd name="connsiteX5" fmla="*/ 234339 w 531402"/>
                <a:gd name="connsiteY5" fmla="*/ 285007 h 1148618"/>
                <a:gd name="connsiteX6" fmla="*/ 659 w 531402"/>
                <a:gd name="connsiteY6" fmla="*/ 527 h 114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402" h="1148618">
                  <a:moveTo>
                    <a:pt x="659" y="527"/>
                  </a:moveTo>
                  <a:cubicBezTo>
                    <a:pt x="14206" y="-9633"/>
                    <a:pt x="236879" y="129220"/>
                    <a:pt x="315619" y="224047"/>
                  </a:cubicBezTo>
                  <a:cubicBezTo>
                    <a:pt x="394359" y="318874"/>
                    <a:pt x="438386" y="415394"/>
                    <a:pt x="473099" y="569487"/>
                  </a:cubicBezTo>
                  <a:cubicBezTo>
                    <a:pt x="507812" y="723580"/>
                    <a:pt x="548452" y="1151147"/>
                    <a:pt x="523899" y="1148607"/>
                  </a:cubicBezTo>
                  <a:cubicBezTo>
                    <a:pt x="499346" y="1146067"/>
                    <a:pt x="374039" y="698180"/>
                    <a:pt x="325779" y="554247"/>
                  </a:cubicBezTo>
                  <a:cubicBezTo>
                    <a:pt x="277519" y="410314"/>
                    <a:pt x="282599" y="374754"/>
                    <a:pt x="234339" y="285007"/>
                  </a:cubicBezTo>
                  <a:cubicBezTo>
                    <a:pt x="186079" y="195260"/>
                    <a:pt x="-12888" y="10687"/>
                    <a:pt x="659" y="52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A320D30B-74D3-4813-AA9C-4BDDB2DE02FF}"/>
                </a:ext>
              </a:extLst>
            </p:cNvPr>
            <p:cNvSpPr/>
            <p:nvPr/>
          </p:nvSpPr>
          <p:spPr>
            <a:xfrm>
              <a:off x="7063637" y="950655"/>
              <a:ext cx="760739" cy="964661"/>
            </a:xfrm>
            <a:custGeom>
              <a:avLst/>
              <a:gdLst>
                <a:gd name="connsiteX0" fmla="*/ 2643 w 760739"/>
                <a:gd name="connsiteY0" fmla="*/ 9465 h 964661"/>
                <a:gd name="connsiteX1" fmla="*/ 104243 w 760739"/>
                <a:gd name="connsiteY1" fmla="*/ 339665 h 964661"/>
                <a:gd name="connsiteX2" fmla="*/ 216003 w 760739"/>
                <a:gd name="connsiteY2" fmla="*/ 634305 h 964661"/>
                <a:gd name="connsiteX3" fmla="*/ 754483 w 760739"/>
                <a:gd name="connsiteY3" fmla="*/ 964505 h 964661"/>
                <a:gd name="connsiteX4" fmla="*/ 495403 w 760739"/>
                <a:gd name="connsiteY4" fmla="*/ 674945 h 964661"/>
                <a:gd name="connsiteX5" fmla="*/ 276963 w 760739"/>
                <a:gd name="connsiteY5" fmla="*/ 471745 h 964661"/>
                <a:gd name="connsiteX6" fmla="*/ 216003 w 760739"/>
                <a:gd name="connsiteY6" fmla="*/ 126305 h 964661"/>
                <a:gd name="connsiteX7" fmla="*/ 2643 w 760739"/>
                <a:gd name="connsiteY7" fmla="*/ 9465 h 96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739" h="964661">
                  <a:moveTo>
                    <a:pt x="2643" y="9465"/>
                  </a:moveTo>
                  <a:cubicBezTo>
                    <a:pt x="-15984" y="45025"/>
                    <a:pt x="68683" y="235525"/>
                    <a:pt x="104243" y="339665"/>
                  </a:cubicBezTo>
                  <a:cubicBezTo>
                    <a:pt x="139803" y="443805"/>
                    <a:pt x="107630" y="530165"/>
                    <a:pt x="216003" y="634305"/>
                  </a:cubicBezTo>
                  <a:cubicBezTo>
                    <a:pt x="324376" y="738445"/>
                    <a:pt x="707916" y="957732"/>
                    <a:pt x="754483" y="964505"/>
                  </a:cubicBezTo>
                  <a:cubicBezTo>
                    <a:pt x="801050" y="971278"/>
                    <a:pt x="574990" y="757072"/>
                    <a:pt x="495403" y="674945"/>
                  </a:cubicBezTo>
                  <a:cubicBezTo>
                    <a:pt x="415816" y="592818"/>
                    <a:pt x="323530" y="563185"/>
                    <a:pt x="276963" y="471745"/>
                  </a:cubicBezTo>
                  <a:cubicBezTo>
                    <a:pt x="230396" y="380305"/>
                    <a:pt x="259183" y="208432"/>
                    <a:pt x="216003" y="126305"/>
                  </a:cubicBezTo>
                  <a:cubicBezTo>
                    <a:pt x="172823" y="44178"/>
                    <a:pt x="21270" y="-26095"/>
                    <a:pt x="2643" y="946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E3C81661-D19C-429A-83C2-E309D7E4E544}"/>
                </a:ext>
              </a:extLst>
            </p:cNvPr>
            <p:cNvSpPr/>
            <p:nvPr/>
          </p:nvSpPr>
          <p:spPr>
            <a:xfrm>
              <a:off x="7871657" y="2834433"/>
              <a:ext cx="509077" cy="742239"/>
            </a:xfrm>
            <a:custGeom>
              <a:avLst/>
              <a:gdLst>
                <a:gd name="connsiteX0" fmla="*/ 7423 w 509077"/>
                <a:gd name="connsiteY0" fmla="*/ 207 h 742239"/>
                <a:gd name="connsiteX1" fmla="*/ 363023 w 509077"/>
                <a:gd name="connsiteY1" fmla="*/ 244047 h 742239"/>
                <a:gd name="connsiteX2" fmla="*/ 505263 w 509077"/>
                <a:gd name="connsiteY2" fmla="*/ 498047 h 742239"/>
                <a:gd name="connsiteX3" fmla="*/ 469703 w 509077"/>
                <a:gd name="connsiteY3" fmla="*/ 741887 h 742239"/>
                <a:gd name="connsiteX4" fmla="*/ 484943 w 509077"/>
                <a:gd name="connsiteY4" fmla="*/ 548847 h 742239"/>
                <a:gd name="connsiteX5" fmla="*/ 439223 w 509077"/>
                <a:gd name="connsiteY5" fmla="*/ 411687 h 742239"/>
                <a:gd name="connsiteX6" fmla="*/ 241103 w 509077"/>
                <a:gd name="connsiteY6" fmla="*/ 371047 h 742239"/>
                <a:gd name="connsiteX7" fmla="*/ 114103 w 509077"/>
                <a:gd name="connsiteY7" fmla="*/ 310087 h 742239"/>
                <a:gd name="connsiteX8" fmla="*/ 119183 w 509077"/>
                <a:gd name="connsiteY8" fmla="*/ 203407 h 742239"/>
                <a:gd name="connsiteX9" fmla="*/ 7423 w 509077"/>
                <a:gd name="connsiteY9" fmla="*/ 207 h 74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077" h="742239">
                  <a:moveTo>
                    <a:pt x="7423" y="207"/>
                  </a:moveTo>
                  <a:cubicBezTo>
                    <a:pt x="48063" y="6980"/>
                    <a:pt x="280050" y="161074"/>
                    <a:pt x="363023" y="244047"/>
                  </a:cubicBezTo>
                  <a:cubicBezTo>
                    <a:pt x="445996" y="327020"/>
                    <a:pt x="487483" y="415074"/>
                    <a:pt x="505263" y="498047"/>
                  </a:cubicBezTo>
                  <a:cubicBezTo>
                    <a:pt x="523043" y="581020"/>
                    <a:pt x="473090" y="733420"/>
                    <a:pt x="469703" y="741887"/>
                  </a:cubicBezTo>
                  <a:cubicBezTo>
                    <a:pt x="466316" y="750354"/>
                    <a:pt x="490023" y="603880"/>
                    <a:pt x="484943" y="548847"/>
                  </a:cubicBezTo>
                  <a:cubicBezTo>
                    <a:pt x="479863" y="493814"/>
                    <a:pt x="479863" y="441320"/>
                    <a:pt x="439223" y="411687"/>
                  </a:cubicBezTo>
                  <a:cubicBezTo>
                    <a:pt x="398583" y="382054"/>
                    <a:pt x="295290" y="387980"/>
                    <a:pt x="241103" y="371047"/>
                  </a:cubicBezTo>
                  <a:cubicBezTo>
                    <a:pt x="186916" y="354114"/>
                    <a:pt x="134423" y="338027"/>
                    <a:pt x="114103" y="310087"/>
                  </a:cubicBezTo>
                  <a:cubicBezTo>
                    <a:pt x="93783" y="282147"/>
                    <a:pt x="132730" y="252514"/>
                    <a:pt x="119183" y="203407"/>
                  </a:cubicBezTo>
                  <a:cubicBezTo>
                    <a:pt x="105636" y="154300"/>
                    <a:pt x="-33217" y="-6566"/>
                    <a:pt x="7423" y="20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3CE2BCBF-CBA8-413F-A40C-B2B68678A830}"/>
                </a:ext>
              </a:extLst>
            </p:cNvPr>
            <p:cNvSpPr/>
            <p:nvPr/>
          </p:nvSpPr>
          <p:spPr>
            <a:xfrm>
              <a:off x="7401287" y="2087714"/>
              <a:ext cx="905746" cy="851813"/>
            </a:xfrm>
            <a:custGeom>
              <a:avLst/>
              <a:gdLst>
                <a:gd name="connsiteX0" fmla="*/ 273 w 905746"/>
                <a:gd name="connsiteY0" fmla="*/ 166 h 851813"/>
                <a:gd name="connsiteX1" fmla="*/ 157753 w 905746"/>
                <a:gd name="connsiteY1" fmla="*/ 203366 h 851813"/>
                <a:gd name="connsiteX2" fmla="*/ 366033 w 905746"/>
                <a:gd name="connsiteY2" fmla="*/ 330366 h 851813"/>
                <a:gd name="connsiteX3" fmla="*/ 614953 w 905746"/>
                <a:gd name="connsiteY3" fmla="*/ 467526 h 851813"/>
                <a:gd name="connsiteX4" fmla="*/ 899433 w 905746"/>
                <a:gd name="connsiteY4" fmla="*/ 843446 h 851813"/>
                <a:gd name="connsiteX5" fmla="*/ 792753 w 905746"/>
                <a:gd name="connsiteY5" fmla="*/ 711366 h 851813"/>
                <a:gd name="connsiteX6" fmla="*/ 569233 w 905746"/>
                <a:gd name="connsiteY6" fmla="*/ 513246 h 851813"/>
                <a:gd name="connsiteX7" fmla="*/ 132353 w 905746"/>
                <a:gd name="connsiteY7" fmla="*/ 238926 h 851813"/>
                <a:gd name="connsiteX8" fmla="*/ 273 w 905746"/>
                <a:gd name="connsiteY8" fmla="*/ 166 h 85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746" h="851813">
                  <a:moveTo>
                    <a:pt x="273" y="166"/>
                  </a:moveTo>
                  <a:cubicBezTo>
                    <a:pt x="4506" y="-5761"/>
                    <a:pt x="96793" y="148333"/>
                    <a:pt x="157753" y="203366"/>
                  </a:cubicBezTo>
                  <a:cubicBezTo>
                    <a:pt x="218713" y="258399"/>
                    <a:pt x="289833" y="286339"/>
                    <a:pt x="366033" y="330366"/>
                  </a:cubicBezTo>
                  <a:cubicBezTo>
                    <a:pt x="442233" y="374393"/>
                    <a:pt x="526053" y="382013"/>
                    <a:pt x="614953" y="467526"/>
                  </a:cubicBezTo>
                  <a:cubicBezTo>
                    <a:pt x="703853" y="553039"/>
                    <a:pt x="869800" y="802806"/>
                    <a:pt x="899433" y="843446"/>
                  </a:cubicBezTo>
                  <a:cubicBezTo>
                    <a:pt x="929066" y="884086"/>
                    <a:pt x="847786" y="766399"/>
                    <a:pt x="792753" y="711366"/>
                  </a:cubicBezTo>
                  <a:cubicBezTo>
                    <a:pt x="737720" y="656333"/>
                    <a:pt x="679300" y="591986"/>
                    <a:pt x="569233" y="513246"/>
                  </a:cubicBezTo>
                  <a:cubicBezTo>
                    <a:pt x="459166" y="434506"/>
                    <a:pt x="223793" y="319359"/>
                    <a:pt x="132353" y="238926"/>
                  </a:cubicBezTo>
                  <a:cubicBezTo>
                    <a:pt x="40913" y="158493"/>
                    <a:pt x="-3960" y="6093"/>
                    <a:pt x="273" y="1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527FF49B-D81D-421B-AD6E-0599155D4A38}"/>
                </a:ext>
              </a:extLst>
            </p:cNvPr>
            <p:cNvSpPr/>
            <p:nvPr/>
          </p:nvSpPr>
          <p:spPr>
            <a:xfrm>
              <a:off x="7760550" y="3166552"/>
              <a:ext cx="236472" cy="1265219"/>
            </a:xfrm>
            <a:custGeom>
              <a:avLst/>
              <a:gdLst>
                <a:gd name="connsiteX0" fmla="*/ 220130 w 236472"/>
                <a:gd name="connsiteY0" fmla="*/ 526608 h 1265219"/>
                <a:gd name="connsiteX1" fmla="*/ 149010 w 236472"/>
                <a:gd name="connsiteY1" fmla="*/ 750128 h 1265219"/>
                <a:gd name="connsiteX2" fmla="*/ 52490 w 236472"/>
                <a:gd name="connsiteY2" fmla="*/ 912688 h 1265219"/>
                <a:gd name="connsiteX3" fmla="*/ 6770 w 236472"/>
                <a:gd name="connsiteY3" fmla="*/ 1263208 h 1265219"/>
                <a:gd name="connsiteX4" fmla="*/ 11850 w 236472"/>
                <a:gd name="connsiteY4" fmla="*/ 1044768 h 1265219"/>
                <a:gd name="connsiteX5" fmla="*/ 6770 w 236472"/>
                <a:gd name="connsiteY5" fmla="*/ 806008 h 1265219"/>
                <a:gd name="connsiteX6" fmla="*/ 118530 w 236472"/>
                <a:gd name="connsiteY6" fmla="*/ 506288 h 1265219"/>
                <a:gd name="connsiteX7" fmla="*/ 194730 w 236472"/>
                <a:gd name="connsiteY7" fmla="*/ 3368 h 1265219"/>
                <a:gd name="connsiteX8" fmla="*/ 235370 w 236472"/>
                <a:gd name="connsiteY8" fmla="*/ 298008 h 1265219"/>
                <a:gd name="connsiteX9" fmla="*/ 220130 w 236472"/>
                <a:gd name="connsiteY9" fmla="*/ 526608 h 126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472" h="1265219">
                  <a:moveTo>
                    <a:pt x="220130" y="526608"/>
                  </a:moveTo>
                  <a:cubicBezTo>
                    <a:pt x="205737" y="601961"/>
                    <a:pt x="176950" y="685781"/>
                    <a:pt x="149010" y="750128"/>
                  </a:cubicBezTo>
                  <a:cubicBezTo>
                    <a:pt x="121070" y="814475"/>
                    <a:pt x="76197" y="827175"/>
                    <a:pt x="52490" y="912688"/>
                  </a:cubicBezTo>
                  <a:cubicBezTo>
                    <a:pt x="28783" y="998201"/>
                    <a:pt x="13543" y="1241195"/>
                    <a:pt x="6770" y="1263208"/>
                  </a:cubicBezTo>
                  <a:cubicBezTo>
                    <a:pt x="-3" y="1285221"/>
                    <a:pt x="11850" y="1120968"/>
                    <a:pt x="11850" y="1044768"/>
                  </a:cubicBezTo>
                  <a:cubicBezTo>
                    <a:pt x="11850" y="968568"/>
                    <a:pt x="-11010" y="895755"/>
                    <a:pt x="6770" y="806008"/>
                  </a:cubicBezTo>
                  <a:cubicBezTo>
                    <a:pt x="24550" y="716261"/>
                    <a:pt x="87203" y="640061"/>
                    <a:pt x="118530" y="506288"/>
                  </a:cubicBezTo>
                  <a:cubicBezTo>
                    <a:pt x="149857" y="372515"/>
                    <a:pt x="175257" y="38081"/>
                    <a:pt x="194730" y="3368"/>
                  </a:cubicBezTo>
                  <a:cubicBezTo>
                    <a:pt x="214203" y="-31345"/>
                    <a:pt x="231983" y="211648"/>
                    <a:pt x="235370" y="298008"/>
                  </a:cubicBezTo>
                  <a:cubicBezTo>
                    <a:pt x="238757" y="384368"/>
                    <a:pt x="234523" y="451255"/>
                    <a:pt x="220130" y="52660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60B70B4E-0563-410F-96B0-7D58C012DDA9}"/>
                </a:ext>
              </a:extLst>
            </p:cNvPr>
            <p:cNvSpPr/>
            <p:nvPr/>
          </p:nvSpPr>
          <p:spPr>
            <a:xfrm>
              <a:off x="6954664" y="508727"/>
              <a:ext cx="348044" cy="451794"/>
            </a:xfrm>
            <a:custGeom>
              <a:avLst/>
              <a:gdLst>
                <a:gd name="connsiteX0" fmla="*/ 4936 w 348044"/>
                <a:gd name="connsiteY0" fmla="*/ 14513 h 451794"/>
                <a:gd name="connsiteX1" fmla="*/ 50656 w 348044"/>
                <a:gd name="connsiteY1" fmla="*/ 39913 h 451794"/>
                <a:gd name="connsiteX2" fmla="*/ 319896 w 348044"/>
                <a:gd name="connsiteY2" fmla="*/ 238033 h 451794"/>
                <a:gd name="connsiteX3" fmla="*/ 330056 w 348044"/>
                <a:gd name="connsiteY3" fmla="*/ 441233 h 451794"/>
                <a:gd name="connsiteX4" fmla="*/ 233536 w 348044"/>
                <a:gd name="connsiteY4" fmla="*/ 415833 h 451794"/>
                <a:gd name="connsiteX5" fmla="*/ 131936 w 348044"/>
                <a:gd name="connsiteY5" fmla="*/ 354873 h 451794"/>
                <a:gd name="connsiteX6" fmla="*/ 116696 w 348044"/>
                <a:gd name="connsiteY6" fmla="*/ 212633 h 451794"/>
                <a:gd name="connsiteX7" fmla="*/ 4936 w 348044"/>
                <a:gd name="connsiteY7" fmla="*/ 14513 h 45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044" h="451794">
                  <a:moveTo>
                    <a:pt x="4936" y="14513"/>
                  </a:moveTo>
                  <a:cubicBezTo>
                    <a:pt x="-6071" y="-14274"/>
                    <a:pt x="-1837" y="2660"/>
                    <a:pt x="50656" y="39913"/>
                  </a:cubicBezTo>
                  <a:cubicBezTo>
                    <a:pt x="103149" y="77166"/>
                    <a:pt x="273329" y="171146"/>
                    <a:pt x="319896" y="238033"/>
                  </a:cubicBezTo>
                  <a:cubicBezTo>
                    <a:pt x="366463" y="304920"/>
                    <a:pt x="344449" y="411600"/>
                    <a:pt x="330056" y="441233"/>
                  </a:cubicBezTo>
                  <a:cubicBezTo>
                    <a:pt x="315663" y="470866"/>
                    <a:pt x="266556" y="430226"/>
                    <a:pt x="233536" y="415833"/>
                  </a:cubicBezTo>
                  <a:cubicBezTo>
                    <a:pt x="200516" y="401440"/>
                    <a:pt x="151409" y="388740"/>
                    <a:pt x="131936" y="354873"/>
                  </a:cubicBezTo>
                  <a:cubicBezTo>
                    <a:pt x="112463" y="321006"/>
                    <a:pt x="133629" y="266820"/>
                    <a:pt x="116696" y="212633"/>
                  </a:cubicBezTo>
                  <a:cubicBezTo>
                    <a:pt x="99763" y="158446"/>
                    <a:pt x="15943" y="43300"/>
                    <a:pt x="4936" y="1451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66E99F45-70BA-410B-ACEF-443F1239E4B1}"/>
                </a:ext>
              </a:extLst>
            </p:cNvPr>
            <p:cNvSpPr/>
            <p:nvPr/>
          </p:nvSpPr>
          <p:spPr>
            <a:xfrm>
              <a:off x="4728633" y="4445000"/>
              <a:ext cx="643467" cy="243016"/>
            </a:xfrm>
            <a:custGeom>
              <a:avLst/>
              <a:gdLst>
                <a:gd name="connsiteX0" fmla="*/ 0 w 643467"/>
                <a:gd name="connsiteY0" fmla="*/ 0 h 243016"/>
                <a:gd name="connsiteX1" fmla="*/ 237067 w 643467"/>
                <a:gd name="connsiteY1" fmla="*/ 127000 h 243016"/>
                <a:gd name="connsiteX2" fmla="*/ 524934 w 643467"/>
                <a:gd name="connsiteY2" fmla="*/ 232833 h 243016"/>
                <a:gd name="connsiteX3" fmla="*/ 643467 w 643467"/>
                <a:gd name="connsiteY3" fmla="*/ 232833 h 24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467" h="243016">
                  <a:moveTo>
                    <a:pt x="0" y="0"/>
                  </a:moveTo>
                  <a:cubicBezTo>
                    <a:pt x="74789" y="44097"/>
                    <a:pt x="149578" y="88194"/>
                    <a:pt x="237067" y="127000"/>
                  </a:cubicBezTo>
                  <a:cubicBezTo>
                    <a:pt x="324556" y="165806"/>
                    <a:pt x="457201" y="215194"/>
                    <a:pt x="524934" y="232833"/>
                  </a:cubicBezTo>
                  <a:cubicBezTo>
                    <a:pt x="592667" y="250472"/>
                    <a:pt x="618067" y="241652"/>
                    <a:pt x="643467" y="2328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DA4A6B61-6C03-491D-938B-E54C4D90883E}"/>
                </a:ext>
              </a:extLst>
            </p:cNvPr>
            <p:cNvSpPr/>
            <p:nvPr/>
          </p:nvSpPr>
          <p:spPr>
            <a:xfrm>
              <a:off x="7120467" y="4563533"/>
              <a:ext cx="84666" cy="1024467"/>
            </a:xfrm>
            <a:custGeom>
              <a:avLst/>
              <a:gdLst>
                <a:gd name="connsiteX0" fmla="*/ 84666 w 84666"/>
                <a:gd name="connsiteY0" fmla="*/ 0 h 1024467"/>
                <a:gd name="connsiteX1" fmla="*/ 59266 w 84666"/>
                <a:gd name="connsiteY1" fmla="*/ 245534 h 1024467"/>
                <a:gd name="connsiteX2" fmla="*/ 71966 w 84666"/>
                <a:gd name="connsiteY2" fmla="*/ 457200 h 1024467"/>
                <a:gd name="connsiteX3" fmla="*/ 63500 w 84666"/>
                <a:gd name="connsiteY3" fmla="*/ 622300 h 1024467"/>
                <a:gd name="connsiteX4" fmla="*/ 0 w 84666"/>
                <a:gd name="connsiteY4" fmla="*/ 1024467 h 102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66" h="1024467">
                  <a:moveTo>
                    <a:pt x="84666" y="0"/>
                  </a:moveTo>
                  <a:cubicBezTo>
                    <a:pt x="73024" y="84667"/>
                    <a:pt x="61383" y="169334"/>
                    <a:pt x="59266" y="245534"/>
                  </a:cubicBezTo>
                  <a:cubicBezTo>
                    <a:pt x="57149" y="321734"/>
                    <a:pt x="71260" y="394406"/>
                    <a:pt x="71966" y="457200"/>
                  </a:cubicBezTo>
                  <a:cubicBezTo>
                    <a:pt x="72672" y="519994"/>
                    <a:pt x="75494" y="527756"/>
                    <a:pt x="63500" y="622300"/>
                  </a:cubicBezTo>
                  <a:cubicBezTo>
                    <a:pt x="51506" y="716844"/>
                    <a:pt x="25753" y="870655"/>
                    <a:pt x="0" y="10244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3F7C2249-A1CF-4F2F-B3BE-8052A43FD7B5}"/>
                </a:ext>
              </a:extLst>
            </p:cNvPr>
            <p:cNvSpPr/>
            <p:nvPr/>
          </p:nvSpPr>
          <p:spPr>
            <a:xfrm>
              <a:off x="5350933" y="4470400"/>
              <a:ext cx="17178" cy="474133"/>
            </a:xfrm>
            <a:custGeom>
              <a:avLst/>
              <a:gdLst>
                <a:gd name="connsiteX0" fmla="*/ 8467 w 17178"/>
                <a:gd name="connsiteY0" fmla="*/ 0 h 474133"/>
                <a:gd name="connsiteX1" fmla="*/ 16934 w 17178"/>
                <a:gd name="connsiteY1" fmla="*/ 283633 h 474133"/>
                <a:gd name="connsiteX2" fmla="*/ 0 w 17178"/>
                <a:gd name="connsiteY2" fmla="*/ 474133 h 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78" h="474133">
                  <a:moveTo>
                    <a:pt x="8467" y="0"/>
                  </a:moveTo>
                  <a:cubicBezTo>
                    <a:pt x="13406" y="102305"/>
                    <a:pt x="18345" y="204611"/>
                    <a:pt x="16934" y="283633"/>
                  </a:cubicBezTo>
                  <a:cubicBezTo>
                    <a:pt x="15523" y="362655"/>
                    <a:pt x="7761" y="418394"/>
                    <a:pt x="0" y="4741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D95AB663-188D-48DE-8A01-4F683549E63E}"/>
                </a:ext>
              </a:extLst>
            </p:cNvPr>
            <p:cNvSpPr/>
            <p:nvPr/>
          </p:nvSpPr>
          <p:spPr>
            <a:xfrm>
              <a:off x="4123975" y="857795"/>
              <a:ext cx="742021" cy="1565930"/>
            </a:xfrm>
            <a:custGeom>
              <a:avLst/>
              <a:gdLst>
                <a:gd name="connsiteX0" fmla="*/ 740125 w 742021"/>
                <a:gd name="connsiteY0" fmla="*/ 14272 h 1565930"/>
                <a:gd name="connsiteX1" fmla="*/ 524225 w 742021"/>
                <a:gd name="connsiteY1" fmla="*/ 323305 h 1565930"/>
                <a:gd name="connsiteX2" fmla="*/ 333725 w 742021"/>
                <a:gd name="connsiteY2" fmla="*/ 683138 h 1565930"/>
                <a:gd name="connsiteX3" fmla="*/ 177092 w 742021"/>
                <a:gd name="connsiteY3" fmla="*/ 992172 h 1565930"/>
                <a:gd name="connsiteX4" fmla="*/ 7758 w 742021"/>
                <a:gd name="connsiteY4" fmla="*/ 1563672 h 1565930"/>
                <a:gd name="connsiteX5" fmla="*/ 58558 w 742021"/>
                <a:gd name="connsiteY5" fmla="*/ 1165738 h 1565930"/>
                <a:gd name="connsiteX6" fmla="*/ 321025 w 742021"/>
                <a:gd name="connsiteY6" fmla="*/ 534972 h 1565930"/>
                <a:gd name="connsiteX7" fmla="*/ 613125 w 742021"/>
                <a:gd name="connsiteY7" fmla="*/ 98938 h 1565930"/>
                <a:gd name="connsiteX8" fmla="*/ 740125 w 742021"/>
                <a:gd name="connsiteY8" fmla="*/ 14272 h 15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021" h="1565930">
                  <a:moveTo>
                    <a:pt x="740125" y="14272"/>
                  </a:moveTo>
                  <a:cubicBezTo>
                    <a:pt x="725308" y="51667"/>
                    <a:pt x="591958" y="211827"/>
                    <a:pt x="524225" y="323305"/>
                  </a:cubicBezTo>
                  <a:cubicBezTo>
                    <a:pt x="456492" y="434783"/>
                    <a:pt x="391580" y="571660"/>
                    <a:pt x="333725" y="683138"/>
                  </a:cubicBezTo>
                  <a:cubicBezTo>
                    <a:pt x="275870" y="794616"/>
                    <a:pt x="231420" y="845416"/>
                    <a:pt x="177092" y="992172"/>
                  </a:cubicBezTo>
                  <a:cubicBezTo>
                    <a:pt x="122764" y="1138928"/>
                    <a:pt x="27514" y="1534744"/>
                    <a:pt x="7758" y="1563672"/>
                  </a:cubicBezTo>
                  <a:cubicBezTo>
                    <a:pt x="-11998" y="1592600"/>
                    <a:pt x="6347" y="1337188"/>
                    <a:pt x="58558" y="1165738"/>
                  </a:cubicBezTo>
                  <a:cubicBezTo>
                    <a:pt x="110769" y="994288"/>
                    <a:pt x="228597" y="712772"/>
                    <a:pt x="321025" y="534972"/>
                  </a:cubicBezTo>
                  <a:cubicBezTo>
                    <a:pt x="413453" y="357172"/>
                    <a:pt x="546097" y="182194"/>
                    <a:pt x="613125" y="98938"/>
                  </a:cubicBezTo>
                  <a:cubicBezTo>
                    <a:pt x="680153" y="15682"/>
                    <a:pt x="754942" y="-23123"/>
                    <a:pt x="740125" y="142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76385D53-2DA0-4117-ADF8-C0CC0A550C1D}"/>
                </a:ext>
              </a:extLst>
            </p:cNvPr>
            <p:cNvSpPr/>
            <p:nvPr/>
          </p:nvSpPr>
          <p:spPr>
            <a:xfrm>
              <a:off x="6201806" y="211455"/>
              <a:ext cx="584937" cy="627409"/>
            </a:xfrm>
            <a:custGeom>
              <a:avLst/>
              <a:gdLst>
                <a:gd name="connsiteX0" fmla="*/ 27 w 584937"/>
                <a:gd name="connsiteY0" fmla="*/ 51012 h 627409"/>
                <a:gd name="connsiteX1" fmla="*/ 215927 w 584937"/>
                <a:gd name="connsiteY1" fmla="*/ 266912 h 627409"/>
                <a:gd name="connsiteX2" fmla="*/ 575761 w 584937"/>
                <a:gd name="connsiteY2" fmla="*/ 626745 h 627409"/>
                <a:gd name="connsiteX3" fmla="*/ 457227 w 584937"/>
                <a:gd name="connsiteY3" fmla="*/ 347345 h 627409"/>
                <a:gd name="connsiteX4" fmla="*/ 232861 w 584937"/>
                <a:gd name="connsiteY4" fmla="*/ 25612 h 627409"/>
                <a:gd name="connsiteX5" fmla="*/ 27 w 584937"/>
                <a:gd name="connsiteY5" fmla="*/ 51012 h 62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7" h="627409">
                  <a:moveTo>
                    <a:pt x="27" y="51012"/>
                  </a:moveTo>
                  <a:cubicBezTo>
                    <a:pt x="-2795" y="91229"/>
                    <a:pt x="215927" y="266912"/>
                    <a:pt x="215927" y="266912"/>
                  </a:cubicBezTo>
                  <a:cubicBezTo>
                    <a:pt x="311883" y="362867"/>
                    <a:pt x="535544" y="613340"/>
                    <a:pt x="575761" y="626745"/>
                  </a:cubicBezTo>
                  <a:cubicBezTo>
                    <a:pt x="615978" y="640150"/>
                    <a:pt x="514377" y="447534"/>
                    <a:pt x="457227" y="347345"/>
                  </a:cubicBezTo>
                  <a:cubicBezTo>
                    <a:pt x="400077" y="247156"/>
                    <a:pt x="306944" y="77823"/>
                    <a:pt x="232861" y="25612"/>
                  </a:cubicBezTo>
                  <a:cubicBezTo>
                    <a:pt x="158778" y="-26599"/>
                    <a:pt x="2849" y="10795"/>
                    <a:pt x="27" y="5101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C25A65D8-CA8B-43F9-B92B-D4202ABDFC03}"/>
                </a:ext>
              </a:extLst>
            </p:cNvPr>
            <p:cNvSpPr/>
            <p:nvPr/>
          </p:nvSpPr>
          <p:spPr>
            <a:xfrm>
              <a:off x="5239449" y="349408"/>
              <a:ext cx="565822" cy="214272"/>
            </a:xfrm>
            <a:custGeom>
              <a:avLst/>
              <a:gdLst>
                <a:gd name="connsiteX0" fmla="*/ 564451 w 565822"/>
                <a:gd name="connsiteY0" fmla="*/ 1959 h 214272"/>
                <a:gd name="connsiteX1" fmla="*/ 331618 w 565822"/>
                <a:gd name="connsiteY1" fmla="*/ 171292 h 214272"/>
                <a:gd name="connsiteX2" fmla="*/ 1418 w 565822"/>
                <a:gd name="connsiteY2" fmla="*/ 209392 h 214272"/>
                <a:gd name="connsiteX3" fmla="*/ 225784 w 565822"/>
                <a:gd name="connsiteY3" fmla="*/ 86625 h 214272"/>
                <a:gd name="connsiteX4" fmla="*/ 564451 w 565822"/>
                <a:gd name="connsiteY4" fmla="*/ 1959 h 21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822" h="214272">
                  <a:moveTo>
                    <a:pt x="564451" y="1959"/>
                  </a:moveTo>
                  <a:cubicBezTo>
                    <a:pt x="582090" y="16070"/>
                    <a:pt x="425457" y="136720"/>
                    <a:pt x="331618" y="171292"/>
                  </a:cubicBezTo>
                  <a:cubicBezTo>
                    <a:pt x="237779" y="205864"/>
                    <a:pt x="19057" y="223503"/>
                    <a:pt x="1418" y="209392"/>
                  </a:cubicBezTo>
                  <a:cubicBezTo>
                    <a:pt x="-16221" y="195281"/>
                    <a:pt x="134767" y="119786"/>
                    <a:pt x="225784" y="86625"/>
                  </a:cubicBezTo>
                  <a:cubicBezTo>
                    <a:pt x="316801" y="53464"/>
                    <a:pt x="546812" y="-12152"/>
                    <a:pt x="564451" y="195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A8962E4-C5AD-4AFF-965B-17018A50195A}"/>
                </a:ext>
              </a:extLst>
            </p:cNvPr>
            <p:cNvSpPr/>
            <p:nvPr/>
          </p:nvSpPr>
          <p:spPr>
            <a:xfrm>
              <a:off x="7432193" y="884719"/>
              <a:ext cx="701126" cy="922920"/>
            </a:xfrm>
            <a:custGeom>
              <a:avLst/>
              <a:gdLst>
                <a:gd name="connsiteX0" fmla="*/ 10007 w 701126"/>
                <a:gd name="connsiteY0" fmla="*/ 48 h 922920"/>
                <a:gd name="connsiteX1" fmla="*/ 289407 w 701126"/>
                <a:gd name="connsiteY1" fmla="*/ 215948 h 922920"/>
                <a:gd name="connsiteX2" fmla="*/ 462974 w 701126"/>
                <a:gd name="connsiteY2" fmla="*/ 580014 h 922920"/>
                <a:gd name="connsiteX3" fmla="*/ 700040 w 701126"/>
                <a:gd name="connsiteY3" fmla="*/ 922914 h 922920"/>
                <a:gd name="connsiteX4" fmla="*/ 361374 w 701126"/>
                <a:gd name="connsiteY4" fmla="*/ 588481 h 922920"/>
                <a:gd name="connsiteX5" fmla="*/ 90440 w 701126"/>
                <a:gd name="connsiteY5" fmla="*/ 232881 h 922920"/>
                <a:gd name="connsiteX6" fmla="*/ 10007 w 701126"/>
                <a:gd name="connsiteY6" fmla="*/ 48 h 92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126" h="922920">
                  <a:moveTo>
                    <a:pt x="10007" y="48"/>
                  </a:moveTo>
                  <a:cubicBezTo>
                    <a:pt x="43168" y="-2774"/>
                    <a:pt x="213913" y="119287"/>
                    <a:pt x="289407" y="215948"/>
                  </a:cubicBezTo>
                  <a:cubicBezTo>
                    <a:pt x="364901" y="312609"/>
                    <a:pt x="394535" y="462186"/>
                    <a:pt x="462974" y="580014"/>
                  </a:cubicBezTo>
                  <a:cubicBezTo>
                    <a:pt x="531413" y="697842"/>
                    <a:pt x="716973" y="921503"/>
                    <a:pt x="700040" y="922914"/>
                  </a:cubicBezTo>
                  <a:cubicBezTo>
                    <a:pt x="683107" y="924325"/>
                    <a:pt x="462974" y="703486"/>
                    <a:pt x="361374" y="588481"/>
                  </a:cubicBezTo>
                  <a:cubicBezTo>
                    <a:pt x="259774" y="473476"/>
                    <a:pt x="149001" y="331659"/>
                    <a:pt x="90440" y="232881"/>
                  </a:cubicBezTo>
                  <a:cubicBezTo>
                    <a:pt x="31879" y="134103"/>
                    <a:pt x="-23154" y="2870"/>
                    <a:pt x="10007" y="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CC920379-078B-42AC-9EBC-21D7E5BEECA0}"/>
                </a:ext>
              </a:extLst>
            </p:cNvPr>
            <p:cNvSpPr/>
            <p:nvPr/>
          </p:nvSpPr>
          <p:spPr>
            <a:xfrm>
              <a:off x="5756863" y="1244544"/>
              <a:ext cx="555329" cy="1135058"/>
            </a:xfrm>
            <a:custGeom>
              <a:avLst/>
              <a:gdLst>
                <a:gd name="connsiteX0" fmla="*/ 470 w 555329"/>
                <a:gd name="connsiteY0" fmla="*/ 56 h 1135058"/>
                <a:gd name="connsiteX1" fmla="*/ 17404 w 555329"/>
                <a:gd name="connsiteY1" fmla="*/ 296389 h 1135058"/>
                <a:gd name="connsiteX2" fmla="*/ 47037 w 555329"/>
                <a:gd name="connsiteY2" fmla="*/ 465723 h 1135058"/>
                <a:gd name="connsiteX3" fmla="*/ 237537 w 555329"/>
                <a:gd name="connsiteY3" fmla="*/ 787456 h 1135058"/>
                <a:gd name="connsiteX4" fmla="*/ 555037 w 555329"/>
                <a:gd name="connsiteY4" fmla="*/ 1134589 h 1135058"/>
                <a:gd name="connsiteX5" fmla="*/ 178270 w 555329"/>
                <a:gd name="connsiteY5" fmla="*/ 711256 h 1135058"/>
                <a:gd name="connsiteX6" fmla="*/ 21637 w 555329"/>
                <a:gd name="connsiteY6" fmla="*/ 275223 h 1135058"/>
                <a:gd name="connsiteX7" fmla="*/ 470 w 555329"/>
                <a:gd name="connsiteY7" fmla="*/ 56 h 113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329" h="1135058">
                  <a:moveTo>
                    <a:pt x="470" y="56"/>
                  </a:moveTo>
                  <a:cubicBezTo>
                    <a:pt x="-235" y="3584"/>
                    <a:pt x="9643" y="218778"/>
                    <a:pt x="17404" y="296389"/>
                  </a:cubicBezTo>
                  <a:cubicBezTo>
                    <a:pt x="25165" y="374000"/>
                    <a:pt x="10348" y="383879"/>
                    <a:pt x="47037" y="465723"/>
                  </a:cubicBezTo>
                  <a:cubicBezTo>
                    <a:pt x="83726" y="547567"/>
                    <a:pt x="152870" y="675978"/>
                    <a:pt x="237537" y="787456"/>
                  </a:cubicBezTo>
                  <a:cubicBezTo>
                    <a:pt x="322204" y="898934"/>
                    <a:pt x="564915" y="1147289"/>
                    <a:pt x="555037" y="1134589"/>
                  </a:cubicBezTo>
                  <a:cubicBezTo>
                    <a:pt x="545159" y="1121889"/>
                    <a:pt x="267170" y="854484"/>
                    <a:pt x="178270" y="711256"/>
                  </a:cubicBezTo>
                  <a:cubicBezTo>
                    <a:pt x="89370" y="568028"/>
                    <a:pt x="49859" y="390934"/>
                    <a:pt x="21637" y="275223"/>
                  </a:cubicBezTo>
                  <a:cubicBezTo>
                    <a:pt x="-6585" y="159512"/>
                    <a:pt x="1175" y="-3472"/>
                    <a:pt x="470" y="5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3DA6CDF3-1625-4990-AF9F-8E5054016641}"/>
                </a:ext>
              </a:extLst>
            </p:cNvPr>
            <p:cNvSpPr/>
            <p:nvPr/>
          </p:nvSpPr>
          <p:spPr>
            <a:xfrm>
              <a:off x="6049056" y="858069"/>
              <a:ext cx="708032" cy="804337"/>
            </a:xfrm>
            <a:custGeom>
              <a:avLst/>
              <a:gdLst>
                <a:gd name="connsiteX0" fmla="*/ 38477 w 708032"/>
                <a:gd name="connsiteY0" fmla="*/ 1298 h 804337"/>
                <a:gd name="connsiteX1" fmla="*/ 368677 w 708032"/>
                <a:gd name="connsiteY1" fmla="*/ 187564 h 804337"/>
                <a:gd name="connsiteX2" fmla="*/ 707344 w 708032"/>
                <a:gd name="connsiteY2" fmla="*/ 801398 h 804337"/>
                <a:gd name="connsiteX3" fmla="*/ 444877 w 708032"/>
                <a:gd name="connsiteY3" fmla="*/ 407698 h 804337"/>
                <a:gd name="connsiteX4" fmla="*/ 51177 w 708032"/>
                <a:gd name="connsiteY4" fmla="*/ 119831 h 804337"/>
                <a:gd name="connsiteX5" fmla="*/ 38477 w 708032"/>
                <a:gd name="connsiteY5" fmla="*/ 1298 h 80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032" h="804337">
                  <a:moveTo>
                    <a:pt x="38477" y="1298"/>
                  </a:moveTo>
                  <a:cubicBezTo>
                    <a:pt x="91394" y="12587"/>
                    <a:pt x="257199" y="54214"/>
                    <a:pt x="368677" y="187564"/>
                  </a:cubicBezTo>
                  <a:cubicBezTo>
                    <a:pt x="480155" y="320914"/>
                    <a:pt x="694644" y="764709"/>
                    <a:pt x="707344" y="801398"/>
                  </a:cubicBezTo>
                  <a:cubicBezTo>
                    <a:pt x="720044" y="838087"/>
                    <a:pt x="554238" y="521293"/>
                    <a:pt x="444877" y="407698"/>
                  </a:cubicBezTo>
                  <a:cubicBezTo>
                    <a:pt x="335516" y="294103"/>
                    <a:pt x="117499" y="185448"/>
                    <a:pt x="51177" y="119831"/>
                  </a:cubicBezTo>
                  <a:cubicBezTo>
                    <a:pt x="-15145" y="54214"/>
                    <a:pt x="-14440" y="-9991"/>
                    <a:pt x="38477" y="12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672B1BDC-D3F9-4AA1-9990-DEB10AE69827}"/>
                </a:ext>
              </a:extLst>
            </p:cNvPr>
            <p:cNvSpPr/>
            <p:nvPr/>
          </p:nvSpPr>
          <p:spPr>
            <a:xfrm>
              <a:off x="5110581" y="1006143"/>
              <a:ext cx="279235" cy="949691"/>
            </a:xfrm>
            <a:custGeom>
              <a:avLst/>
              <a:gdLst>
                <a:gd name="connsiteX0" fmla="*/ 278452 w 279235"/>
                <a:gd name="connsiteY0" fmla="*/ 1390 h 949691"/>
                <a:gd name="connsiteX1" fmla="*/ 109119 w 279235"/>
                <a:gd name="connsiteY1" fmla="*/ 373924 h 949691"/>
                <a:gd name="connsiteX2" fmla="*/ 58319 w 279235"/>
                <a:gd name="connsiteY2" fmla="*/ 754924 h 949691"/>
                <a:gd name="connsiteX3" fmla="*/ 92186 w 279235"/>
                <a:gd name="connsiteY3" fmla="*/ 945424 h 949691"/>
                <a:gd name="connsiteX4" fmla="*/ 7519 w 279235"/>
                <a:gd name="connsiteY4" fmla="*/ 581357 h 949691"/>
                <a:gd name="connsiteX5" fmla="*/ 32919 w 279235"/>
                <a:gd name="connsiteY5" fmla="*/ 259624 h 949691"/>
                <a:gd name="connsiteX6" fmla="*/ 278452 w 279235"/>
                <a:gd name="connsiteY6" fmla="*/ 1390 h 94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235" h="949691">
                  <a:moveTo>
                    <a:pt x="278452" y="1390"/>
                  </a:moveTo>
                  <a:cubicBezTo>
                    <a:pt x="291152" y="20440"/>
                    <a:pt x="145808" y="248335"/>
                    <a:pt x="109119" y="373924"/>
                  </a:cubicBezTo>
                  <a:cubicBezTo>
                    <a:pt x="72430" y="499513"/>
                    <a:pt x="61141" y="659674"/>
                    <a:pt x="58319" y="754924"/>
                  </a:cubicBezTo>
                  <a:cubicBezTo>
                    <a:pt x="55497" y="850174"/>
                    <a:pt x="100653" y="974352"/>
                    <a:pt x="92186" y="945424"/>
                  </a:cubicBezTo>
                  <a:cubicBezTo>
                    <a:pt x="83719" y="916496"/>
                    <a:pt x="17397" y="695657"/>
                    <a:pt x="7519" y="581357"/>
                  </a:cubicBezTo>
                  <a:cubicBezTo>
                    <a:pt x="-2359" y="467057"/>
                    <a:pt x="-9414" y="355580"/>
                    <a:pt x="32919" y="259624"/>
                  </a:cubicBezTo>
                  <a:cubicBezTo>
                    <a:pt x="75252" y="163669"/>
                    <a:pt x="265752" y="-17660"/>
                    <a:pt x="278452" y="139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25A3B935-BA80-4D37-9158-130350F444C5}"/>
                </a:ext>
              </a:extLst>
            </p:cNvPr>
            <p:cNvSpPr/>
            <p:nvPr/>
          </p:nvSpPr>
          <p:spPr>
            <a:xfrm>
              <a:off x="7469148" y="1772519"/>
              <a:ext cx="718153" cy="764060"/>
            </a:xfrm>
            <a:custGeom>
              <a:avLst/>
              <a:gdLst>
                <a:gd name="connsiteX0" fmla="*/ 66185 w 718153"/>
                <a:gd name="connsiteY0" fmla="*/ 60514 h 764060"/>
                <a:gd name="connsiteX1" fmla="*/ 362519 w 718153"/>
                <a:gd name="connsiteY1" fmla="*/ 361081 h 764060"/>
                <a:gd name="connsiteX2" fmla="*/ 599585 w 718153"/>
                <a:gd name="connsiteY2" fmla="*/ 471148 h 764060"/>
                <a:gd name="connsiteX3" fmla="*/ 718119 w 718153"/>
                <a:gd name="connsiteY3" fmla="*/ 763248 h 764060"/>
                <a:gd name="connsiteX4" fmla="*/ 608052 w 718153"/>
                <a:gd name="connsiteY4" fmla="*/ 551581 h 764060"/>
                <a:gd name="connsiteX5" fmla="*/ 299019 w 718153"/>
                <a:gd name="connsiteY5" fmla="*/ 348381 h 764060"/>
                <a:gd name="connsiteX6" fmla="*/ 116985 w 718153"/>
                <a:gd name="connsiteY6" fmla="*/ 98614 h 764060"/>
                <a:gd name="connsiteX7" fmla="*/ 2685 w 718153"/>
                <a:gd name="connsiteY7" fmla="*/ 1248 h 764060"/>
                <a:gd name="connsiteX8" fmla="*/ 66185 w 718153"/>
                <a:gd name="connsiteY8" fmla="*/ 60514 h 7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153" h="764060">
                  <a:moveTo>
                    <a:pt x="66185" y="60514"/>
                  </a:moveTo>
                  <a:cubicBezTo>
                    <a:pt x="126157" y="120486"/>
                    <a:pt x="273619" y="292642"/>
                    <a:pt x="362519" y="361081"/>
                  </a:cubicBezTo>
                  <a:cubicBezTo>
                    <a:pt x="451419" y="429520"/>
                    <a:pt x="540318" y="404120"/>
                    <a:pt x="599585" y="471148"/>
                  </a:cubicBezTo>
                  <a:cubicBezTo>
                    <a:pt x="658852" y="538176"/>
                    <a:pt x="716708" y="749843"/>
                    <a:pt x="718119" y="763248"/>
                  </a:cubicBezTo>
                  <a:cubicBezTo>
                    <a:pt x="719530" y="776653"/>
                    <a:pt x="677902" y="620725"/>
                    <a:pt x="608052" y="551581"/>
                  </a:cubicBezTo>
                  <a:cubicBezTo>
                    <a:pt x="538202" y="482437"/>
                    <a:pt x="380863" y="423875"/>
                    <a:pt x="299019" y="348381"/>
                  </a:cubicBezTo>
                  <a:cubicBezTo>
                    <a:pt x="217175" y="272887"/>
                    <a:pt x="166374" y="156469"/>
                    <a:pt x="116985" y="98614"/>
                  </a:cubicBezTo>
                  <a:cubicBezTo>
                    <a:pt x="67596" y="40759"/>
                    <a:pt x="11857" y="5481"/>
                    <a:pt x="2685" y="1248"/>
                  </a:cubicBezTo>
                  <a:cubicBezTo>
                    <a:pt x="-6487" y="-2985"/>
                    <a:pt x="6213" y="542"/>
                    <a:pt x="66185" y="6051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9C48088F-ECC7-4E82-90EA-2F488B86E5B0}"/>
                </a:ext>
              </a:extLst>
            </p:cNvPr>
            <p:cNvSpPr/>
            <p:nvPr/>
          </p:nvSpPr>
          <p:spPr>
            <a:xfrm>
              <a:off x="6609704" y="1106779"/>
              <a:ext cx="565807" cy="549855"/>
            </a:xfrm>
            <a:custGeom>
              <a:avLst/>
              <a:gdLst>
                <a:gd name="connsiteX0" fmla="*/ 2763 w 565807"/>
                <a:gd name="connsiteY0" fmla="*/ 2354 h 549855"/>
                <a:gd name="connsiteX1" fmla="*/ 189029 w 565807"/>
                <a:gd name="connsiteY1" fmla="*/ 256354 h 549855"/>
                <a:gd name="connsiteX2" fmla="*/ 332963 w 565807"/>
                <a:gd name="connsiteY2" fmla="*/ 362188 h 549855"/>
                <a:gd name="connsiteX3" fmla="*/ 565796 w 565807"/>
                <a:gd name="connsiteY3" fmla="*/ 548454 h 549855"/>
                <a:gd name="connsiteX4" fmla="*/ 341429 w 565807"/>
                <a:gd name="connsiteY4" fmla="*/ 421454 h 549855"/>
                <a:gd name="connsiteX5" fmla="*/ 2763 w 565807"/>
                <a:gd name="connsiteY5" fmla="*/ 2354 h 54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807" h="549855">
                  <a:moveTo>
                    <a:pt x="2763" y="2354"/>
                  </a:moveTo>
                  <a:cubicBezTo>
                    <a:pt x="-22637" y="-25163"/>
                    <a:pt x="133996" y="196382"/>
                    <a:pt x="189029" y="256354"/>
                  </a:cubicBezTo>
                  <a:cubicBezTo>
                    <a:pt x="244062" y="316326"/>
                    <a:pt x="270169" y="313505"/>
                    <a:pt x="332963" y="362188"/>
                  </a:cubicBezTo>
                  <a:cubicBezTo>
                    <a:pt x="395757" y="410871"/>
                    <a:pt x="564385" y="538576"/>
                    <a:pt x="565796" y="548454"/>
                  </a:cubicBezTo>
                  <a:cubicBezTo>
                    <a:pt x="567207" y="558332"/>
                    <a:pt x="433857" y="515998"/>
                    <a:pt x="341429" y="421454"/>
                  </a:cubicBezTo>
                  <a:cubicBezTo>
                    <a:pt x="249001" y="326910"/>
                    <a:pt x="28163" y="29871"/>
                    <a:pt x="2763" y="23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BC41743C-8503-4070-A46C-AB973297683A}"/>
                </a:ext>
              </a:extLst>
            </p:cNvPr>
            <p:cNvSpPr/>
            <p:nvPr/>
          </p:nvSpPr>
          <p:spPr>
            <a:xfrm>
              <a:off x="4439411" y="1860723"/>
              <a:ext cx="946594" cy="2786569"/>
            </a:xfrm>
            <a:custGeom>
              <a:avLst/>
              <a:gdLst>
                <a:gd name="connsiteX0" fmla="*/ 183389 w 946594"/>
                <a:gd name="connsiteY0" fmla="*/ 963757 h 2786569"/>
                <a:gd name="connsiteX1" fmla="*/ 203709 w 946594"/>
                <a:gd name="connsiteY1" fmla="*/ 1563197 h 2786569"/>
                <a:gd name="connsiteX2" fmla="*/ 432309 w 946594"/>
                <a:gd name="connsiteY2" fmla="*/ 2213437 h 2786569"/>
                <a:gd name="connsiteX3" fmla="*/ 940309 w 946594"/>
                <a:gd name="connsiteY3" fmla="*/ 2777317 h 2786569"/>
                <a:gd name="connsiteX4" fmla="*/ 681229 w 946594"/>
                <a:gd name="connsiteY4" fmla="*/ 2518237 h 2786569"/>
                <a:gd name="connsiteX5" fmla="*/ 173229 w 946594"/>
                <a:gd name="connsiteY5" fmla="*/ 1928957 h 2786569"/>
                <a:gd name="connsiteX6" fmla="*/ 509 w 946594"/>
                <a:gd name="connsiteY6" fmla="*/ 857077 h 2786569"/>
                <a:gd name="connsiteX7" fmla="*/ 127509 w 946594"/>
                <a:gd name="connsiteY7" fmla="*/ 125557 h 2786569"/>
                <a:gd name="connsiteX8" fmla="*/ 330709 w 946594"/>
                <a:gd name="connsiteY8" fmla="*/ 84917 h 2786569"/>
                <a:gd name="connsiteX9" fmla="*/ 193549 w 946594"/>
                <a:gd name="connsiteY9" fmla="*/ 450677 h 2786569"/>
                <a:gd name="connsiteX10" fmla="*/ 168149 w 946594"/>
                <a:gd name="connsiteY10" fmla="*/ 694517 h 2786569"/>
                <a:gd name="connsiteX11" fmla="*/ 157989 w 946594"/>
                <a:gd name="connsiteY11" fmla="*/ 816437 h 2786569"/>
                <a:gd name="connsiteX12" fmla="*/ 234189 w 946594"/>
                <a:gd name="connsiteY12" fmla="*/ 201757 h 2786569"/>
                <a:gd name="connsiteX13" fmla="*/ 244349 w 946594"/>
                <a:gd name="connsiteY13" fmla="*/ 95077 h 2786569"/>
                <a:gd name="connsiteX14" fmla="*/ 254509 w 946594"/>
                <a:gd name="connsiteY14" fmla="*/ 34117 h 2786569"/>
                <a:gd name="connsiteX15" fmla="*/ 224029 w 946594"/>
                <a:gd name="connsiteY15" fmla="*/ 658957 h 278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6594" h="2786569">
                  <a:moveTo>
                    <a:pt x="183389" y="963757"/>
                  </a:moveTo>
                  <a:cubicBezTo>
                    <a:pt x="172805" y="1159337"/>
                    <a:pt x="162222" y="1354917"/>
                    <a:pt x="203709" y="1563197"/>
                  </a:cubicBezTo>
                  <a:cubicBezTo>
                    <a:pt x="245196" y="1771477"/>
                    <a:pt x="309542" y="2011084"/>
                    <a:pt x="432309" y="2213437"/>
                  </a:cubicBezTo>
                  <a:cubicBezTo>
                    <a:pt x="555076" y="2415790"/>
                    <a:pt x="898822" y="2726517"/>
                    <a:pt x="940309" y="2777317"/>
                  </a:cubicBezTo>
                  <a:cubicBezTo>
                    <a:pt x="981796" y="2828117"/>
                    <a:pt x="809076" y="2659630"/>
                    <a:pt x="681229" y="2518237"/>
                  </a:cubicBezTo>
                  <a:cubicBezTo>
                    <a:pt x="553382" y="2376844"/>
                    <a:pt x="286682" y="2205817"/>
                    <a:pt x="173229" y="1928957"/>
                  </a:cubicBezTo>
                  <a:cubicBezTo>
                    <a:pt x="59776" y="1652097"/>
                    <a:pt x="8129" y="1157644"/>
                    <a:pt x="509" y="857077"/>
                  </a:cubicBezTo>
                  <a:cubicBezTo>
                    <a:pt x="-7111" y="556510"/>
                    <a:pt x="72476" y="254250"/>
                    <a:pt x="127509" y="125557"/>
                  </a:cubicBezTo>
                  <a:cubicBezTo>
                    <a:pt x="182542" y="-3136"/>
                    <a:pt x="319702" y="30730"/>
                    <a:pt x="330709" y="84917"/>
                  </a:cubicBezTo>
                  <a:cubicBezTo>
                    <a:pt x="341716" y="139104"/>
                    <a:pt x="220642" y="349077"/>
                    <a:pt x="193549" y="450677"/>
                  </a:cubicBezTo>
                  <a:cubicBezTo>
                    <a:pt x="166456" y="552277"/>
                    <a:pt x="174076" y="633557"/>
                    <a:pt x="168149" y="694517"/>
                  </a:cubicBezTo>
                  <a:cubicBezTo>
                    <a:pt x="162222" y="755477"/>
                    <a:pt x="146982" y="898564"/>
                    <a:pt x="157989" y="816437"/>
                  </a:cubicBezTo>
                  <a:cubicBezTo>
                    <a:pt x="168996" y="734310"/>
                    <a:pt x="219796" y="321984"/>
                    <a:pt x="234189" y="201757"/>
                  </a:cubicBezTo>
                  <a:cubicBezTo>
                    <a:pt x="248582" y="81530"/>
                    <a:pt x="240962" y="123017"/>
                    <a:pt x="244349" y="95077"/>
                  </a:cubicBezTo>
                  <a:cubicBezTo>
                    <a:pt x="247736" y="67137"/>
                    <a:pt x="257896" y="-59863"/>
                    <a:pt x="254509" y="34117"/>
                  </a:cubicBezTo>
                  <a:cubicBezTo>
                    <a:pt x="251122" y="128097"/>
                    <a:pt x="237575" y="393527"/>
                    <a:pt x="224029" y="658957"/>
                  </a:cubicBezTo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4E0B0096-6CCE-410F-A9E5-50473920DF90}"/>
                </a:ext>
              </a:extLst>
            </p:cNvPr>
            <p:cNvSpPr/>
            <p:nvPr/>
          </p:nvSpPr>
          <p:spPr>
            <a:xfrm>
              <a:off x="7358430" y="1018552"/>
              <a:ext cx="825092" cy="1186507"/>
            </a:xfrm>
            <a:custGeom>
              <a:avLst/>
              <a:gdLst>
                <a:gd name="connsiteX0" fmla="*/ 3337 w 825092"/>
                <a:gd name="connsiteY0" fmla="*/ 5915 h 1186507"/>
                <a:gd name="connsiteX1" fmla="*/ 367403 w 825092"/>
                <a:gd name="connsiteY1" fmla="*/ 446181 h 1186507"/>
                <a:gd name="connsiteX2" fmla="*/ 811903 w 825092"/>
                <a:gd name="connsiteY2" fmla="*/ 1165848 h 1186507"/>
                <a:gd name="connsiteX3" fmla="*/ 667970 w 825092"/>
                <a:gd name="connsiteY3" fmla="*/ 945715 h 1186507"/>
                <a:gd name="connsiteX4" fmla="*/ 261570 w 825092"/>
                <a:gd name="connsiteY4" fmla="*/ 471581 h 1186507"/>
                <a:gd name="connsiteX5" fmla="*/ 189603 w 825092"/>
                <a:gd name="connsiteY5" fmla="*/ 209115 h 1186507"/>
                <a:gd name="connsiteX6" fmla="*/ 3337 w 825092"/>
                <a:gd name="connsiteY6" fmla="*/ 5915 h 11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092" h="1186507">
                  <a:moveTo>
                    <a:pt x="3337" y="5915"/>
                  </a:moveTo>
                  <a:cubicBezTo>
                    <a:pt x="32970" y="45426"/>
                    <a:pt x="232642" y="252859"/>
                    <a:pt x="367403" y="446181"/>
                  </a:cubicBezTo>
                  <a:cubicBezTo>
                    <a:pt x="502164" y="639503"/>
                    <a:pt x="761809" y="1082592"/>
                    <a:pt x="811903" y="1165848"/>
                  </a:cubicBezTo>
                  <a:cubicBezTo>
                    <a:pt x="861997" y="1249104"/>
                    <a:pt x="759692" y="1061426"/>
                    <a:pt x="667970" y="945715"/>
                  </a:cubicBezTo>
                  <a:cubicBezTo>
                    <a:pt x="576248" y="830004"/>
                    <a:pt x="341298" y="594348"/>
                    <a:pt x="261570" y="471581"/>
                  </a:cubicBezTo>
                  <a:cubicBezTo>
                    <a:pt x="181842" y="348814"/>
                    <a:pt x="229114" y="283198"/>
                    <a:pt x="189603" y="209115"/>
                  </a:cubicBezTo>
                  <a:cubicBezTo>
                    <a:pt x="150092" y="135032"/>
                    <a:pt x="-26296" y="-33596"/>
                    <a:pt x="3337" y="591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986F2F67-41CC-409F-940E-9A5ACD594527}"/>
                </a:ext>
              </a:extLst>
            </p:cNvPr>
            <p:cNvSpPr/>
            <p:nvPr/>
          </p:nvSpPr>
          <p:spPr>
            <a:xfrm>
              <a:off x="7196665" y="536949"/>
              <a:ext cx="199002" cy="305988"/>
            </a:xfrm>
            <a:custGeom>
              <a:avLst/>
              <a:gdLst>
                <a:gd name="connsiteX0" fmla="*/ 2 w 199002"/>
                <a:gd name="connsiteY0" fmla="*/ 684 h 305988"/>
                <a:gd name="connsiteX1" fmla="*/ 156635 w 199002"/>
                <a:gd name="connsiteY1" fmla="*/ 114984 h 305988"/>
                <a:gd name="connsiteX2" fmla="*/ 198968 w 199002"/>
                <a:gd name="connsiteY2" fmla="*/ 305484 h 305988"/>
                <a:gd name="connsiteX3" fmla="*/ 152402 w 199002"/>
                <a:gd name="connsiteY3" fmla="*/ 165784 h 305988"/>
                <a:gd name="connsiteX4" fmla="*/ 2 w 199002"/>
                <a:gd name="connsiteY4" fmla="*/ 684 h 30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02" h="305988">
                  <a:moveTo>
                    <a:pt x="2" y="684"/>
                  </a:moveTo>
                  <a:cubicBezTo>
                    <a:pt x="708" y="-7783"/>
                    <a:pt x="123474" y="64184"/>
                    <a:pt x="156635" y="114984"/>
                  </a:cubicBezTo>
                  <a:cubicBezTo>
                    <a:pt x="189796" y="165784"/>
                    <a:pt x="199674" y="297017"/>
                    <a:pt x="198968" y="305484"/>
                  </a:cubicBezTo>
                  <a:cubicBezTo>
                    <a:pt x="198262" y="313951"/>
                    <a:pt x="179919" y="213762"/>
                    <a:pt x="152402" y="165784"/>
                  </a:cubicBezTo>
                  <a:cubicBezTo>
                    <a:pt x="124885" y="117806"/>
                    <a:pt x="-704" y="9151"/>
                    <a:pt x="2" y="68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6D353E36-1716-45DE-9539-252204824759}"/>
                </a:ext>
              </a:extLst>
            </p:cNvPr>
            <p:cNvSpPr/>
            <p:nvPr/>
          </p:nvSpPr>
          <p:spPr>
            <a:xfrm>
              <a:off x="8242300" y="1147233"/>
              <a:ext cx="318583" cy="1089787"/>
            </a:xfrm>
            <a:custGeom>
              <a:avLst/>
              <a:gdLst>
                <a:gd name="connsiteX0" fmla="*/ 0 w 318583"/>
                <a:gd name="connsiteY0" fmla="*/ 0 h 1089787"/>
                <a:gd name="connsiteX1" fmla="*/ 127000 w 318583"/>
                <a:gd name="connsiteY1" fmla="*/ 325967 h 1089787"/>
                <a:gd name="connsiteX2" fmla="*/ 254000 w 318583"/>
                <a:gd name="connsiteY2" fmla="*/ 588434 h 1089787"/>
                <a:gd name="connsiteX3" fmla="*/ 313267 w 318583"/>
                <a:gd name="connsiteY3" fmla="*/ 833967 h 1089787"/>
                <a:gd name="connsiteX4" fmla="*/ 309033 w 318583"/>
                <a:gd name="connsiteY4" fmla="*/ 1087967 h 1089787"/>
                <a:gd name="connsiteX5" fmla="*/ 254000 w 318583"/>
                <a:gd name="connsiteY5" fmla="*/ 698500 h 1089787"/>
                <a:gd name="connsiteX6" fmla="*/ 143933 w 318583"/>
                <a:gd name="connsiteY6" fmla="*/ 385234 h 1089787"/>
                <a:gd name="connsiteX7" fmla="*/ 16933 w 318583"/>
                <a:gd name="connsiteY7" fmla="*/ 93134 h 1089787"/>
                <a:gd name="connsiteX8" fmla="*/ 63500 w 318583"/>
                <a:gd name="connsiteY8" fmla="*/ 71967 h 10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583" h="1089787">
                  <a:moveTo>
                    <a:pt x="0" y="0"/>
                  </a:moveTo>
                  <a:cubicBezTo>
                    <a:pt x="42333" y="113947"/>
                    <a:pt x="84667" y="227895"/>
                    <a:pt x="127000" y="325967"/>
                  </a:cubicBezTo>
                  <a:cubicBezTo>
                    <a:pt x="169333" y="424039"/>
                    <a:pt x="222956" y="503767"/>
                    <a:pt x="254000" y="588434"/>
                  </a:cubicBezTo>
                  <a:cubicBezTo>
                    <a:pt x="285044" y="673101"/>
                    <a:pt x="304095" y="750712"/>
                    <a:pt x="313267" y="833967"/>
                  </a:cubicBezTo>
                  <a:cubicBezTo>
                    <a:pt x="322439" y="917222"/>
                    <a:pt x="318911" y="1110545"/>
                    <a:pt x="309033" y="1087967"/>
                  </a:cubicBezTo>
                  <a:cubicBezTo>
                    <a:pt x="299155" y="1065389"/>
                    <a:pt x="281517" y="815622"/>
                    <a:pt x="254000" y="698500"/>
                  </a:cubicBezTo>
                  <a:cubicBezTo>
                    <a:pt x="226483" y="581378"/>
                    <a:pt x="183444" y="486128"/>
                    <a:pt x="143933" y="385234"/>
                  </a:cubicBezTo>
                  <a:cubicBezTo>
                    <a:pt x="104422" y="284340"/>
                    <a:pt x="30338" y="145345"/>
                    <a:pt x="16933" y="93134"/>
                  </a:cubicBezTo>
                  <a:cubicBezTo>
                    <a:pt x="3528" y="40923"/>
                    <a:pt x="33514" y="56445"/>
                    <a:pt x="63500" y="71967"/>
                  </a:cubicBezTo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9F862504-D317-4089-98AA-000FB8DB05B8}"/>
                </a:ext>
              </a:extLst>
            </p:cNvPr>
            <p:cNvSpPr/>
            <p:nvPr/>
          </p:nvSpPr>
          <p:spPr>
            <a:xfrm>
              <a:off x="7365960" y="1921414"/>
              <a:ext cx="635061" cy="403364"/>
            </a:xfrm>
            <a:custGeom>
              <a:avLst/>
              <a:gdLst>
                <a:gd name="connsiteX0" fmla="*/ 40 w 635061"/>
                <a:gd name="connsiteY0" fmla="*/ 519 h 403364"/>
                <a:gd name="connsiteX1" fmla="*/ 249807 w 635061"/>
                <a:gd name="connsiteY1" fmla="*/ 191019 h 403364"/>
                <a:gd name="connsiteX2" fmla="*/ 635040 w 635061"/>
                <a:gd name="connsiteY2" fmla="*/ 402686 h 403364"/>
                <a:gd name="connsiteX3" fmla="*/ 266740 w 635061"/>
                <a:gd name="connsiteY3" fmla="*/ 250286 h 403364"/>
                <a:gd name="connsiteX4" fmla="*/ 40 w 635061"/>
                <a:gd name="connsiteY4" fmla="*/ 519 h 4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61" h="403364">
                  <a:moveTo>
                    <a:pt x="40" y="519"/>
                  </a:moveTo>
                  <a:cubicBezTo>
                    <a:pt x="-2782" y="-9359"/>
                    <a:pt x="143974" y="123991"/>
                    <a:pt x="249807" y="191019"/>
                  </a:cubicBezTo>
                  <a:cubicBezTo>
                    <a:pt x="355640" y="258047"/>
                    <a:pt x="632218" y="392808"/>
                    <a:pt x="635040" y="402686"/>
                  </a:cubicBezTo>
                  <a:cubicBezTo>
                    <a:pt x="637862" y="412564"/>
                    <a:pt x="366223" y="312375"/>
                    <a:pt x="266740" y="250286"/>
                  </a:cubicBezTo>
                  <a:cubicBezTo>
                    <a:pt x="167257" y="188197"/>
                    <a:pt x="2862" y="10397"/>
                    <a:pt x="40" y="51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BFDFF733-5A66-4E94-8CBF-7A553F22418B}"/>
                </a:ext>
              </a:extLst>
            </p:cNvPr>
            <p:cNvSpPr/>
            <p:nvPr/>
          </p:nvSpPr>
          <p:spPr>
            <a:xfrm>
              <a:off x="6723400" y="1415068"/>
              <a:ext cx="888176" cy="792904"/>
            </a:xfrm>
            <a:custGeom>
              <a:avLst/>
              <a:gdLst>
                <a:gd name="connsiteX0" fmla="*/ 3367 w 888176"/>
                <a:gd name="connsiteY0" fmla="*/ 3099 h 792904"/>
                <a:gd name="connsiteX1" fmla="*/ 104967 w 888176"/>
                <a:gd name="connsiteY1" fmla="*/ 210532 h 792904"/>
                <a:gd name="connsiteX2" fmla="*/ 164233 w 888176"/>
                <a:gd name="connsiteY2" fmla="*/ 384099 h 792904"/>
                <a:gd name="connsiteX3" fmla="*/ 452100 w 888176"/>
                <a:gd name="connsiteY3" fmla="*/ 676199 h 792904"/>
                <a:gd name="connsiteX4" fmla="*/ 888133 w 888176"/>
                <a:gd name="connsiteY4" fmla="*/ 790499 h 792904"/>
                <a:gd name="connsiteX5" fmla="*/ 477500 w 888176"/>
                <a:gd name="connsiteY5" fmla="*/ 583065 h 792904"/>
                <a:gd name="connsiteX6" fmla="*/ 240433 w 888176"/>
                <a:gd name="connsiteY6" fmla="*/ 379865 h 792904"/>
                <a:gd name="connsiteX7" fmla="*/ 3367 w 888176"/>
                <a:gd name="connsiteY7" fmla="*/ 3099 h 79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176" h="792904">
                  <a:moveTo>
                    <a:pt x="3367" y="3099"/>
                  </a:moveTo>
                  <a:cubicBezTo>
                    <a:pt x="-19211" y="-25123"/>
                    <a:pt x="78156" y="147032"/>
                    <a:pt x="104967" y="210532"/>
                  </a:cubicBezTo>
                  <a:cubicBezTo>
                    <a:pt x="131778" y="274032"/>
                    <a:pt x="106378" y="306488"/>
                    <a:pt x="164233" y="384099"/>
                  </a:cubicBezTo>
                  <a:cubicBezTo>
                    <a:pt x="222088" y="461710"/>
                    <a:pt x="331450" y="608466"/>
                    <a:pt x="452100" y="676199"/>
                  </a:cubicBezTo>
                  <a:cubicBezTo>
                    <a:pt x="572750" y="743932"/>
                    <a:pt x="883900" y="806021"/>
                    <a:pt x="888133" y="790499"/>
                  </a:cubicBezTo>
                  <a:cubicBezTo>
                    <a:pt x="892366" y="774977"/>
                    <a:pt x="585450" y="651504"/>
                    <a:pt x="477500" y="583065"/>
                  </a:cubicBezTo>
                  <a:cubicBezTo>
                    <a:pt x="369550" y="514626"/>
                    <a:pt x="317338" y="472293"/>
                    <a:pt x="240433" y="379865"/>
                  </a:cubicBezTo>
                  <a:cubicBezTo>
                    <a:pt x="163528" y="287437"/>
                    <a:pt x="25945" y="31321"/>
                    <a:pt x="3367" y="309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4A19D2A4-38F3-4C79-BD98-B4B6052AEBA8}"/>
                </a:ext>
              </a:extLst>
            </p:cNvPr>
            <p:cNvSpPr/>
            <p:nvPr/>
          </p:nvSpPr>
          <p:spPr>
            <a:xfrm>
              <a:off x="7756524" y="1736815"/>
              <a:ext cx="698175" cy="680718"/>
            </a:xfrm>
            <a:custGeom>
              <a:avLst/>
              <a:gdLst>
                <a:gd name="connsiteX0" fmla="*/ 11643 w 698175"/>
                <a:gd name="connsiteY0" fmla="*/ 11552 h 680718"/>
                <a:gd name="connsiteX1" fmla="*/ 197909 w 698175"/>
                <a:gd name="connsiteY1" fmla="*/ 206285 h 680718"/>
                <a:gd name="connsiteX2" fmla="*/ 286809 w 698175"/>
                <a:gd name="connsiteY2" fmla="*/ 430652 h 680718"/>
                <a:gd name="connsiteX3" fmla="*/ 697443 w 698175"/>
                <a:gd name="connsiteY3" fmla="*/ 680418 h 680718"/>
                <a:gd name="connsiteX4" fmla="*/ 384176 w 698175"/>
                <a:gd name="connsiteY4" fmla="*/ 477218 h 680718"/>
                <a:gd name="connsiteX5" fmla="*/ 269876 w 698175"/>
                <a:gd name="connsiteY5" fmla="*/ 282485 h 680718"/>
                <a:gd name="connsiteX6" fmla="*/ 45509 w 698175"/>
                <a:gd name="connsiteY6" fmla="*/ 49652 h 680718"/>
                <a:gd name="connsiteX7" fmla="*/ 11643 w 698175"/>
                <a:gd name="connsiteY7" fmla="*/ 11552 h 68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175" h="680718">
                  <a:moveTo>
                    <a:pt x="11643" y="11552"/>
                  </a:moveTo>
                  <a:cubicBezTo>
                    <a:pt x="37043" y="37658"/>
                    <a:pt x="152048" y="136435"/>
                    <a:pt x="197909" y="206285"/>
                  </a:cubicBezTo>
                  <a:cubicBezTo>
                    <a:pt x="243770" y="276135"/>
                    <a:pt x="203553" y="351630"/>
                    <a:pt x="286809" y="430652"/>
                  </a:cubicBezTo>
                  <a:cubicBezTo>
                    <a:pt x="370065" y="509674"/>
                    <a:pt x="681215" y="672657"/>
                    <a:pt x="697443" y="680418"/>
                  </a:cubicBezTo>
                  <a:cubicBezTo>
                    <a:pt x="713671" y="688179"/>
                    <a:pt x="455437" y="543540"/>
                    <a:pt x="384176" y="477218"/>
                  </a:cubicBezTo>
                  <a:cubicBezTo>
                    <a:pt x="312915" y="410896"/>
                    <a:pt x="326321" y="353746"/>
                    <a:pt x="269876" y="282485"/>
                  </a:cubicBezTo>
                  <a:cubicBezTo>
                    <a:pt x="213432" y="211224"/>
                    <a:pt x="86431" y="93397"/>
                    <a:pt x="45509" y="49652"/>
                  </a:cubicBezTo>
                  <a:cubicBezTo>
                    <a:pt x="4587" y="5907"/>
                    <a:pt x="-13757" y="-14554"/>
                    <a:pt x="11643" y="1155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801B8C44-ECEB-49B4-BAAF-691F10843AD8}"/>
                </a:ext>
              </a:extLst>
            </p:cNvPr>
            <p:cNvSpPr/>
            <p:nvPr/>
          </p:nvSpPr>
          <p:spPr>
            <a:xfrm>
              <a:off x="6599621" y="331992"/>
              <a:ext cx="355842" cy="221393"/>
            </a:xfrm>
            <a:custGeom>
              <a:avLst/>
              <a:gdLst>
                <a:gd name="connsiteX0" fmla="*/ 146 w 355842"/>
                <a:gd name="connsiteY0" fmla="*/ 2441 h 221393"/>
                <a:gd name="connsiteX1" fmla="*/ 165246 w 355842"/>
                <a:gd name="connsiteY1" fmla="*/ 159075 h 221393"/>
                <a:gd name="connsiteX2" fmla="*/ 355746 w 355842"/>
                <a:gd name="connsiteY2" fmla="*/ 218341 h 221393"/>
                <a:gd name="connsiteX3" fmla="*/ 139846 w 355842"/>
                <a:gd name="connsiteY3" fmla="*/ 74408 h 221393"/>
                <a:gd name="connsiteX4" fmla="*/ 146 w 355842"/>
                <a:gd name="connsiteY4" fmla="*/ 2441 h 22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42" h="221393">
                  <a:moveTo>
                    <a:pt x="146" y="2441"/>
                  </a:moveTo>
                  <a:cubicBezTo>
                    <a:pt x="4379" y="16552"/>
                    <a:pt x="105979" y="123092"/>
                    <a:pt x="165246" y="159075"/>
                  </a:cubicBezTo>
                  <a:cubicBezTo>
                    <a:pt x="224513" y="195058"/>
                    <a:pt x="359979" y="232452"/>
                    <a:pt x="355746" y="218341"/>
                  </a:cubicBezTo>
                  <a:cubicBezTo>
                    <a:pt x="351513" y="204230"/>
                    <a:pt x="195585" y="110391"/>
                    <a:pt x="139846" y="74408"/>
                  </a:cubicBezTo>
                  <a:cubicBezTo>
                    <a:pt x="84107" y="38425"/>
                    <a:pt x="-4087" y="-11670"/>
                    <a:pt x="146" y="244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D676F706-9C9D-4593-B616-1E73257983EF}"/>
                </a:ext>
              </a:extLst>
            </p:cNvPr>
            <p:cNvSpPr/>
            <p:nvPr/>
          </p:nvSpPr>
          <p:spPr>
            <a:xfrm>
              <a:off x="4858108" y="888709"/>
              <a:ext cx="353347" cy="849647"/>
            </a:xfrm>
            <a:custGeom>
              <a:avLst/>
              <a:gdLst>
                <a:gd name="connsiteX0" fmla="*/ 353125 w 353347"/>
                <a:gd name="connsiteY0" fmla="*/ 4524 h 849647"/>
                <a:gd name="connsiteX1" fmla="*/ 192259 w 353347"/>
                <a:gd name="connsiteY1" fmla="*/ 351658 h 849647"/>
                <a:gd name="connsiteX2" fmla="*/ 137225 w 353347"/>
                <a:gd name="connsiteY2" fmla="*/ 817324 h 849647"/>
                <a:gd name="connsiteX3" fmla="*/ 103359 w 353347"/>
                <a:gd name="connsiteY3" fmla="*/ 787691 h 849647"/>
                <a:gd name="connsiteX4" fmla="*/ 14459 w 353347"/>
                <a:gd name="connsiteY4" fmla="*/ 609891 h 849647"/>
                <a:gd name="connsiteX5" fmla="*/ 14459 w 353347"/>
                <a:gd name="connsiteY5" fmla="*/ 491358 h 849647"/>
                <a:gd name="connsiteX6" fmla="*/ 154159 w 353347"/>
                <a:gd name="connsiteY6" fmla="*/ 173858 h 849647"/>
                <a:gd name="connsiteX7" fmla="*/ 353125 w 353347"/>
                <a:gd name="connsiteY7" fmla="*/ 4524 h 84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47" h="849647">
                  <a:moveTo>
                    <a:pt x="353125" y="4524"/>
                  </a:moveTo>
                  <a:cubicBezTo>
                    <a:pt x="359475" y="34157"/>
                    <a:pt x="228242" y="216191"/>
                    <a:pt x="192259" y="351658"/>
                  </a:cubicBezTo>
                  <a:cubicBezTo>
                    <a:pt x="156276" y="487125"/>
                    <a:pt x="152042" y="744652"/>
                    <a:pt x="137225" y="817324"/>
                  </a:cubicBezTo>
                  <a:cubicBezTo>
                    <a:pt x="122408" y="889996"/>
                    <a:pt x="123820" y="822263"/>
                    <a:pt x="103359" y="787691"/>
                  </a:cubicBezTo>
                  <a:cubicBezTo>
                    <a:pt x="82898" y="753119"/>
                    <a:pt x="29276" y="659280"/>
                    <a:pt x="14459" y="609891"/>
                  </a:cubicBezTo>
                  <a:cubicBezTo>
                    <a:pt x="-358" y="560502"/>
                    <a:pt x="-8824" y="564030"/>
                    <a:pt x="14459" y="491358"/>
                  </a:cubicBezTo>
                  <a:cubicBezTo>
                    <a:pt x="37742" y="418686"/>
                    <a:pt x="98420" y="250058"/>
                    <a:pt x="154159" y="173858"/>
                  </a:cubicBezTo>
                  <a:cubicBezTo>
                    <a:pt x="209898" y="97658"/>
                    <a:pt x="346775" y="-25109"/>
                    <a:pt x="353125" y="452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F0C80EED-E21A-4380-9A4B-D525B558B4B0}"/>
                </a:ext>
              </a:extLst>
            </p:cNvPr>
            <p:cNvSpPr/>
            <p:nvPr/>
          </p:nvSpPr>
          <p:spPr>
            <a:xfrm>
              <a:off x="5968696" y="1075062"/>
              <a:ext cx="381327" cy="562236"/>
            </a:xfrm>
            <a:custGeom>
              <a:avLst/>
              <a:gdLst>
                <a:gd name="connsiteX0" fmla="*/ 304 w 381327"/>
                <a:gd name="connsiteY0" fmla="*/ 205 h 562236"/>
                <a:gd name="connsiteX1" fmla="*/ 178104 w 381327"/>
                <a:gd name="connsiteY1" fmla="*/ 199171 h 562236"/>
                <a:gd name="connsiteX2" fmla="*/ 381304 w 381327"/>
                <a:gd name="connsiteY2" fmla="*/ 559005 h 562236"/>
                <a:gd name="connsiteX3" fmla="*/ 165404 w 381327"/>
                <a:gd name="connsiteY3" fmla="*/ 368505 h 562236"/>
                <a:gd name="connsiteX4" fmla="*/ 135771 w 381327"/>
                <a:gd name="connsiteY4" fmla="*/ 233038 h 562236"/>
                <a:gd name="connsiteX5" fmla="*/ 304 w 381327"/>
                <a:gd name="connsiteY5" fmla="*/ 205 h 5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327" h="562236">
                  <a:moveTo>
                    <a:pt x="304" y="205"/>
                  </a:moveTo>
                  <a:cubicBezTo>
                    <a:pt x="7359" y="-5439"/>
                    <a:pt x="114604" y="106038"/>
                    <a:pt x="178104" y="199171"/>
                  </a:cubicBezTo>
                  <a:cubicBezTo>
                    <a:pt x="241604" y="292304"/>
                    <a:pt x="383421" y="530783"/>
                    <a:pt x="381304" y="559005"/>
                  </a:cubicBezTo>
                  <a:cubicBezTo>
                    <a:pt x="379187" y="587227"/>
                    <a:pt x="206326" y="422833"/>
                    <a:pt x="165404" y="368505"/>
                  </a:cubicBezTo>
                  <a:cubicBezTo>
                    <a:pt x="124482" y="314177"/>
                    <a:pt x="160465" y="289482"/>
                    <a:pt x="135771" y="233038"/>
                  </a:cubicBezTo>
                  <a:cubicBezTo>
                    <a:pt x="111077" y="176594"/>
                    <a:pt x="-6751" y="5849"/>
                    <a:pt x="304" y="2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B28A7567-B66B-44ED-AFD2-34E49C3BAB98}"/>
                </a:ext>
              </a:extLst>
            </p:cNvPr>
            <p:cNvSpPr/>
            <p:nvPr/>
          </p:nvSpPr>
          <p:spPr>
            <a:xfrm>
              <a:off x="4550593" y="256172"/>
              <a:ext cx="1135433" cy="849541"/>
            </a:xfrm>
            <a:custGeom>
              <a:avLst/>
              <a:gdLst>
                <a:gd name="connsiteX0" fmla="*/ 1130540 w 1135433"/>
                <a:gd name="connsiteY0" fmla="*/ 61328 h 849541"/>
                <a:gd name="connsiteX1" fmla="*/ 923107 w 1135433"/>
                <a:gd name="connsiteY1" fmla="*/ 14761 h 849541"/>
                <a:gd name="connsiteX2" fmla="*/ 660640 w 1135433"/>
                <a:gd name="connsiteY2" fmla="*/ 14761 h 849541"/>
                <a:gd name="connsiteX3" fmla="*/ 364307 w 1135433"/>
                <a:gd name="connsiteY3" fmla="*/ 188328 h 849541"/>
                <a:gd name="connsiteX4" fmla="*/ 135707 w 1135433"/>
                <a:gd name="connsiteY4" fmla="*/ 505828 h 849541"/>
                <a:gd name="connsiteX5" fmla="*/ 240 w 1135433"/>
                <a:gd name="connsiteY5" fmla="*/ 848728 h 849541"/>
                <a:gd name="connsiteX6" fmla="*/ 110307 w 1135433"/>
                <a:gd name="connsiteY6" fmla="*/ 590495 h 849541"/>
                <a:gd name="connsiteX7" fmla="*/ 372774 w 1135433"/>
                <a:gd name="connsiteY7" fmla="*/ 251828 h 849541"/>
                <a:gd name="connsiteX8" fmla="*/ 711440 w 1135433"/>
                <a:gd name="connsiteY8" fmla="*/ 74028 h 849541"/>
                <a:gd name="connsiteX9" fmla="*/ 1130540 w 1135433"/>
                <a:gd name="connsiteY9" fmla="*/ 61328 h 84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5433" h="849541">
                  <a:moveTo>
                    <a:pt x="1130540" y="61328"/>
                  </a:moveTo>
                  <a:cubicBezTo>
                    <a:pt x="1165818" y="51450"/>
                    <a:pt x="1001424" y="22522"/>
                    <a:pt x="923107" y="14761"/>
                  </a:cubicBezTo>
                  <a:cubicBezTo>
                    <a:pt x="844790" y="7000"/>
                    <a:pt x="753773" y="-14167"/>
                    <a:pt x="660640" y="14761"/>
                  </a:cubicBezTo>
                  <a:cubicBezTo>
                    <a:pt x="567507" y="43689"/>
                    <a:pt x="451796" y="106484"/>
                    <a:pt x="364307" y="188328"/>
                  </a:cubicBezTo>
                  <a:cubicBezTo>
                    <a:pt x="276818" y="270172"/>
                    <a:pt x="196385" y="395761"/>
                    <a:pt x="135707" y="505828"/>
                  </a:cubicBezTo>
                  <a:cubicBezTo>
                    <a:pt x="75029" y="615895"/>
                    <a:pt x="4473" y="834617"/>
                    <a:pt x="240" y="848728"/>
                  </a:cubicBezTo>
                  <a:cubicBezTo>
                    <a:pt x="-3993" y="862839"/>
                    <a:pt x="48218" y="689978"/>
                    <a:pt x="110307" y="590495"/>
                  </a:cubicBezTo>
                  <a:cubicBezTo>
                    <a:pt x="172396" y="491012"/>
                    <a:pt x="272585" y="337906"/>
                    <a:pt x="372774" y="251828"/>
                  </a:cubicBezTo>
                  <a:cubicBezTo>
                    <a:pt x="472963" y="165750"/>
                    <a:pt x="587968" y="105778"/>
                    <a:pt x="711440" y="74028"/>
                  </a:cubicBezTo>
                  <a:cubicBezTo>
                    <a:pt x="834912" y="42278"/>
                    <a:pt x="1095262" y="71206"/>
                    <a:pt x="1130540" y="6132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5F1A5100-87CE-4B60-9698-7FD02F403BFC}"/>
                </a:ext>
              </a:extLst>
            </p:cNvPr>
            <p:cNvSpPr/>
            <p:nvPr/>
          </p:nvSpPr>
          <p:spPr>
            <a:xfrm>
              <a:off x="8065865" y="2717240"/>
              <a:ext cx="449274" cy="1512626"/>
            </a:xfrm>
            <a:custGeom>
              <a:avLst/>
              <a:gdLst>
                <a:gd name="connsiteX0" fmla="*/ 294978 w 449274"/>
                <a:gd name="connsiteY0" fmla="*/ 334999 h 1512626"/>
                <a:gd name="connsiteX1" fmla="*/ 409278 w 449274"/>
                <a:gd name="connsiteY1" fmla="*/ 572066 h 1512626"/>
                <a:gd name="connsiteX2" fmla="*/ 447378 w 449274"/>
                <a:gd name="connsiteY2" fmla="*/ 804899 h 1512626"/>
                <a:gd name="connsiteX3" fmla="*/ 358478 w 449274"/>
                <a:gd name="connsiteY3" fmla="*/ 1156266 h 1512626"/>
                <a:gd name="connsiteX4" fmla="*/ 2878 w 449274"/>
                <a:gd name="connsiteY4" fmla="*/ 1507633 h 1512626"/>
                <a:gd name="connsiteX5" fmla="*/ 193378 w 449274"/>
                <a:gd name="connsiteY5" fmla="*/ 1334066 h 1512626"/>
                <a:gd name="connsiteX6" fmla="*/ 244178 w 449274"/>
                <a:gd name="connsiteY6" fmla="*/ 936133 h 1512626"/>
                <a:gd name="connsiteX7" fmla="*/ 117178 w 449274"/>
                <a:gd name="connsiteY7" fmla="*/ 406966 h 1512626"/>
                <a:gd name="connsiteX8" fmla="*/ 134111 w 449274"/>
                <a:gd name="connsiteY8" fmla="*/ 566 h 1512626"/>
                <a:gd name="connsiteX9" fmla="*/ 294978 w 449274"/>
                <a:gd name="connsiteY9" fmla="*/ 334999 h 151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274" h="1512626">
                  <a:moveTo>
                    <a:pt x="294978" y="334999"/>
                  </a:moveTo>
                  <a:cubicBezTo>
                    <a:pt x="340839" y="430249"/>
                    <a:pt x="383878" y="493749"/>
                    <a:pt x="409278" y="572066"/>
                  </a:cubicBezTo>
                  <a:cubicBezTo>
                    <a:pt x="434678" y="650383"/>
                    <a:pt x="455845" y="707532"/>
                    <a:pt x="447378" y="804899"/>
                  </a:cubicBezTo>
                  <a:cubicBezTo>
                    <a:pt x="438911" y="902266"/>
                    <a:pt x="432561" y="1039144"/>
                    <a:pt x="358478" y="1156266"/>
                  </a:cubicBezTo>
                  <a:cubicBezTo>
                    <a:pt x="284395" y="1273388"/>
                    <a:pt x="30395" y="1478000"/>
                    <a:pt x="2878" y="1507633"/>
                  </a:cubicBezTo>
                  <a:cubicBezTo>
                    <a:pt x="-24639" y="1537266"/>
                    <a:pt x="153161" y="1429316"/>
                    <a:pt x="193378" y="1334066"/>
                  </a:cubicBezTo>
                  <a:cubicBezTo>
                    <a:pt x="233595" y="1238816"/>
                    <a:pt x="256878" y="1090650"/>
                    <a:pt x="244178" y="936133"/>
                  </a:cubicBezTo>
                  <a:cubicBezTo>
                    <a:pt x="231478" y="781616"/>
                    <a:pt x="135522" y="562894"/>
                    <a:pt x="117178" y="406966"/>
                  </a:cubicBezTo>
                  <a:cubicBezTo>
                    <a:pt x="98833" y="251038"/>
                    <a:pt x="100950" y="14677"/>
                    <a:pt x="134111" y="566"/>
                  </a:cubicBezTo>
                  <a:cubicBezTo>
                    <a:pt x="167272" y="-13545"/>
                    <a:pt x="249117" y="239749"/>
                    <a:pt x="294978" y="33499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351B901C-4DA9-4881-A589-FBB347EA6E50}"/>
                </a:ext>
              </a:extLst>
            </p:cNvPr>
            <p:cNvSpPr/>
            <p:nvPr/>
          </p:nvSpPr>
          <p:spPr>
            <a:xfrm>
              <a:off x="7731659" y="2581274"/>
              <a:ext cx="383592" cy="392976"/>
            </a:xfrm>
            <a:custGeom>
              <a:avLst/>
              <a:gdLst>
                <a:gd name="connsiteX0" fmla="*/ 8991 w 383592"/>
                <a:gd name="connsiteY0" fmla="*/ 19051 h 392976"/>
                <a:gd name="connsiteX1" fmla="*/ 196316 w 383592"/>
                <a:gd name="connsiteY1" fmla="*/ 101601 h 392976"/>
                <a:gd name="connsiteX2" fmla="*/ 358241 w 383592"/>
                <a:gd name="connsiteY2" fmla="*/ 390526 h 392976"/>
                <a:gd name="connsiteX3" fmla="*/ 351891 w 383592"/>
                <a:gd name="connsiteY3" fmla="*/ 228601 h 392976"/>
                <a:gd name="connsiteX4" fmla="*/ 59791 w 383592"/>
                <a:gd name="connsiteY4" fmla="*/ 19051 h 392976"/>
                <a:gd name="connsiteX5" fmla="*/ 8991 w 383592"/>
                <a:gd name="connsiteY5" fmla="*/ 19051 h 3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592" h="392976">
                  <a:moveTo>
                    <a:pt x="8991" y="19051"/>
                  </a:moveTo>
                  <a:cubicBezTo>
                    <a:pt x="31745" y="32809"/>
                    <a:pt x="138108" y="39689"/>
                    <a:pt x="196316" y="101601"/>
                  </a:cubicBezTo>
                  <a:cubicBezTo>
                    <a:pt x="254524" y="163513"/>
                    <a:pt x="332312" y="369359"/>
                    <a:pt x="358241" y="390526"/>
                  </a:cubicBezTo>
                  <a:cubicBezTo>
                    <a:pt x="384170" y="411693"/>
                    <a:pt x="401633" y="290514"/>
                    <a:pt x="351891" y="228601"/>
                  </a:cubicBezTo>
                  <a:cubicBezTo>
                    <a:pt x="302149" y="166688"/>
                    <a:pt x="111649" y="53976"/>
                    <a:pt x="59791" y="19051"/>
                  </a:cubicBezTo>
                  <a:cubicBezTo>
                    <a:pt x="7933" y="-15874"/>
                    <a:pt x="-13763" y="5293"/>
                    <a:pt x="8991" y="1905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4116868C-4B15-4FD2-AB23-3DAB184C61EF}"/>
                </a:ext>
              </a:extLst>
            </p:cNvPr>
            <p:cNvSpPr/>
            <p:nvPr/>
          </p:nvSpPr>
          <p:spPr>
            <a:xfrm>
              <a:off x="7574916" y="2175891"/>
              <a:ext cx="283989" cy="201494"/>
            </a:xfrm>
            <a:custGeom>
              <a:avLst/>
              <a:gdLst>
                <a:gd name="connsiteX0" fmla="*/ 634 w 283989"/>
                <a:gd name="connsiteY0" fmla="*/ 5334 h 201494"/>
                <a:gd name="connsiteX1" fmla="*/ 127634 w 283989"/>
                <a:gd name="connsiteY1" fmla="*/ 40259 h 201494"/>
                <a:gd name="connsiteX2" fmla="*/ 283209 w 283989"/>
                <a:gd name="connsiteY2" fmla="*/ 199009 h 201494"/>
                <a:gd name="connsiteX3" fmla="*/ 181609 w 283989"/>
                <a:gd name="connsiteY3" fmla="*/ 129159 h 201494"/>
                <a:gd name="connsiteX4" fmla="*/ 634 w 283989"/>
                <a:gd name="connsiteY4" fmla="*/ 5334 h 20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989" h="201494">
                  <a:moveTo>
                    <a:pt x="634" y="5334"/>
                  </a:moveTo>
                  <a:cubicBezTo>
                    <a:pt x="-8362" y="-9483"/>
                    <a:pt x="80538" y="7980"/>
                    <a:pt x="127634" y="40259"/>
                  </a:cubicBezTo>
                  <a:cubicBezTo>
                    <a:pt x="174730" y="72538"/>
                    <a:pt x="274213" y="184192"/>
                    <a:pt x="283209" y="199009"/>
                  </a:cubicBezTo>
                  <a:cubicBezTo>
                    <a:pt x="292205" y="213826"/>
                    <a:pt x="221297" y="158792"/>
                    <a:pt x="181609" y="129159"/>
                  </a:cubicBezTo>
                  <a:cubicBezTo>
                    <a:pt x="141922" y="99526"/>
                    <a:pt x="9630" y="20151"/>
                    <a:pt x="634" y="533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9B608AE-213E-4481-B602-640911E388D5}"/>
                </a:ext>
              </a:extLst>
            </p:cNvPr>
            <p:cNvSpPr/>
            <p:nvPr/>
          </p:nvSpPr>
          <p:spPr>
            <a:xfrm>
              <a:off x="6886079" y="1572065"/>
              <a:ext cx="660946" cy="432292"/>
            </a:xfrm>
            <a:custGeom>
              <a:avLst/>
              <a:gdLst>
                <a:gd name="connsiteX0" fmla="*/ 496 w 660946"/>
                <a:gd name="connsiteY0" fmla="*/ 2735 h 432292"/>
                <a:gd name="connsiteX1" fmla="*/ 130671 w 660946"/>
                <a:gd name="connsiteY1" fmla="*/ 113860 h 432292"/>
                <a:gd name="connsiteX2" fmla="*/ 429121 w 660946"/>
                <a:gd name="connsiteY2" fmla="*/ 329760 h 432292"/>
                <a:gd name="connsiteX3" fmla="*/ 660896 w 660946"/>
                <a:gd name="connsiteY3" fmla="*/ 431360 h 432292"/>
                <a:gd name="connsiteX4" fmla="*/ 410071 w 660946"/>
                <a:gd name="connsiteY4" fmla="*/ 371035 h 432292"/>
                <a:gd name="connsiteX5" fmla="*/ 171946 w 660946"/>
                <a:gd name="connsiteY5" fmla="*/ 221810 h 432292"/>
                <a:gd name="connsiteX6" fmla="*/ 496 w 660946"/>
                <a:gd name="connsiteY6" fmla="*/ 2735 h 43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946" h="432292">
                  <a:moveTo>
                    <a:pt x="496" y="2735"/>
                  </a:moveTo>
                  <a:cubicBezTo>
                    <a:pt x="-6383" y="-15257"/>
                    <a:pt x="59234" y="59356"/>
                    <a:pt x="130671" y="113860"/>
                  </a:cubicBezTo>
                  <a:cubicBezTo>
                    <a:pt x="202108" y="168364"/>
                    <a:pt x="340750" y="276843"/>
                    <a:pt x="429121" y="329760"/>
                  </a:cubicBezTo>
                  <a:cubicBezTo>
                    <a:pt x="517492" y="382677"/>
                    <a:pt x="664071" y="424481"/>
                    <a:pt x="660896" y="431360"/>
                  </a:cubicBezTo>
                  <a:cubicBezTo>
                    <a:pt x="657721" y="438239"/>
                    <a:pt x="491563" y="405960"/>
                    <a:pt x="410071" y="371035"/>
                  </a:cubicBezTo>
                  <a:cubicBezTo>
                    <a:pt x="328579" y="336110"/>
                    <a:pt x="237563" y="278960"/>
                    <a:pt x="171946" y="221810"/>
                  </a:cubicBezTo>
                  <a:cubicBezTo>
                    <a:pt x="106329" y="164660"/>
                    <a:pt x="7375" y="20727"/>
                    <a:pt x="496" y="273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6D714BF1-582E-4F5D-B7D8-89196C585873}"/>
                </a:ext>
              </a:extLst>
            </p:cNvPr>
            <p:cNvSpPr/>
            <p:nvPr/>
          </p:nvSpPr>
          <p:spPr>
            <a:xfrm>
              <a:off x="6538839" y="1243631"/>
              <a:ext cx="462206" cy="147543"/>
            </a:xfrm>
            <a:custGeom>
              <a:avLst/>
              <a:gdLst>
                <a:gd name="connsiteX0" fmla="*/ 8011 w 462206"/>
                <a:gd name="connsiteY0" fmla="*/ 969 h 147543"/>
                <a:gd name="connsiteX1" fmla="*/ 315986 w 462206"/>
                <a:gd name="connsiteY1" fmla="*/ 121619 h 147543"/>
                <a:gd name="connsiteX2" fmla="*/ 455686 w 462206"/>
                <a:gd name="connsiteY2" fmla="*/ 143844 h 147543"/>
                <a:gd name="connsiteX3" fmla="*/ 119136 w 462206"/>
                <a:gd name="connsiteY3" fmla="*/ 67644 h 147543"/>
                <a:gd name="connsiteX4" fmla="*/ 8011 w 462206"/>
                <a:gd name="connsiteY4" fmla="*/ 969 h 14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206" h="147543">
                  <a:moveTo>
                    <a:pt x="8011" y="969"/>
                  </a:moveTo>
                  <a:cubicBezTo>
                    <a:pt x="40819" y="9965"/>
                    <a:pt x="241374" y="97807"/>
                    <a:pt x="315986" y="121619"/>
                  </a:cubicBezTo>
                  <a:cubicBezTo>
                    <a:pt x="390598" y="145431"/>
                    <a:pt x="488494" y="152840"/>
                    <a:pt x="455686" y="143844"/>
                  </a:cubicBezTo>
                  <a:cubicBezTo>
                    <a:pt x="422878" y="134848"/>
                    <a:pt x="188986" y="87223"/>
                    <a:pt x="119136" y="67644"/>
                  </a:cubicBezTo>
                  <a:cubicBezTo>
                    <a:pt x="49286" y="48065"/>
                    <a:pt x="-24797" y="-8027"/>
                    <a:pt x="8011" y="96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776DC5BE-0852-400C-8D7F-40CAE2618745}"/>
                </a:ext>
              </a:extLst>
            </p:cNvPr>
            <p:cNvSpPr/>
            <p:nvPr/>
          </p:nvSpPr>
          <p:spPr>
            <a:xfrm>
              <a:off x="6701414" y="822878"/>
              <a:ext cx="404593" cy="266534"/>
            </a:xfrm>
            <a:custGeom>
              <a:avLst/>
              <a:gdLst>
                <a:gd name="connsiteX0" fmla="*/ 4186 w 404593"/>
                <a:gd name="connsiteY0" fmla="*/ 2622 h 266534"/>
                <a:gd name="connsiteX1" fmla="*/ 96261 w 404593"/>
                <a:gd name="connsiteY1" fmla="*/ 85172 h 266534"/>
                <a:gd name="connsiteX2" fmla="*/ 194686 w 404593"/>
                <a:gd name="connsiteY2" fmla="*/ 208997 h 266534"/>
                <a:gd name="connsiteX3" fmla="*/ 404236 w 404593"/>
                <a:gd name="connsiteY3" fmla="*/ 266147 h 266534"/>
                <a:gd name="connsiteX4" fmla="*/ 239136 w 404593"/>
                <a:gd name="connsiteY4" fmla="*/ 183597 h 266534"/>
                <a:gd name="connsiteX5" fmla="*/ 4186 w 404593"/>
                <a:gd name="connsiteY5" fmla="*/ 2622 h 26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593" h="266534">
                  <a:moveTo>
                    <a:pt x="4186" y="2622"/>
                  </a:moveTo>
                  <a:cubicBezTo>
                    <a:pt x="-19626" y="-13782"/>
                    <a:pt x="64511" y="50776"/>
                    <a:pt x="96261" y="85172"/>
                  </a:cubicBezTo>
                  <a:cubicBezTo>
                    <a:pt x="128011" y="119568"/>
                    <a:pt x="143357" y="178835"/>
                    <a:pt x="194686" y="208997"/>
                  </a:cubicBezTo>
                  <a:cubicBezTo>
                    <a:pt x="246015" y="239159"/>
                    <a:pt x="396828" y="270380"/>
                    <a:pt x="404236" y="266147"/>
                  </a:cubicBezTo>
                  <a:cubicBezTo>
                    <a:pt x="411644" y="261914"/>
                    <a:pt x="302107" y="223814"/>
                    <a:pt x="239136" y="183597"/>
                  </a:cubicBezTo>
                  <a:cubicBezTo>
                    <a:pt x="176165" y="143380"/>
                    <a:pt x="27998" y="19026"/>
                    <a:pt x="4186" y="262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EB6FB9AE-2A68-48E1-B0D1-BFC6944FB3B1}"/>
                </a:ext>
              </a:extLst>
            </p:cNvPr>
            <p:cNvSpPr/>
            <p:nvPr/>
          </p:nvSpPr>
          <p:spPr>
            <a:xfrm>
              <a:off x="7370955" y="1177847"/>
              <a:ext cx="436654" cy="482730"/>
            </a:xfrm>
            <a:custGeom>
              <a:avLst/>
              <a:gdLst>
                <a:gd name="connsiteX0" fmla="*/ 17270 w 436654"/>
                <a:gd name="connsiteY0" fmla="*/ 78 h 482730"/>
                <a:gd name="connsiteX1" fmla="*/ 93470 w 436654"/>
                <a:gd name="connsiteY1" fmla="*/ 177878 h 482730"/>
                <a:gd name="connsiteX2" fmla="*/ 204595 w 436654"/>
                <a:gd name="connsiteY2" fmla="*/ 323928 h 482730"/>
                <a:gd name="connsiteX3" fmla="*/ 436370 w 436654"/>
                <a:gd name="connsiteY3" fmla="*/ 482678 h 482730"/>
                <a:gd name="connsiteX4" fmla="*/ 153795 w 436654"/>
                <a:gd name="connsiteY4" fmla="*/ 339803 h 482730"/>
                <a:gd name="connsiteX5" fmla="*/ 10920 w 436654"/>
                <a:gd name="connsiteY5" fmla="*/ 200103 h 482730"/>
                <a:gd name="connsiteX6" fmla="*/ 17270 w 436654"/>
                <a:gd name="connsiteY6" fmla="*/ 78 h 48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654" h="482730">
                  <a:moveTo>
                    <a:pt x="17270" y="78"/>
                  </a:moveTo>
                  <a:cubicBezTo>
                    <a:pt x="31028" y="-3626"/>
                    <a:pt x="62249" y="123903"/>
                    <a:pt x="93470" y="177878"/>
                  </a:cubicBezTo>
                  <a:cubicBezTo>
                    <a:pt x="124691" y="231853"/>
                    <a:pt x="147445" y="273128"/>
                    <a:pt x="204595" y="323928"/>
                  </a:cubicBezTo>
                  <a:cubicBezTo>
                    <a:pt x="261745" y="374728"/>
                    <a:pt x="444837" y="480032"/>
                    <a:pt x="436370" y="482678"/>
                  </a:cubicBezTo>
                  <a:cubicBezTo>
                    <a:pt x="427903" y="485324"/>
                    <a:pt x="224703" y="386899"/>
                    <a:pt x="153795" y="339803"/>
                  </a:cubicBezTo>
                  <a:cubicBezTo>
                    <a:pt x="82887" y="292707"/>
                    <a:pt x="32087" y="255136"/>
                    <a:pt x="10920" y="200103"/>
                  </a:cubicBezTo>
                  <a:cubicBezTo>
                    <a:pt x="-10247" y="145070"/>
                    <a:pt x="3512" y="3782"/>
                    <a:pt x="17270" y="7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AC80C0DE-6748-4FE5-A524-CBCAA3CDFE2A}"/>
                </a:ext>
              </a:extLst>
            </p:cNvPr>
            <p:cNvSpPr/>
            <p:nvPr/>
          </p:nvSpPr>
          <p:spPr>
            <a:xfrm>
              <a:off x="7721590" y="1736090"/>
              <a:ext cx="171760" cy="406609"/>
            </a:xfrm>
            <a:custGeom>
              <a:avLst/>
              <a:gdLst>
                <a:gd name="connsiteX0" fmla="*/ 3185 w 171760"/>
                <a:gd name="connsiteY0" fmla="*/ 635 h 406609"/>
                <a:gd name="connsiteX1" fmla="*/ 120660 w 171760"/>
                <a:gd name="connsiteY1" fmla="*/ 146685 h 406609"/>
                <a:gd name="connsiteX2" fmla="*/ 171460 w 171760"/>
                <a:gd name="connsiteY2" fmla="*/ 400685 h 406609"/>
                <a:gd name="connsiteX3" fmla="*/ 139710 w 171760"/>
                <a:gd name="connsiteY3" fmla="*/ 318135 h 406609"/>
                <a:gd name="connsiteX4" fmla="*/ 98435 w 171760"/>
                <a:gd name="connsiteY4" fmla="*/ 229235 h 406609"/>
                <a:gd name="connsiteX5" fmla="*/ 38110 w 171760"/>
                <a:gd name="connsiteY5" fmla="*/ 200660 h 406609"/>
                <a:gd name="connsiteX6" fmla="*/ 3185 w 171760"/>
                <a:gd name="connsiteY6" fmla="*/ 635 h 4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60" h="406609">
                  <a:moveTo>
                    <a:pt x="3185" y="635"/>
                  </a:moveTo>
                  <a:cubicBezTo>
                    <a:pt x="16943" y="-8361"/>
                    <a:pt x="92614" y="80010"/>
                    <a:pt x="120660" y="146685"/>
                  </a:cubicBezTo>
                  <a:cubicBezTo>
                    <a:pt x="148706" y="213360"/>
                    <a:pt x="168285" y="372110"/>
                    <a:pt x="171460" y="400685"/>
                  </a:cubicBezTo>
                  <a:cubicBezTo>
                    <a:pt x="174635" y="429260"/>
                    <a:pt x="151881" y="346710"/>
                    <a:pt x="139710" y="318135"/>
                  </a:cubicBezTo>
                  <a:cubicBezTo>
                    <a:pt x="127539" y="289560"/>
                    <a:pt x="115368" y="248814"/>
                    <a:pt x="98435" y="229235"/>
                  </a:cubicBezTo>
                  <a:cubicBezTo>
                    <a:pt x="81502" y="209656"/>
                    <a:pt x="52398" y="234527"/>
                    <a:pt x="38110" y="200660"/>
                  </a:cubicBezTo>
                  <a:cubicBezTo>
                    <a:pt x="23822" y="166793"/>
                    <a:pt x="-10573" y="9631"/>
                    <a:pt x="3185" y="63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F8EEA5A1-6195-4061-8098-9036C7545C22}"/>
                </a:ext>
              </a:extLst>
            </p:cNvPr>
            <p:cNvSpPr/>
            <p:nvPr/>
          </p:nvSpPr>
          <p:spPr>
            <a:xfrm>
              <a:off x="4006824" y="2296453"/>
              <a:ext cx="49528" cy="250105"/>
            </a:xfrm>
            <a:custGeom>
              <a:avLst/>
              <a:gdLst>
                <a:gd name="connsiteX0" fmla="*/ 27014 w 49528"/>
                <a:gd name="connsiteY0" fmla="*/ 660 h 250105"/>
                <a:gd name="connsiteX1" fmla="*/ 11139 w 49528"/>
                <a:gd name="connsiteY1" fmla="*/ 56222 h 250105"/>
                <a:gd name="connsiteX2" fmla="*/ 26 w 49528"/>
                <a:gd name="connsiteY2" fmla="*/ 126072 h 250105"/>
                <a:gd name="connsiteX3" fmla="*/ 9551 w 49528"/>
                <a:gd name="connsiteY3" fmla="*/ 186397 h 250105"/>
                <a:gd name="connsiteX4" fmla="*/ 49239 w 49528"/>
                <a:gd name="connsiteY4" fmla="*/ 249897 h 250105"/>
                <a:gd name="connsiteX5" fmla="*/ 27014 w 49528"/>
                <a:gd name="connsiteY5" fmla="*/ 164172 h 250105"/>
                <a:gd name="connsiteX6" fmla="*/ 17489 w 49528"/>
                <a:gd name="connsiteY6" fmla="*/ 94322 h 250105"/>
                <a:gd name="connsiteX7" fmla="*/ 27014 w 49528"/>
                <a:gd name="connsiteY7" fmla="*/ 660 h 25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28" h="250105">
                  <a:moveTo>
                    <a:pt x="27014" y="660"/>
                  </a:moveTo>
                  <a:cubicBezTo>
                    <a:pt x="25956" y="-5690"/>
                    <a:pt x="15637" y="35320"/>
                    <a:pt x="11139" y="56222"/>
                  </a:cubicBezTo>
                  <a:cubicBezTo>
                    <a:pt x="6641" y="77124"/>
                    <a:pt x="291" y="104376"/>
                    <a:pt x="26" y="126072"/>
                  </a:cubicBezTo>
                  <a:cubicBezTo>
                    <a:pt x="-239" y="147768"/>
                    <a:pt x="1349" y="165760"/>
                    <a:pt x="9551" y="186397"/>
                  </a:cubicBezTo>
                  <a:cubicBezTo>
                    <a:pt x="17753" y="207035"/>
                    <a:pt x="46329" y="253601"/>
                    <a:pt x="49239" y="249897"/>
                  </a:cubicBezTo>
                  <a:cubicBezTo>
                    <a:pt x="52150" y="246193"/>
                    <a:pt x="32306" y="190101"/>
                    <a:pt x="27014" y="164172"/>
                  </a:cubicBezTo>
                  <a:cubicBezTo>
                    <a:pt x="21722" y="138243"/>
                    <a:pt x="18018" y="117870"/>
                    <a:pt x="17489" y="94322"/>
                  </a:cubicBezTo>
                  <a:cubicBezTo>
                    <a:pt x="16960" y="70774"/>
                    <a:pt x="28072" y="7010"/>
                    <a:pt x="27014" y="66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EFD7306F-950D-471E-B7E6-5DC87B7F97DE}"/>
                </a:ext>
              </a:extLst>
            </p:cNvPr>
            <p:cNvSpPr/>
            <p:nvPr/>
          </p:nvSpPr>
          <p:spPr>
            <a:xfrm>
              <a:off x="3997020" y="2847926"/>
              <a:ext cx="182874" cy="286016"/>
            </a:xfrm>
            <a:custGeom>
              <a:avLst/>
              <a:gdLst>
                <a:gd name="connsiteX0" fmla="*/ 182868 w 182874"/>
                <a:gd name="connsiteY0" fmla="*/ 49 h 286016"/>
                <a:gd name="connsiteX1" fmla="*/ 136830 w 182874"/>
                <a:gd name="connsiteY1" fmla="*/ 87362 h 286016"/>
                <a:gd name="connsiteX2" fmla="*/ 84443 w 182874"/>
                <a:gd name="connsiteY2" fmla="*/ 161974 h 286016"/>
                <a:gd name="connsiteX3" fmla="*/ 305 w 182874"/>
                <a:gd name="connsiteY3" fmla="*/ 285799 h 286016"/>
                <a:gd name="connsiteX4" fmla="*/ 59043 w 182874"/>
                <a:gd name="connsiteY4" fmla="*/ 188962 h 286016"/>
                <a:gd name="connsiteX5" fmla="*/ 133655 w 182874"/>
                <a:gd name="connsiteY5" fmla="*/ 76249 h 286016"/>
                <a:gd name="connsiteX6" fmla="*/ 182868 w 182874"/>
                <a:gd name="connsiteY6" fmla="*/ 49 h 2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4" h="286016">
                  <a:moveTo>
                    <a:pt x="182868" y="49"/>
                  </a:moveTo>
                  <a:cubicBezTo>
                    <a:pt x="183397" y="1901"/>
                    <a:pt x="153234" y="60375"/>
                    <a:pt x="136830" y="87362"/>
                  </a:cubicBezTo>
                  <a:cubicBezTo>
                    <a:pt x="120426" y="114349"/>
                    <a:pt x="107197" y="128901"/>
                    <a:pt x="84443" y="161974"/>
                  </a:cubicBezTo>
                  <a:cubicBezTo>
                    <a:pt x="61689" y="195047"/>
                    <a:pt x="4538" y="281301"/>
                    <a:pt x="305" y="285799"/>
                  </a:cubicBezTo>
                  <a:cubicBezTo>
                    <a:pt x="-3928" y="290297"/>
                    <a:pt x="36818" y="223887"/>
                    <a:pt x="59043" y="188962"/>
                  </a:cubicBezTo>
                  <a:cubicBezTo>
                    <a:pt x="81268" y="154037"/>
                    <a:pt x="114870" y="103766"/>
                    <a:pt x="133655" y="76249"/>
                  </a:cubicBezTo>
                  <a:cubicBezTo>
                    <a:pt x="152440" y="48732"/>
                    <a:pt x="182339" y="-1803"/>
                    <a:pt x="182868" y="4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3ADCF499-EF73-4817-AD45-5DF3B0600087}"/>
                </a:ext>
              </a:extLst>
            </p:cNvPr>
            <p:cNvSpPr/>
            <p:nvPr/>
          </p:nvSpPr>
          <p:spPr>
            <a:xfrm>
              <a:off x="4109740" y="2721389"/>
              <a:ext cx="125982" cy="626665"/>
            </a:xfrm>
            <a:custGeom>
              <a:avLst/>
              <a:gdLst>
                <a:gd name="connsiteX0" fmla="*/ 3473 w 125982"/>
                <a:gd name="connsiteY0" fmla="*/ 2761 h 626665"/>
                <a:gd name="connsiteX1" fmla="*/ 3473 w 125982"/>
                <a:gd name="connsiteY1" fmla="*/ 145636 h 626665"/>
                <a:gd name="connsiteX2" fmla="*/ 30460 w 125982"/>
                <a:gd name="connsiteY2" fmla="*/ 245649 h 626665"/>
                <a:gd name="connsiteX3" fmla="*/ 46335 w 125982"/>
                <a:gd name="connsiteY3" fmla="*/ 332961 h 626665"/>
                <a:gd name="connsiteX4" fmla="*/ 55860 w 125982"/>
                <a:gd name="connsiteY4" fmla="*/ 423449 h 626665"/>
                <a:gd name="connsiteX5" fmla="*/ 125710 w 125982"/>
                <a:gd name="connsiteY5" fmla="*/ 626649 h 626665"/>
                <a:gd name="connsiteX6" fmla="*/ 79673 w 125982"/>
                <a:gd name="connsiteY6" fmla="*/ 412336 h 626665"/>
                <a:gd name="connsiteX7" fmla="*/ 68560 w 125982"/>
                <a:gd name="connsiteY7" fmla="*/ 294861 h 626665"/>
                <a:gd name="connsiteX8" fmla="*/ 17760 w 125982"/>
                <a:gd name="connsiteY8" fmla="*/ 153574 h 626665"/>
                <a:gd name="connsiteX9" fmla="*/ 32048 w 125982"/>
                <a:gd name="connsiteY9" fmla="*/ 58324 h 626665"/>
                <a:gd name="connsiteX10" fmla="*/ 3473 w 125982"/>
                <a:gd name="connsiteY10" fmla="*/ 2761 h 62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82" h="626665">
                  <a:moveTo>
                    <a:pt x="3473" y="2761"/>
                  </a:moveTo>
                  <a:cubicBezTo>
                    <a:pt x="-1290" y="17313"/>
                    <a:pt x="-1025" y="105155"/>
                    <a:pt x="3473" y="145636"/>
                  </a:cubicBezTo>
                  <a:cubicBezTo>
                    <a:pt x="7971" y="186117"/>
                    <a:pt x="23316" y="214428"/>
                    <a:pt x="30460" y="245649"/>
                  </a:cubicBezTo>
                  <a:cubicBezTo>
                    <a:pt x="37604" y="276870"/>
                    <a:pt x="42102" y="303328"/>
                    <a:pt x="46335" y="332961"/>
                  </a:cubicBezTo>
                  <a:cubicBezTo>
                    <a:pt x="50568" y="362594"/>
                    <a:pt x="42631" y="374501"/>
                    <a:pt x="55860" y="423449"/>
                  </a:cubicBezTo>
                  <a:cubicBezTo>
                    <a:pt x="69089" y="472397"/>
                    <a:pt x="121741" y="628501"/>
                    <a:pt x="125710" y="626649"/>
                  </a:cubicBezTo>
                  <a:cubicBezTo>
                    <a:pt x="129679" y="624797"/>
                    <a:pt x="89198" y="467634"/>
                    <a:pt x="79673" y="412336"/>
                  </a:cubicBezTo>
                  <a:cubicBezTo>
                    <a:pt x="70148" y="357038"/>
                    <a:pt x="78879" y="337988"/>
                    <a:pt x="68560" y="294861"/>
                  </a:cubicBezTo>
                  <a:cubicBezTo>
                    <a:pt x="58241" y="251734"/>
                    <a:pt x="23845" y="192997"/>
                    <a:pt x="17760" y="153574"/>
                  </a:cubicBezTo>
                  <a:cubicBezTo>
                    <a:pt x="11675" y="114151"/>
                    <a:pt x="32577" y="81872"/>
                    <a:pt x="32048" y="58324"/>
                  </a:cubicBezTo>
                  <a:cubicBezTo>
                    <a:pt x="31519" y="34776"/>
                    <a:pt x="8236" y="-11791"/>
                    <a:pt x="3473" y="276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6600275D-22A9-4DDC-AA33-A83D0E605067}"/>
                </a:ext>
              </a:extLst>
            </p:cNvPr>
            <p:cNvSpPr/>
            <p:nvPr/>
          </p:nvSpPr>
          <p:spPr>
            <a:xfrm>
              <a:off x="4374633" y="3073621"/>
              <a:ext cx="1028886" cy="1638929"/>
            </a:xfrm>
            <a:custGeom>
              <a:avLst/>
              <a:gdLst>
                <a:gd name="connsiteX0" fmla="*/ 75447 w 1028886"/>
                <a:gd name="connsiteY0" fmla="*/ 25179 h 1638929"/>
                <a:gd name="connsiteX1" fmla="*/ 217687 w 1028886"/>
                <a:gd name="connsiteY1" fmla="*/ 832899 h 1638929"/>
                <a:gd name="connsiteX2" fmla="*/ 984767 w 1028886"/>
                <a:gd name="connsiteY2" fmla="*/ 1584739 h 1638929"/>
                <a:gd name="connsiteX3" fmla="*/ 903487 w 1028886"/>
                <a:gd name="connsiteY3" fmla="*/ 1559339 h 1638929"/>
                <a:gd name="connsiteX4" fmla="*/ 634247 w 1028886"/>
                <a:gd name="connsiteY4" fmla="*/ 1396779 h 1638929"/>
                <a:gd name="connsiteX5" fmla="*/ 212607 w 1028886"/>
                <a:gd name="connsiteY5" fmla="*/ 975139 h 1638929"/>
                <a:gd name="connsiteX6" fmla="*/ 4327 w 1028886"/>
                <a:gd name="connsiteY6" fmla="*/ 274099 h 1638929"/>
                <a:gd name="connsiteX7" fmla="*/ 75447 w 1028886"/>
                <a:gd name="connsiteY7" fmla="*/ 25179 h 16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886" h="1638929">
                  <a:moveTo>
                    <a:pt x="75447" y="25179"/>
                  </a:moveTo>
                  <a:cubicBezTo>
                    <a:pt x="111007" y="118312"/>
                    <a:pt x="66134" y="572973"/>
                    <a:pt x="217687" y="832899"/>
                  </a:cubicBezTo>
                  <a:cubicBezTo>
                    <a:pt x="369240" y="1092825"/>
                    <a:pt x="870467" y="1463666"/>
                    <a:pt x="984767" y="1584739"/>
                  </a:cubicBezTo>
                  <a:cubicBezTo>
                    <a:pt x="1099067" y="1705812"/>
                    <a:pt x="961907" y="1590666"/>
                    <a:pt x="903487" y="1559339"/>
                  </a:cubicBezTo>
                  <a:cubicBezTo>
                    <a:pt x="845067" y="1528012"/>
                    <a:pt x="749394" y="1494146"/>
                    <a:pt x="634247" y="1396779"/>
                  </a:cubicBezTo>
                  <a:cubicBezTo>
                    <a:pt x="519100" y="1299412"/>
                    <a:pt x="317594" y="1162252"/>
                    <a:pt x="212607" y="975139"/>
                  </a:cubicBezTo>
                  <a:cubicBezTo>
                    <a:pt x="107620" y="788026"/>
                    <a:pt x="24647" y="432426"/>
                    <a:pt x="4327" y="274099"/>
                  </a:cubicBezTo>
                  <a:cubicBezTo>
                    <a:pt x="-15993" y="115772"/>
                    <a:pt x="39887" y="-67954"/>
                    <a:pt x="75447" y="2517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FB1F8A57-2B0B-424E-BFDB-48DB0F3A23F0}"/>
                </a:ext>
              </a:extLst>
            </p:cNvPr>
            <p:cNvSpPr/>
            <p:nvPr/>
          </p:nvSpPr>
          <p:spPr>
            <a:xfrm>
              <a:off x="7858288" y="3291465"/>
              <a:ext cx="381989" cy="772993"/>
            </a:xfrm>
            <a:custGeom>
              <a:avLst/>
              <a:gdLst>
                <a:gd name="connsiteX0" fmla="*/ 325592 w 381989"/>
                <a:gd name="connsiteY0" fmla="*/ 20695 h 772993"/>
                <a:gd name="connsiteX1" fmla="*/ 381472 w 381989"/>
                <a:gd name="connsiteY1" fmla="*/ 274695 h 772993"/>
                <a:gd name="connsiteX2" fmla="*/ 300192 w 381989"/>
                <a:gd name="connsiteY2" fmla="*/ 503295 h 772993"/>
                <a:gd name="connsiteX3" fmla="*/ 472 w 381989"/>
                <a:gd name="connsiteY3" fmla="*/ 772535 h 772993"/>
                <a:gd name="connsiteX4" fmla="*/ 229072 w 381989"/>
                <a:gd name="connsiteY4" fmla="*/ 554095 h 772993"/>
                <a:gd name="connsiteX5" fmla="*/ 152872 w 381989"/>
                <a:gd name="connsiteY5" fmla="*/ 71495 h 772993"/>
                <a:gd name="connsiteX6" fmla="*/ 325592 w 381989"/>
                <a:gd name="connsiteY6" fmla="*/ 20695 h 77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989" h="772993">
                  <a:moveTo>
                    <a:pt x="325592" y="20695"/>
                  </a:moveTo>
                  <a:cubicBezTo>
                    <a:pt x="363692" y="54562"/>
                    <a:pt x="385705" y="194262"/>
                    <a:pt x="381472" y="274695"/>
                  </a:cubicBezTo>
                  <a:cubicBezTo>
                    <a:pt x="377239" y="355128"/>
                    <a:pt x="363692" y="420322"/>
                    <a:pt x="300192" y="503295"/>
                  </a:cubicBezTo>
                  <a:cubicBezTo>
                    <a:pt x="236692" y="586268"/>
                    <a:pt x="12325" y="764068"/>
                    <a:pt x="472" y="772535"/>
                  </a:cubicBezTo>
                  <a:cubicBezTo>
                    <a:pt x="-11381" y="781002"/>
                    <a:pt x="203672" y="670935"/>
                    <a:pt x="229072" y="554095"/>
                  </a:cubicBezTo>
                  <a:cubicBezTo>
                    <a:pt x="254472" y="437255"/>
                    <a:pt x="136785" y="154468"/>
                    <a:pt x="152872" y="71495"/>
                  </a:cubicBezTo>
                  <a:cubicBezTo>
                    <a:pt x="168959" y="-11478"/>
                    <a:pt x="287492" y="-13172"/>
                    <a:pt x="325592" y="2069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5B5DB127-77E7-4C5D-B9CE-1894DAAEAE6C}"/>
                </a:ext>
              </a:extLst>
            </p:cNvPr>
            <p:cNvSpPr/>
            <p:nvPr/>
          </p:nvSpPr>
          <p:spPr>
            <a:xfrm>
              <a:off x="6784217" y="5143498"/>
              <a:ext cx="241464" cy="443789"/>
            </a:xfrm>
            <a:custGeom>
              <a:avLst/>
              <a:gdLst>
                <a:gd name="connsiteX0" fmla="*/ 170303 w 241464"/>
                <a:gd name="connsiteY0" fmla="*/ 2542 h 443789"/>
                <a:gd name="connsiteX1" fmla="*/ 139823 w 241464"/>
                <a:gd name="connsiteY1" fmla="*/ 124462 h 443789"/>
                <a:gd name="connsiteX2" fmla="*/ 83943 w 241464"/>
                <a:gd name="connsiteY2" fmla="*/ 266702 h 443789"/>
                <a:gd name="connsiteX3" fmla="*/ 2663 w 241464"/>
                <a:gd name="connsiteY3" fmla="*/ 398782 h 443789"/>
                <a:gd name="connsiteX4" fmla="*/ 190623 w 241464"/>
                <a:gd name="connsiteY4" fmla="*/ 434342 h 443789"/>
                <a:gd name="connsiteX5" fmla="*/ 241423 w 241464"/>
                <a:gd name="connsiteY5" fmla="*/ 241302 h 443789"/>
                <a:gd name="connsiteX6" fmla="*/ 170303 w 241464"/>
                <a:gd name="connsiteY6" fmla="*/ 2542 h 4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464" h="443789">
                  <a:moveTo>
                    <a:pt x="170303" y="2542"/>
                  </a:moveTo>
                  <a:cubicBezTo>
                    <a:pt x="153370" y="-16931"/>
                    <a:pt x="154216" y="80435"/>
                    <a:pt x="139823" y="124462"/>
                  </a:cubicBezTo>
                  <a:cubicBezTo>
                    <a:pt x="125430" y="168489"/>
                    <a:pt x="106803" y="220982"/>
                    <a:pt x="83943" y="266702"/>
                  </a:cubicBezTo>
                  <a:cubicBezTo>
                    <a:pt x="61083" y="312422"/>
                    <a:pt x="-15117" y="370842"/>
                    <a:pt x="2663" y="398782"/>
                  </a:cubicBezTo>
                  <a:cubicBezTo>
                    <a:pt x="20443" y="426722"/>
                    <a:pt x="150830" y="460589"/>
                    <a:pt x="190623" y="434342"/>
                  </a:cubicBezTo>
                  <a:cubicBezTo>
                    <a:pt x="230416" y="408095"/>
                    <a:pt x="242270" y="309882"/>
                    <a:pt x="241423" y="241302"/>
                  </a:cubicBezTo>
                  <a:cubicBezTo>
                    <a:pt x="240576" y="172722"/>
                    <a:pt x="187236" y="22015"/>
                    <a:pt x="170303" y="254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75C56402-9575-4CA1-99A7-03101D91CF16}"/>
                </a:ext>
              </a:extLst>
            </p:cNvPr>
            <p:cNvSpPr/>
            <p:nvPr/>
          </p:nvSpPr>
          <p:spPr>
            <a:xfrm>
              <a:off x="6454026" y="5003376"/>
              <a:ext cx="147775" cy="544868"/>
            </a:xfrm>
            <a:custGeom>
              <a:avLst/>
              <a:gdLst>
                <a:gd name="connsiteX0" fmla="*/ 146799 w 147775"/>
                <a:gd name="connsiteY0" fmla="*/ 424 h 544868"/>
                <a:gd name="connsiteX1" fmla="*/ 121399 w 147775"/>
                <a:gd name="connsiteY1" fmla="*/ 190924 h 544868"/>
                <a:gd name="connsiteX2" fmla="*/ 89649 w 147775"/>
                <a:gd name="connsiteY2" fmla="*/ 340149 h 544868"/>
                <a:gd name="connsiteX3" fmla="*/ 16624 w 147775"/>
                <a:gd name="connsiteY3" fmla="*/ 540174 h 544868"/>
                <a:gd name="connsiteX4" fmla="*/ 3924 w 147775"/>
                <a:gd name="connsiteY4" fmla="*/ 467149 h 544868"/>
                <a:gd name="connsiteX5" fmla="*/ 70599 w 147775"/>
                <a:gd name="connsiteY5" fmla="*/ 305224 h 544868"/>
                <a:gd name="connsiteX6" fmla="*/ 86474 w 147775"/>
                <a:gd name="connsiteY6" fmla="*/ 143299 h 544868"/>
                <a:gd name="connsiteX7" fmla="*/ 146799 w 147775"/>
                <a:gd name="connsiteY7" fmla="*/ 424 h 54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75" h="544868">
                  <a:moveTo>
                    <a:pt x="146799" y="424"/>
                  </a:moveTo>
                  <a:cubicBezTo>
                    <a:pt x="152620" y="8361"/>
                    <a:pt x="130924" y="134303"/>
                    <a:pt x="121399" y="190924"/>
                  </a:cubicBezTo>
                  <a:cubicBezTo>
                    <a:pt x="111874" y="247545"/>
                    <a:pt x="107111" y="281941"/>
                    <a:pt x="89649" y="340149"/>
                  </a:cubicBezTo>
                  <a:cubicBezTo>
                    <a:pt x="72187" y="398357"/>
                    <a:pt x="30911" y="519007"/>
                    <a:pt x="16624" y="540174"/>
                  </a:cubicBezTo>
                  <a:cubicBezTo>
                    <a:pt x="2336" y="561341"/>
                    <a:pt x="-5072" y="506307"/>
                    <a:pt x="3924" y="467149"/>
                  </a:cubicBezTo>
                  <a:cubicBezTo>
                    <a:pt x="12920" y="427991"/>
                    <a:pt x="56841" y="359199"/>
                    <a:pt x="70599" y="305224"/>
                  </a:cubicBezTo>
                  <a:cubicBezTo>
                    <a:pt x="84357" y="251249"/>
                    <a:pt x="75891" y="188807"/>
                    <a:pt x="86474" y="143299"/>
                  </a:cubicBezTo>
                  <a:cubicBezTo>
                    <a:pt x="97057" y="97791"/>
                    <a:pt x="140978" y="-7513"/>
                    <a:pt x="146799" y="42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7DA99957-CBA9-47FE-9E68-5B8EA38738ED}"/>
                </a:ext>
              </a:extLst>
            </p:cNvPr>
            <p:cNvSpPr/>
            <p:nvPr/>
          </p:nvSpPr>
          <p:spPr>
            <a:xfrm>
              <a:off x="6293478" y="5000091"/>
              <a:ext cx="290764" cy="528916"/>
            </a:xfrm>
            <a:custGeom>
              <a:avLst/>
              <a:gdLst>
                <a:gd name="connsiteX0" fmla="*/ 151772 w 290764"/>
                <a:gd name="connsiteY0" fmla="*/ 19584 h 528916"/>
                <a:gd name="connsiteX1" fmla="*/ 97797 w 290764"/>
                <a:gd name="connsiteY1" fmla="*/ 143409 h 528916"/>
                <a:gd name="connsiteX2" fmla="*/ 43822 w 290764"/>
                <a:gd name="connsiteY2" fmla="*/ 330734 h 528916"/>
                <a:gd name="connsiteX3" fmla="*/ 2547 w 290764"/>
                <a:gd name="connsiteY3" fmla="*/ 464084 h 528916"/>
                <a:gd name="connsiteX4" fmla="*/ 120022 w 290764"/>
                <a:gd name="connsiteY4" fmla="*/ 511709 h 528916"/>
                <a:gd name="connsiteX5" fmla="*/ 167647 w 290764"/>
                <a:gd name="connsiteY5" fmla="*/ 521234 h 528916"/>
                <a:gd name="connsiteX6" fmla="*/ 205747 w 290764"/>
                <a:gd name="connsiteY6" fmla="*/ 403759 h 528916"/>
                <a:gd name="connsiteX7" fmla="*/ 269247 w 290764"/>
                <a:gd name="connsiteY7" fmla="*/ 181509 h 528916"/>
                <a:gd name="connsiteX8" fmla="*/ 285122 w 290764"/>
                <a:gd name="connsiteY8" fmla="*/ 83084 h 528916"/>
                <a:gd name="connsiteX9" fmla="*/ 281947 w 290764"/>
                <a:gd name="connsiteY9" fmla="*/ 6884 h 528916"/>
                <a:gd name="connsiteX10" fmla="*/ 151772 w 290764"/>
                <a:gd name="connsiteY10" fmla="*/ 19584 h 52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64" h="528916">
                  <a:moveTo>
                    <a:pt x="151772" y="19584"/>
                  </a:moveTo>
                  <a:cubicBezTo>
                    <a:pt x="121080" y="42338"/>
                    <a:pt x="115789" y="91551"/>
                    <a:pt x="97797" y="143409"/>
                  </a:cubicBezTo>
                  <a:cubicBezTo>
                    <a:pt x="79805" y="195267"/>
                    <a:pt x="59697" y="277288"/>
                    <a:pt x="43822" y="330734"/>
                  </a:cubicBezTo>
                  <a:cubicBezTo>
                    <a:pt x="27947" y="384180"/>
                    <a:pt x="-10153" y="433922"/>
                    <a:pt x="2547" y="464084"/>
                  </a:cubicBezTo>
                  <a:cubicBezTo>
                    <a:pt x="15247" y="494247"/>
                    <a:pt x="92505" y="502184"/>
                    <a:pt x="120022" y="511709"/>
                  </a:cubicBezTo>
                  <a:cubicBezTo>
                    <a:pt x="147539" y="521234"/>
                    <a:pt x="153359" y="539226"/>
                    <a:pt x="167647" y="521234"/>
                  </a:cubicBezTo>
                  <a:cubicBezTo>
                    <a:pt x="181935" y="503242"/>
                    <a:pt x="188814" y="460380"/>
                    <a:pt x="205747" y="403759"/>
                  </a:cubicBezTo>
                  <a:cubicBezTo>
                    <a:pt x="222680" y="347138"/>
                    <a:pt x="256018" y="234955"/>
                    <a:pt x="269247" y="181509"/>
                  </a:cubicBezTo>
                  <a:cubicBezTo>
                    <a:pt x="282476" y="128063"/>
                    <a:pt x="283005" y="112188"/>
                    <a:pt x="285122" y="83084"/>
                  </a:cubicBezTo>
                  <a:cubicBezTo>
                    <a:pt x="287239" y="53980"/>
                    <a:pt x="298351" y="17996"/>
                    <a:pt x="281947" y="6884"/>
                  </a:cubicBezTo>
                  <a:cubicBezTo>
                    <a:pt x="265543" y="-4228"/>
                    <a:pt x="182464" y="-3170"/>
                    <a:pt x="151772" y="1958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EDA9435B-C5B3-46FB-8B1F-A2F6315D0AF6}"/>
                </a:ext>
              </a:extLst>
            </p:cNvPr>
            <p:cNvSpPr/>
            <p:nvPr/>
          </p:nvSpPr>
          <p:spPr>
            <a:xfrm>
              <a:off x="5318373" y="4866640"/>
              <a:ext cx="1859667" cy="746008"/>
            </a:xfrm>
            <a:custGeom>
              <a:avLst/>
              <a:gdLst>
                <a:gd name="connsiteX0" fmla="*/ 387 w 1859667"/>
                <a:gd name="connsiteY0" fmla="*/ 0 h 746008"/>
                <a:gd name="connsiteX1" fmla="*/ 51187 w 1859667"/>
                <a:gd name="connsiteY1" fmla="*/ 111760 h 746008"/>
                <a:gd name="connsiteX2" fmla="*/ 320427 w 1859667"/>
                <a:gd name="connsiteY2" fmla="*/ 325120 h 746008"/>
                <a:gd name="connsiteX3" fmla="*/ 848747 w 1859667"/>
                <a:gd name="connsiteY3" fmla="*/ 599440 h 746008"/>
                <a:gd name="connsiteX4" fmla="*/ 1443107 w 1859667"/>
                <a:gd name="connsiteY4" fmla="*/ 731520 h 746008"/>
                <a:gd name="connsiteX5" fmla="*/ 1859667 w 1859667"/>
                <a:gd name="connsiteY5" fmla="*/ 736600 h 74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667" h="746008">
                  <a:moveTo>
                    <a:pt x="387" y="0"/>
                  </a:moveTo>
                  <a:cubicBezTo>
                    <a:pt x="-883" y="28786"/>
                    <a:pt x="-2153" y="57573"/>
                    <a:pt x="51187" y="111760"/>
                  </a:cubicBezTo>
                  <a:cubicBezTo>
                    <a:pt x="104527" y="165947"/>
                    <a:pt x="187500" y="243840"/>
                    <a:pt x="320427" y="325120"/>
                  </a:cubicBezTo>
                  <a:cubicBezTo>
                    <a:pt x="453354" y="406400"/>
                    <a:pt x="661634" y="531707"/>
                    <a:pt x="848747" y="599440"/>
                  </a:cubicBezTo>
                  <a:cubicBezTo>
                    <a:pt x="1035860" y="667173"/>
                    <a:pt x="1274620" y="708660"/>
                    <a:pt x="1443107" y="731520"/>
                  </a:cubicBezTo>
                  <a:cubicBezTo>
                    <a:pt x="1611594" y="754380"/>
                    <a:pt x="1735630" y="745490"/>
                    <a:pt x="1859667" y="736600"/>
                  </a:cubicBezTo>
                </a:path>
              </a:pathLst>
            </a:custGeom>
            <a:noFill/>
            <a:ln w="349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6668213A-0717-4F0D-9CFC-0E6CBA2BF7BA}"/>
                </a:ext>
              </a:extLst>
            </p:cNvPr>
            <p:cNvSpPr/>
            <p:nvPr/>
          </p:nvSpPr>
          <p:spPr>
            <a:xfrm>
              <a:off x="4911725" y="4803775"/>
              <a:ext cx="403381" cy="356091"/>
            </a:xfrm>
            <a:custGeom>
              <a:avLst/>
              <a:gdLst>
                <a:gd name="connsiteX0" fmla="*/ 381000 w 403381"/>
                <a:gd name="connsiteY0" fmla="*/ 0 h 356091"/>
                <a:gd name="connsiteX1" fmla="*/ 400050 w 403381"/>
                <a:gd name="connsiteY1" fmla="*/ 76200 h 356091"/>
                <a:gd name="connsiteX2" fmla="*/ 320675 w 403381"/>
                <a:gd name="connsiteY2" fmla="*/ 114300 h 356091"/>
                <a:gd name="connsiteX3" fmla="*/ 222250 w 403381"/>
                <a:gd name="connsiteY3" fmla="*/ 231775 h 356091"/>
                <a:gd name="connsiteX4" fmla="*/ 168275 w 403381"/>
                <a:gd name="connsiteY4" fmla="*/ 314325 h 356091"/>
                <a:gd name="connsiteX5" fmla="*/ 82550 w 403381"/>
                <a:gd name="connsiteY5" fmla="*/ 352425 h 356091"/>
                <a:gd name="connsiteX6" fmla="*/ 0 w 403381"/>
                <a:gd name="connsiteY6" fmla="*/ 352425 h 35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1" h="356091">
                  <a:moveTo>
                    <a:pt x="381000" y="0"/>
                  </a:moveTo>
                  <a:cubicBezTo>
                    <a:pt x="395552" y="28575"/>
                    <a:pt x="410104" y="57150"/>
                    <a:pt x="400050" y="76200"/>
                  </a:cubicBezTo>
                  <a:cubicBezTo>
                    <a:pt x="389996" y="95250"/>
                    <a:pt x="350308" y="88371"/>
                    <a:pt x="320675" y="114300"/>
                  </a:cubicBezTo>
                  <a:cubicBezTo>
                    <a:pt x="291042" y="140229"/>
                    <a:pt x="247650" y="198438"/>
                    <a:pt x="222250" y="231775"/>
                  </a:cubicBezTo>
                  <a:cubicBezTo>
                    <a:pt x="196850" y="265112"/>
                    <a:pt x="191558" y="294217"/>
                    <a:pt x="168275" y="314325"/>
                  </a:cubicBezTo>
                  <a:cubicBezTo>
                    <a:pt x="144992" y="334433"/>
                    <a:pt x="110596" y="346075"/>
                    <a:pt x="82550" y="352425"/>
                  </a:cubicBezTo>
                  <a:cubicBezTo>
                    <a:pt x="54504" y="358775"/>
                    <a:pt x="27252" y="355600"/>
                    <a:pt x="0" y="352425"/>
                  </a:cubicBezTo>
                </a:path>
              </a:pathLst>
            </a:custGeom>
            <a:noFill/>
            <a:ln w="349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53FFAC15-D7C2-486C-8DA7-06B61BF8605A}"/>
                </a:ext>
              </a:extLst>
            </p:cNvPr>
            <p:cNvSpPr/>
            <p:nvPr/>
          </p:nvSpPr>
          <p:spPr>
            <a:xfrm>
              <a:off x="8111692" y="2030170"/>
              <a:ext cx="320145" cy="783193"/>
            </a:xfrm>
            <a:custGeom>
              <a:avLst/>
              <a:gdLst>
                <a:gd name="connsiteX0" fmla="*/ 433 w 320145"/>
                <a:gd name="connsiteY0" fmla="*/ 5005 h 783193"/>
                <a:gd name="connsiteX1" fmla="*/ 92508 w 320145"/>
                <a:gd name="connsiteY1" fmla="*/ 201855 h 783193"/>
                <a:gd name="connsiteX2" fmla="*/ 263958 w 320145"/>
                <a:gd name="connsiteY2" fmla="*/ 455855 h 783193"/>
                <a:gd name="connsiteX3" fmla="*/ 317933 w 320145"/>
                <a:gd name="connsiteY3" fmla="*/ 776530 h 783193"/>
                <a:gd name="connsiteX4" fmla="*/ 302058 w 320145"/>
                <a:gd name="connsiteY4" fmla="*/ 662230 h 783193"/>
                <a:gd name="connsiteX5" fmla="*/ 232208 w 320145"/>
                <a:gd name="connsiteY5" fmla="*/ 532055 h 783193"/>
                <a:gd name="connsiteX6" fmla="*/ 127433 w 320145"/>
                <a:gd name="connsiteY6" fmla="*/ 411405 h 783193"/>
                <a:gd name="connsiteX7" fmla="*/ 433 w 320145"/>
                <a:gd name="connsiteY7" fmla="*/ 5005 h 78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145" h="783193">
                  <a:moveTo>
                    <a:pt x="433" y="5005"/>
                  </a:moveTo>
                  <a:cubicBezTo>
                    <a:pt x="-5388" y="-29920"/>
                    <a:pt x="48587" y="126713"/>
                    <a:pt x="92508" y="201855"/>
                  </a:cubicBezTo>
                  <a:cubicBezTo>
                    <a:pt x="136429" y="276997"/>
                    <a:pt x="226387" y="360076"/>
                    <a:pt x="263958" y="455855"/>
                  </a:cubicBezTo>
                  <a:cubicBezTo>
                    <a:pt x="301529" y="551634"/>
                    <a:pt x="311583" y="742134"/>
                    <a:pt x="317933" y="776530"/>
                  </a:cubicBezTo>
                  <a:cubicBezTo>
                    <a:pt x="324283" y="810926"/>
                    <a:pt x="316345" y="702976"/>
                    <a:pt x="302058" y="662230"/>
                  </a:cubicBezTo>
                  <a:cubicBezTo>
                    <a:pt x="287771" y="621484"/>
                    <a:pt x="261312" y="573859"/>
                    <a:pt x="232208" y="532055"/>
                  </a:cubicBezTo>
                  <a:cubicBezTo>
                    <a:pt x="203104" y="490251"/>
                    <a:pt x="163946" y="496601"/>
                    <a:pt x="127433" y="411405"/>
                  </a:cubicBezTo>
                  <a:cubicBezTo>
                    <a:pt x="90921" y="326209"/>
                    <a:pt x="6254" y="39930"/>
                    <a:pt x="433" y="500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B0037A55-7B12-4090-B04B-2BABCC8E0418}"/>
                </a:ext>
              </a:extLst>
            </p:cNvPr>
            <p:cNvSpPr/>
            <p:nvPr/>
          </p:nvSpPr>
          <p:spPr>
            <a:xfrm>
              <a:off x="5151517" y="515530"/>
              <a:ext cx="501081" cy="246471"/>
            </a:xfrm>
            <a:custGeom>
              <a:avLst/>
              <a:gdLst>
                <a:gd name="connsiteX0" fmla="*/ 499983 w 501081"/>
                <a:gd name="connsiteY0" fmla="*/ 5170 h 246471"/>
                <a:gd name="connsiteX1" fmla="*/ 322183 w 501081"/>
                <a:gd name="connsiteY1" fmla="*/ 64437 h 246471"/>
                <a:gd name="connsiteX2" fmla="*/ 178250 w 501081"/>
                <a:gd name="connsiteY2" fmla="*/ 106770 h 246471"/>
                <a:gd name="connsiteX3" fmla="*/ 450 w 501081"/>
                <a:gd name="connsiteY3" fmla="*/ 238003 h 246471"/>
                <a:gd name="connsiteX4" fmla="*/ 233283 w 501081"/>
                <a:gd name="connsiteY4" fmla="*/ 208370 h 246471"/>
                <a:gd name="connsiteX5" fmla="*/ 499983 w 501081"/>
                <a:gd name="connsiteY5" fmla="*/ 5170 h 24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81" h="246471">
                  <a:moveTo>
                    <a:pt x="499983" y="5170"/>
                  </a:moveTo>
                  <a:cubicBezTo>
                    <a:pt x="514800" y="-18819"/>
                    <a:pt x="375805" y="47504"/>
                    <a:pt x="322183" y="64437"/>
                  </a:cubicBezTo>
                  <a:cubicBezTo>
                    <a:pt x="268561" y="81370"/>
                    <a:pt x="231872" y="77842"/>
                    <a:pt x="178250" y="106770"/>
                  </a:cubicBezTo>
                  <a:cubicBezTo>
                    <a:pt x="124628" y="135698"/>
                    <a:pt x="-8722" y="221070"/>
                    <a:pt x="450" y="238003"/>
                  </a:cubicBezTo>
                  <a:cubicBezTo>
                    <a:pt x="9622" y="254936"/>
                    <a:pt x="155672" y="247176"/>
                    <a:pt x="233283" y="208370"/>
                  </a:cubicBezTo>
                  <a:cubicBezTo>
                    <a:pt x="310894" y="169565"/>
                    <a:pt x="485166" y="29159"/>
                    <a:pt x="499983" y="517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C193D134-394E-454E-9E70-CDFBD6D9A99B}"/>
                </a:ext>
              </a:extLst>
            </p:cNvPr>
            <p:cNvSpPr/>
            <p:nvPr/>
          </p:nvSpPr>
          <p:spPr>
            <a:xfrm>
              <a:off x="7167464" y="2259515"/>
              <a:ext cx="476305" cy="664713"/>
            </a:xfrm>
            <a:custGeom>
              <a:avLst/>
              <a:gdLst>
                <a:gd name="connsiteX0" fmla="*/ 1686 w 476305"/>
                <a:gd name="connsiteY0" fmla="*/ 1085 h 664713"/>
                <a:gd name="connsiteX1" fmla="*/ 68361 w 476305"/>
                <a:gd name="connsiteY1" fmla="*/ 118560 h 664713"/>
                <a:gd name="connsiteX2" fmla="*/ 242986 w 476305"/>
                <a:gd name="connsiteY2" fmla="*/ 286835 h 664713"/>
                <a:gd name="connsiteX3" fmla="*/ 369986 w 476305"/>
                <a:gd name="connsiteY3" fmla="*/ 417010 h 664713"/>
                <a:gd name="connsiteX4" fmla="*/ 474761 w 476305"/>
                <a:gd name="connsiteY4" fmla="*/ 664660 h 664713"/>
                <a:gd name="connsiteX5" fmla="*/ 420786 w 476305"/>
                <a:gd name="connsiteY5" fmla="*/ 394785 h 664713"/>
                <a:gd name="connsiteX6" fmla="*/ 265211 w 476305"/>
                <a:gd name="connsiteY6" fmla="*/ 166185 h 664713"/>
                <a:gd name="connsiteX7" fmla="*/ 128686 w 476305"/>
                <a:gd name="connsiteY7" fmla="*/ 64585 h 664713"/>
                <a:gd name="connsiteX8" fmla="*/ 1686 w 476305"/>
                <a:gd name="connsiteY8" fmla="*/ 1085 h 6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05" h="664713">
                  <a:moveTo>
                    <a:pt x="1686" y="1085"/>
                  </a:moveTo>
                  <a:cubicBezTo>
                    <a:pt x="-8368" y="10081"/>
                    <a:pt x="28144" y="70935"/>
                    <a:pt x="68361" y="118560"/>
                  </a:cubicBezTo>
                  <a:cubicBezTo>
                    <a:pt x="108578" y="166185"/>
                    <a:pt x="192715" y="237093"/>
                    <a:pt x="242986" y="286835"/>
                  </a:cubicBezTo>
                  <a:cubicBezTo>
                    <a:pt x="293257" y="336577"/>
                    <a:pt x="331357" y="354039"/>
                    <a:pt x="369986" y="417010"/>
                  </a:cubicBezTo>
                  <a:cubicBezTo>
                    <a:pt x="408615" y="479981"/>
                    <a:pt x="466294" y="668364"/>
                    <a:pt x="474761" y="664660"/>
                  </a:cubicBezTo>
                  <a:cubicBezTo>
                    <a:pt x="483228" y="660956"/>
                    <a:pt x="455711" y="477864"/>
                    <a:pt x="420786" y="394785"/>
                  </a:cubicBezTo>
                  <a:cubicBezTo>
                    <a:pt x="385861" y="311706"/>
                    <a:pt x="313894" y="221218"/>
                    <a:pt x="265211" y="166185"/>
                  </a:cubicBezTo>
                  <a:cubicBezTo>
                    <a:pt x="216528" y="111152"/>
                    <a:pt x="167844" y="87868"/>
                    <a:pt x="128686" y="64585"/>
                  </a:cubicBezTo>
                  <a:cubicBezTo>
                    <a:pt x="89528" y="41302"/>
                    <a:pt x="11740" y="-7911"/>
                    <a:pt x="1686" y="108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5E2DD750-42E0-49F1-9277-CA09DFFBAF90}"/>
                </a:ext>
              </a:extLst>
            </p:cNvPr>
            <p:cNvSpPr/>
            <p:nvPr/>
          </p:nvSpPr>
          <p:spPr>
            <a:xfrm>
              <a:off x="5800398" y="1276315"/>
              <a:ext cx="444951" cy="727474"/>
            </a:xfrm>
            <a:custGeom>
              <a:avLst/>
              <a:gdLst>
                <a:gd name="connsiteX0" fmla="*/ 19377 w 444951"/>
                <a:gd name="connsiteY0" fmla="*/ 35 h 727474"/>
                <a:gd name="connsiteX1" fmla="*/ 25727 w 444951"/>
                <a:gd name="connsiteY1" fmla="*/ 69885 h 727474"/>
                <a:gd name="connsiteX2" fmla="*/ 3502 w 444951"/>
                <a:gd name="connsiteY2" fmla="*/ 114335 h 727474"/>
                <a:gd name="connsiteX3" fmla="*/ 111452 w 444951"/>
                <a:gd name="connsiteY3" fmla="*/ 177835 h 727474"/>
                <a:gd name="connsiteX4" fmla="*/ 181302 w 444951"/>
                <a:gd name="connsiteY4" fmla="*/ 279435 h 727474"/>
                <a:gd name="connsiteX5" fmla="*/ 276552 w 444951"/>
                <a:gd name="connsiteY5" fmla="*/ 384210 h 727474"/>
                <a:gd name="connsiteX6" fmla="*/ 346402 w 444951"/>
                <a:gd name="connsiteY6" fmla="*/ 511210 h 727474"/>
                <a:gd name="connsiteX7" fmla="*/ 390852 w 444951"/>
                <a:gd name="connsiteY7" fmla="*/ 619160 h 727474"/>
                <a:gd name="connsiteX8" fmla="*/ 444827 w 444951"/>
                <a:gd name="connsiteY8" fmla="*/ 727110 h 727474"/>
                <a:gd name="connsiteX9" fmla="*/ 403552 w 444951"/>
                <a:gd name="connsiteY9" fmla="*/ 581060 h 727474"/>
                <a:gd name="connsiteX10" fmla="*/ 336877 w 444951"/>
                <a:gd name="connsiteY10" fmla="*/ 406435 h 727474"/>
                <a:gd name="connsiteX11" fmla="*/ 276552 w 444951"/>
                <a:gd name="connsiteY11" fmla="*/ 279435 h 727474"/>
                <a:gd name="connsiteX12" fmla="*/ 184477 w 444951"/>
                <a:gd name="connsiteY12" fmla="*/ 196885 h 727474"/>
                <a:gd name="connsiteX13" fmla="*/ 133677 w 444951"/>
                <a:gd name="connsiteY13" fmla="*/ 79410 h 727474"/>
                <a:gd name="connsiteX14" fmla="*/ 19377 w 444951"/>
                <a:gd name="connsiteY14" fmla="*/ 35 h 72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4951" h="727474">
                  <a:moveTo>
                    <a:pt x="19377" y="35"/>
                  </a:moveTo>
                  <a:cubicBezTo>
                    <a:pt x="1385" y="-1553"/>
                    <a:pt x="28373" y="50835"/>
                    <a:pt x="25727" y="69885"/>
                  </a:cubicBezTo>
                  <a:cubicBezTo>
                    <a:pt x="23081" y="88935"/>
                    <a:pt x="-10786" y="96343"/>
                    <a:pt x="3502" y="114335"/>
                  </a:cubicBezTo>
                  <a:cubicBezTo>
                    <a:pt x="17790" y="132327"/>
                    <a:pt x="81819" y="150318"/>
                    <a:pt x="111452" y="177835"/>
                  </a:cubicBezTo>
                  <a:cubicBezTo>
                    <a:pt x="141085" y="205352"/>
                    <a:pt x="153785" y="245039"/>
                    <a:pt x="181302" y="279435"/>
                  </a:cubicBezTo>
                  <a:cubicBezTo>
                    <a:pt x="208819" y="313831"/>
                    <a:pt x="249035" y="345581"/>
                    <a:pt x="276552" y="384210"/>
                  </a:cubicBezTo>
                  <a:cubicBezTo>
                    <a:pt x="304069" y="422839"/>
                    <a:pt x="327352" y="472052"/>
                    <a:pt x="346402" y="511210"/>
                  </a:cubicBezTo>
                  <a:cubicBezTo>
                    <a:pt x="365452" y="550368"/>
                    <a:pt x="374448" y="583177"/>
                    <a:pt x="390852" y="619160"/>
                  </a:cubicBezTo>
                  <a:cubicBezTo>
                    <a:pt x="407256" y="655143"/>
                    <a:pt x="442710" y="733460"/>
                    <a:pt x="444827" y="727110"/>
                  </a:cubicBezTo>
                  <a:cubicBezTo>
                    <a:pt x="446944" y="720760"/>
                    <a:pt x="421544" y="634506"/>
                    <a:pt x="403552" y="581060"/>
                  </a:cubicBezTo>
                  <a:cubicBezTo>
                    <a:pt x="385560" y="527614"/>
                    <a:pt x="358044" y="456706"/>
                    <a:pt x="336877" y="406435"/>
                  </a:cubicBezTo>
                  <a:cubicBezTo>
                    <a:pt x="315710" y="356164"/>
                    <a:pt x="301952" y="314360"/>
                    <a:pt x="276552" y="279435"/>
                  </a:cubicBezTo>
                  <a:cubicBezTo>
                    <a:pt x="251152" y="244510"/>
                    <a:pt x="208289" y="230222"/>
                    <a:pt x="184477" y="196885"/>
                  </a:cubicBezTo>
                  <a:cubicBezTo>
                    <a:pt x="160665" y="163548"/>
                    <a:pt x="159077" y="113806"/>
                    <a:pt x="133677" y="79410"/>
                  </a:cubicBezTo>
                  <a:cubicBezTo>
                    <a:pt x="108277" y="45014"/>
                    <a:pt x="37369" y="1623"/>
                    <a:pt x="19377" y="3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F2213C47-AF3D-43B1-8181-0996FC083AEB}"/>
                </a:ext>
              </a:extLst>
            </p:cNvPr>
            <p:cNvSpPr/>
            <p:nvPr/>
          </p:nvSpPr>
          <p:spPr>
            <a:xfrm>
              <a:off x="4983323" y="2418623"/>
              <a:ext cx="249700" cy="372612"/>
            </a:xfrm>
            <a:custGeom>
              <a:avLst/>
              <a:gdLst>
                <a:gd name="connsiteX0" fmla="*/ 204627 w 249700"/>
                <a:gd name="connsiteY0" fmla="*/ 727 h 372612"/>
                <a:gd name="connsiteX1" fmla="*/ 210977 w 249700"/>
                <a:gd name="connsiteY1" fmla="*/ 80102 h 372612"/>
                <a:gd name="connsiteX2" fmla="*/ 249077 w 249700"/>
                <a:gd name="connsiteY2" fmla="*/ 162652 h 372612"/>
                <a:gd name="connsiteX3" fmla="*/ 233202 w 249700"/>
                <a:gd name="connsiteY3" fmla="*/ 181702 h 372612"/>
                <a:gd name="connsiteX4" fmla="*/ 214152 w 249700"/>
                <a:gd name="connsiteY4" fmla="*/ 216627 h 372612"/>
                <a:gd name="connsiteX5" fmla="*/ 207802 w 249700"/>
                <a:gd name="connsiteY5" fmla="*/ 270602 h 372612"/>
                <a:gd name="connsiteX6" fmla="*/ 195102 w 249700"/>
                <a:gd name="connsiteY6" fmla="*/ 330927 h 372612"/>
                <a:gd name="connsiteX7" fmla="*/ 166527 w 249700"/>
                <a:gd name="connsiteY7" fmla="*/ 292827 h 372612"/>
                <a:gd name="connsiteX8" fmla="*/ 131602 w 249700"/>
                <a:gd name="connsiteY8" fmla="*/ 286477 h 372612"/>
                <a:gd name="connsiteX9" fmla="*/ 80802 w 249700"/>
                <a:gd name="connsiteY9" fmla="*/ 327752 h 372612"/>
                <a:gd name="connsiteX10" fmla="*/ 45877 w 249700"/>
                <a:gd name="connsiteY10" fmla="*/ 372202 h 372612"/>
                <a:gd name="connsiteX11" fmla="*/ 14127 w 249700"/>
                <a:gd name="connsiteY11" fmla="*/ 346802 h 372612"/>
                <a:gd name="connsiteX12" fmla="*/ 1427 w 249700"/>
                <a:gd name="connsiteY12" fmla="*/ 296002 h 372612"/>
                <a:gd name="connsiteX13" fmla="*/ 45877 w 249700"/>
                <a:gd name="connsiteY13" fmla="*/ 181702 h 372612"/>
                <a:gd name="connsiteX14" fmla="*/ 115727 w 249700"/>
                <a:gd name="connsiteY14" fmla="*/ 48352 h 372612"/>
                <a:gd name="connsiteX15" fmla="*/ 204627 w 249700"/>
                <a:gd name="connsiteY15" fmla="*/ 727 h 37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9700" h="372612">
                  <a:moveTo>
                    <a:pt x="204627" y="727"/>
                  </a:moveTo>
                  <a:cubicBezTo>
                    <a:pt x="220502" y="6019"/>
                    <a:pt x="203569" y="53115"/>
                    <a:pt x="210977" y="80102"/>
                  </a:cubicBezTo>
                  <a:cubicBezTo>
                    <a:pt x="218385" y="107089"/>
                    <a:pt x="245373" y="145719"/>
                    <a:pt x="249077" y="162652"/>
                  </a:cubicBezTo>
                  <a:cubicBezTo>
                    <a:pt x="252781" y="179585"/>
                    <a:pt x="239023" y="172706"/>
                    <a:pt x="233202" y="181702"/>
                  </a:cubicBezTo>
                  <a:cubicBezTo>
                    <a:pt x="227381" y="190698"/>
                    <a:pt x="218385" y="201810"/>
                    <a:pt x="214152" y="216627"/>
                  </a:cubicBezTo>
                  <a:cubicBezTo>
                    <a:pt x="209919" y="231444"/>
                    <a:pt x="210977" y="251552"/>
                    <a:pt x="207802" y="270602"/>
                  </a:cubicBezTo>
                  <a:cubicBezTo>
                    <a:pt x="204627" y="289652"/>
                    <a:pt x="201981" y="327223"/>
                    <a:pt x="195102" y="330927"/>
                  </a:cubicBezTo>
                  <a:cubicBezTo>
                    <a:pt x="188223" y="334631"/>
                    <a:pt x="177110" y="300235"/>
                    <a:pt x="166527" y="292827"/>
                  </a:cubicBezTo>
                  <a:cubicBezTo>
                    <a:pt x="155944" y="285419"/>
                    <a:pt x="145889" y="280656"/>
                    <a:pt x="131602" y="286477"/>
                  </a:cubicBezTo>
                  <a:cubicBezTo>
                    <a:pt x="117315" y="292298"/>
                    <a:pt x="95089" y="313465"/>
                    <a:pt x="80802" y="327752"/>
                  </a:cubicBezTo>
                  <a:cubicBezTo>
                    <a:pt x="66515" y="342039"/>
                    <a:pt x="56990" y="369027"/>
                    <a:pt x="45877" y="372202"/>
                  </a:cubicBezTo>
                  <a:cubicBezTo>
                    <a:pt x="34764" y="375377"/>
                    <a:pt x="21535" y="359502"/>
                    <a:pt x="14127" y="346802"/>
                  </a:cubicBezTo>
                  <a:cubicBezTo>
                    <a:pt x="6719" y="334102"/>
                    <a:pt x="-3865" y="323519"/>
                    <a:pt x="1427" y="296002"/>
                  </a:cubicBezTo>
                  <a:cubicBezTo>
                    <a:pt x="6719" y="268485"/>
                    <a:pt x="26827" y="222977"/>
                    <a:pt x="45877" y="181702"/>
                  </a:cubicBezTo>
                  <a:cubicBezTo>
                    <a:pt x="64927" y="140427"/>
                    <a:pt x="90856" y="76927"/>
                    <a:pt x="115727" y="48352"/>
                  </a:cubicBezTo>
                  <a:cubicBezTo>
                    <a:pt x="140598" y="19777"/>
                    <a:pt x="188752" y="-4565"/>
                    <a:pt x="204627" y="72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69A139D0-5181-4B67-A093-AB0C57D5934B}"/>
                </a:ext>
              </a:extLst>
            </p:cNvPr>
            <p:cNvSpPr/>
            <p:nvPr/>
          </p:nvSpPr>
          <p:spPr>
            <a:xfrm>
              <a:off x="4708472" y="5153025"/>
              <a:ext cx="200078" cy="1692275"/>
            </a:xfrm>
            <a:custGeom>
              <a:avLst/>
              <a:gdLst>
                <a:gd name="connsiteX0" fmla="*/ 200078 w 200078"/>
                <a:gd name="connsiteY0" fmla="*/ 0 h 1692275"/>
                <a:gd name="connsiteX1" fmla="*/ 88953 w 200078"/>
                <a:gd name="connsiteY1" fmla="*/ 447675 h 1692275"/>
                <a:gd name="connsiteX2" fmla="*/ 28628 w 200078"/>
                <a:gd name="connsiteY2" fmla="*/ 1190625 h 1692275"/>
                <a:gd name="connsiteX3" fmla="*/ 53 w 200078"/>
                <a:gd name="connsiteY3" fmla="*/ 1381125 h 1692275"/>
                <a:gd name="connsiteX4" fmla="*/ 34978 w 200078"/>
                <a:gd name="connsiteY4" fmla="*/ 1692275 h 169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78" h="1692275">
                  <a:moveTo>
                    <a:pt x="200078" y="0"/>
                  </a:moveTo>
                  <a:cubicBezTo>
                    <a:pt x="158803" y="124619"/>
                    <a:pt x="117528" y="249238"/>
                    <a:pt x="88953" y="447675"/>
                  </a:cubicBezTo>
                  <a:cubicBezTo>
                    <a:pt x="60378" y="646112"/>
                    <a:pt x="43445" y="1035050"/>
                    <a:pt x="28628" y="1190625"/>
                  </a:cubicBezTo>
                  <a:cubicBezTo>
                    <a:pt x="13811" y="1346200"/>
                    <a:pt x="-1005" y="1297517"/>
                    <a:pt x="53" y="1381125"/>
                  </a:cubicBezTo>
                  <a:cubicBezTo>
                    <a:pt x="1111" y="1464733"/>
                    <a:pt x="34978" y="1692275"/>
                    <a:pt x="34978" y="1692275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37A90320-BB9C-4043-9D77-9AE23FF4EF17}"/>
                </a:ext>
              </a:extLst>
            </p:cNvPr>
            <p:cNvSpPr/>
            <p:nvPr/>
          </p:nvSpPr>
          <p:spPr>
            <a:xfrm>
              <a:off x="2613025" y="4451350"/>
              <a:ext cx="2117725" cy="1314450"/>
            </a:xfrm>
            <a:custGeom>
              <a:avLst/>
              <a:gdLst>
                <a:gd name="connsiteX0" fmla="*/ 2117725 w 2117725"/>
                <a:gd name="connsiteY0" fmla="*/ 0 h 1314450"/>
                <a:gd name="connsiteX1" fmla="*/ 1924050 w 2117725"/>
                <a:gd name="connsiteY1" fmla="*/ 190500 h 1314450"/>
                <a:gd name="connsiteX2" fmla="*/ 1571625 w 2117725"/>
                <a:gd name="connsiteY2" fmla="*/ 419100 h 1314450"/>
                <a:gd name="connsiteX3" fmla="*/ 1044575 w 2117725"/>
                <a:gd name="connsiteY3" fmla="*/ 660400 h 1314450"/>
                <a:gd name="connsiteX4" fmla="*/ 450850 w 2117725"/>
                <a:gd name="connsiteY4" fmla="*/ 977900 h 1314450"/>
                <a:gd name="connsiteX5" fmla="*/ 142875 w 2117725"/>
                <a:gd name="connsiteY5" fmla="*/ 1168400 h 1314450"/>
                <a:gd name="connsiteX6" fmla="*/ 0 w 2117725"/>
                <a:gd name="connsiteY6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725" h="1314450">
                  <a:moveTo>
                    <a:pt x="2117725" y="0"/>
                  </a:moveTo>
                  <a:cubicBezTo>
                    <a:pt x="2066396" y="60325"/>
                    <a:pt x="2015067" y="120650"/>
                    <a:pt x="1924050" y="190500"/>
                  </a:cubicBezTo>
                  <a:cubicBezTo>
                    <a:pt x="1833033" y="260350"/>
                    <a:pt x="1718204" y="340783"/>
                    <a:pt x="1571625" y="419100"/>
                  </a:cubicBezTo>
                  <a:cubicBezTo>
                    <a:pt x="1425046" y="497417"/>
                    <a:pt x="1231371" y="567267"/>
                    <a:pt x="1044575" y="660400"/>
                  </a:cubicBezTo>
                  <a:cubicBezTo>
                    <a:pt x="857779" y="753533"/>
                    <a:pt x="601133" y="893233"/>
                    <a:pt x="450850" y="977900"/>
                  </a:cubicBezTo>
                  <a:cubicBezTo>
                    <a:pt x="300567" y="1062567"/>
                    <a:pt x="218017" y="1112308"/>
                    <a:pt x="142875" y="1168400"/>
                  </a:cubicBezTo>
                  <a:cubicBezTo>
                    <a:pt x="67733" y="1224492"/>
                    <a:pt x="13229" y="1294871"/>
                    <a:pt x="0" y="1314450"/>
                  </a:cubicBezTo>
                </a:path>
              </a:pathLst>
            </a:custGeom>
            <a:noFill/>
            <a:ln w="349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73472D30-BD16-48F4-852A-8C3F5CE6F2DD}"/>
                </a:ext>
              </a:extLst>
            </p:cNvPr>
            <p:cNvSpPr/>
            <p:nvPr/>
          </p:nvSpPr>
          <p:spPr>
            <a:xfrm>
              <a:off x="4906963" y="4648200"/>
              <a:ext cx="263009" cy="501650"/>
            </a:xfrm>
            <a:custGeom>
              <a:avLst/>
              <a:gdLst>
                <a:gd name="connsiteX0" fmla="*/ 255587 w 263009"/>
                <a:gd name="connsiteY0" fmla="*/ 0 h 501650"/>
                <a:gd name="connsiteX1" fmla="*/ 244475 w 263009"/>
                <a:gd name="connsiteY1" fmla="*/ 55563 h 501650"/>
                <a:gd name="connsiteX2" fmla="*/ 95250 w 263009"/>
                <a:gd name="connsiteY2" fmla="*/ 219075 h 501650"/>
                <a:gd name="connsiteX3" fmla="*/ 52387 w 263009"/>
                <a:gd name="connsiteY3" fmla="*/ 333375 h 501650"/>
                <a:gd name="connsiteX4" fmla="*/ 0 w 263009"/>
                <a:gd name="connsiteY4" fmla="*/ 50165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" h="501650">
                  <a:moveTo>
                    <a:pt x="255587" y="0"/>
                  </a:moveTo>
                  <a:cubicBezTo>
                    <a:pt x="263392" y="9525"/>
                    <a:pt x="271198" y="19051"/>
                    <a:pt x="244475" y="55563"/>
                  </a:cubicBezTo>
                  <a:cubicBezTo>
                    <a:pt x="217752" y="92076"/>
                    <a:pt x="127265" y="172773"/>
                    <a:pt x="95250" y="219075"/>
                  </a:cubicBezTo>
                  <a:cubicBezTo>
                    <a:pt x="63235" y="265377"/>
                    <a:pt x="68262" y="286279"/>
                    <a:pt x="52387" y="333375"/>
                  </a:cubicBezTo>
                  <a:cubicBezTo>
                    <a:pt x="36512" y="380471"/>
                    <a:pt x="6879" y="478896"/>
                    <a:pt x="0" y="501650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8530C866-3CED-4D8A-A44C-3FF76C4F446F}"/>
                </a:ext>
              </a:extLst>
            </p:cNvPr>
            <p:cNvSpPr/>
            <p:nvPr/>
          </p:nvSpPr>
          <p:spPr>
            <a:xfrm>
              <a:off x="7243131" y="4639733"/>
              <a:ext cx="72069" cy="668867"/>
            </a:xfrm>
            <a:custGeom>
              <a:avLst/>
              <a:gdLst>
                <a:gd name="connsiteX0" fmla="*/ 25502 w 72069"/>
                <a:gd name="connsiteY0" fmla="*/ 0 h 668867"/>
                <a:gd name="connsiteX1" fmla="*/ 102 w 72069"/>
                <a:gd name="connsiteY1" fmla="*/ 114300 h 668867"/>
                <a:gd name="connsiteX2" fmla="*/ 33969 w 72069"/>
                <a:gd name="connsiteY2" fmla="*/ 575734 h 668867"/>
                <a:gd name="connsiteX3" fmla="*/ 72069 w 72069"/>
                <a:gd name="connsiteY3" fmla="*/ 668867 h 6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69" h="668867">
                  <a:moveTo>
                    <a:pt x="25502" y="0"/>
                  </a:moveTo>
                  <a:cubicBezTo>
                    <a:pt x="12096" y="9172"/>
                    <a:pt x="-1309" y="18344"/>
                    <a:pt x="102" y="114300"/>
                  </a:cubicBezTo>
                  <a:cubicBezTo>
                    <a:pt x="1513" y="210256"/>
                    <a:pt x="21975" y="483306"/>
                    <a:pt x="33969" y="575734"/>
                  </a:cubicBezTo>
                  <a:cubicBezTo>
                    <a:pt x="45963" y="668162"/>
                    <a:pt x="61486" y="649112"/>
                    <a:pt x="72069" y="668867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B62A5701-2932-41AD-9E97-657FA4521CC9}"/>
                </a:ext>
              </a:extLst>
            </p:cNvPr>
            <p:cNvSpPr/>
            <p:nvPr/>
          </p:nvSpPr>
          <p:spPr>
            <a:xfrm>
              <a:off x="7476067" y="4559300"/>
              <a:ext cx="2112433" cy="1621367"/>
            </a:xfrm>
            <a:custGeom>
              <a:avLst/>
              <a:gdLst>
                <a:gd name="connsiteX0" fmla="*/ 0 w 2112433"/>
                <a:gd name="connsiteY0" fmla="*/ 0 h 1621367"/>
                <a:gd name="connsiteX1" fmla="*/ 287866 w 2112433"/>
                <a:gd name="connsiteY1" fmla="*/ 186267 h 1621367"/>
                <a:gd name="connsiteX2" fmla="*/ 774700 w 2112433"/>
                <a:gd name="connsiteY2" fmla="*/ 685800 h 1621367"/>
                <a:gd name="connsiteX3" fmla="*/ 1248833 w 2112433"/>
                <a:gd name="connsiteY3" fmla="*/ 884767 h 1621367"/>
                <a:gd name="connsiteX4" fmla="*/ 1418166 w 2112433"/>
                <a:gd name="connsiteY4" fmla="*/ 1062567 h 1621367"/>
                <a:gd name="connsiteX5" fmla="*/ 1612900 w 2112433"/>
                <a:gd name="connsiteY5" fmla="*/ 1286933 h 1621367"/>
                <a:gd name="connsiteX6" fmla="*/ 1875366 w 2112433"/>
                <a:gd name="connsiteY6" fmla="*/ 1494367 h 1621367"/>
                <a:gd name="connsiteX7" fmla="*/ 2112433 w 2112433"/>
                <a:gd name="connsiteY7" fmla="*/ 1621367 h 162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2433" h="1621367">
                  <a:moveTo>
                    <a:pt x="0" y="0"/>
                  </a:moveTo>
                  <a:cubicBezTo>
                    <a:pt x="79374" y="35983"/>
                    <a:pt x="158749" y="71967"/>
                    <a:pt x="287866" y="186267"/>
                  </a:cubicBezTo>
                  <a:cubicBezTo>
                    <a:pt x="416983" y="300567"/>
                    <a:pt x="614539" y="569383"/>
                    <a:pt x="774700" y="685800"/>
                  </a:cubicBezTo>
                  <a:cubicBezTo>
                    <a:pt x="934861" y="802217"/>
                    <a:pt x="1141589" y="821973"/>
                    <a:pt x="1248833" y="884767"/>
                  </a:cubicBezTo>
                  <a:cubicBezTo>
                    <a:pt x="1356077" y="947561"/>
                    <a:pt x="1357488" y="995539"/>
                    <a:pt x="1418166" y="1062567"/>
                  </a:cubicBezTo>
                  <a:cubicBezTo>
                    <a:pt x="1478844" y="1129595"/>
                    <a:pt x="1536700" y="1214966"/>
                    <a:pt x="1612900" y="1286933"/>
                  </a:cubicBezTo>
                  <a:cubicBezTo>
                    <a:pt x="1689100" y="1358900"/>
                    <a:pt x="1792111" y="1438628"/>
                    <a:pt x="1875366" y="1494367"/>
                  </a:cubicBezTo>
                  <a:cubicBezTo>
                    <a:pt x="1958622" y="1550106"/>
                    <a:pt x="2035527" y="1585736"/>
                    <a:pt x="2112433" y="1621367"/>
                  </a:cubicBezTo>
                </a:path>
              </a:pathLst>
            </a:custGeom>
            <a:noFill/>
            <a:ln w="349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8380519-B6F4-417D-ACD8-E1F06A3D134F}"/>
                </a:ext>
              </a:extLst>
            </p:cNvPr>
            <p:cNvSpPr/>
            <p:nvPr/>
          </p:nvSpPr>
          <p:spPr>
            <a:xfrm>
              <a:off x="4970151" y="319988"/>
              <a:ext cx="938239" cy="386132"/>
            </a:xfrm>
            <a:custGeom>
              <a:avLst/>
              <a:gdLst>
                <a:gd name="connsiteX0" fmla="*/ 876929 w 938239"/>
                <a:gd name="connsiteY0" fmla="*/ 52 h 386132"/>
                <a:gd name="connsiteX1" fmla="*/ 876929 w 938239"/>
                <a:gd name="connsiteY1" fmla="*/ 91492 h 386132"/>
                <a:gd name="connsiteX2" fmla="*/ 409569 w 938239"/>
                <a:gd name="connsiteY2" fmla="*/ 121972 h 386132"/>
                <a:gd name="connsiteX3" fmla="*/ 180969 w 938239"/>
                <a:gd name="connsiteY3" fmla="*/ 238812 h 386132"/>
                <a:gd name="connsiteX4" fmla="*/ 3169 w 938239"/>
                <a:gd name="connsiteY4" fmla="*/ 386132 h 386132"/>
                <a:gd name="connsiteX5" fmla="*/ 89529 w 938239"/>
                <a:gd name="connsiteY5" fmla="*/ 238812 h 386132"/>
                <a:gd name="connsiteX6" fmla="*/ 363849 w 938239"/>
                <a:gd name="connsiteY6" fmla="*/ 81332 h 386132"/>
                <a:gd name="connsiteX7" fmla="*/ 876929 w 938239"/>
                <a:gd name="connsiteY7" fmla="*/ 52 h 3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8239" h="386132">
                  <a:moveTo>
                    <a:pt x="876929" y="52"/>
                  </a:moveTo>
                  <a:cubicBezTo>
                    <a:pt x="962442" y="1745"/>
                    <a:pt x="954822" y="71172"/>
                    <a:pt x="876929" y="91492"/>
                  </a:cubicBezTo>
                  <a:cubicBezTo>
                    <a:pt x="799036" y="111812"/>
                    <a:pt x="525562" y="97419"/>
                    <a:pt x="409569" y="121972"/>
                  </a:cubicBezTo>
                  <a:cubicBezTo>
                    <a:pt x="293576" y="146525"/>
                    <a:pt x="248702" y="194785"/>
                    <a:pt x="180969" y="238812"/>
                  </a:cubicBezTo>
                  <a:cubicBezTo>
                    <a:pt x="113236" y="282839"/>
                    <a:pt x="18409" y="386132"/>
                    <a:pt x="3169" y="386132"/>
                  </a:cubicBezTo>
                  <a:cubicBezTo>
                    <a:pt x="-12071" y="386132"/>
                    <a:pt x="29416" y="289612"/>
                    <a:pt x="89529" y="238812"/>
                  </a:cubicBezTo>
                  <a:cubicBezTo>
                    <a:pt x="149642" y="188012"/>
                    <a:pt x="234309" y="124512"/>
                    <a:pt x="363849" y="81332"/>
                  </a:cubicBezTo>
                  <a:cubicBezTo>
                    <a:pt x="493389" y="38152"/>
                    <a:pt x="791416" y="-1641"/>
                    <a:pt x="876929" y="5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D8F21FF2-F895-4348-B519-D26E5BE6C498}"/>
                </a:ext>
              </a:extLst>
            </p:cNvPr>
            <p:cNvSpPr/>
            <p:nvPr/>
          </p:nvSpPr>
          <p:spPr>
            <a:xfrm>
              <a:off x="4335136" y="999797"/>
              <a:ext cx="246020" cy="534977"/>
            </a:xfrm>
            <a:custGeom>
              <a:avLst/>
              <a:gdLst>
                <a:gd name="connsiteX0" fmla="*/ 236864 w 246020"/>
                <a:gd name="connsiteY0" fmla="*/ 963 h 534977"/>
                <a:gd name="connsiteX1" fmla="*/ 18424 w 246020"/>
                <a:gd name="connsiteY1" fmla="*/ 199083 h 534977"/>
                <a:gd name="connsiteX2" fmla="*/ 13344 w 246020"/>
                <a:gd name="connsiteY2" fmla="*/ 529283 h 534977"/>
                <a:gd name="connsiteX3" fmla="*/ 28584 w 246020"/>
                <a:gd name="connsiteY3" fmla="*/ 397203 h 534977"/>
                <a:gd name="connsiteX4" fmla="*/ 38744 w 246020"/>
                <a:gd name="connsiteY4" fmla="*/ 254963 h 534977"/>
                <a:gd name="connsiteX5" fmla="*/ 186064 w 246020"/>
                <a:gd name="connsiteY5" fmla="*/ 127963 h 534977"/>
                <a:gd name="connsiteX6" fmla="*/ 236864 w 246020"/>
                <a:gd name="connsiteY6" fmla="*/ 963 h 53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020" h="534977">
                  <a:moveTo>
                    <a:pt x="236864" y="963"/>
                  </a:moveTo>
                  <a:cubicBezTo>
                    <a:pt x="208924" y="12816"/>
                    <a:pt x="55677" y="111030"/>
                    <a:pt x="18424" y="199083"/>
                  </a:cubicBezTo>
                  <a:cubicBezTo>
                    <a:pt x="-18829" y="287136"/>
                    <a:pt x="11651" y="496263"/>
                    <a:pt x="13344" y="529283"/>
                  </a:cubicBezTo>
                  <a:cubicBezTo>
                    <a:pt x="15037" y="562303"/>
                    <a:pt x="24351" y="442923"/>
                    <a:pt x="28584" y="397203"/>
                  </a:cubicBezTo>
                  <a:cubicBezTo>
                    <a:pt x="32817" y="351483"/>
                    <a:pt x="12497" y="299836"/>
                    <a:pt x="38744" y="254963"/>
                  </a:cubicBezTo>
                  <a:cubicBezTo>
                    <a:pt x="64991" y="210090"/>
                    <a:pt x="148811" y="166063"/>
                    <a:pt x="186064" y="127963"/>
                  </a:cubicBezTo>
                  <a:cubicBezTo>
                    <a:pt x="223317" y="89863"/>
                    <a:pt x="264804" y="-10890"/>
                    <a:pt x="236864" y="96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EDBCC009-50FA-4CF3-93E1-0F814E6A6705}"/>
                </a:ext>
              </a:extLst>
            </p:cNvPr>
            <p:cNvSpPr/>
            <p:nvPr/>
          </p:nvSpPr>
          <p:spPr>
            <a:xfrm>
              <a:off x="4119561" y="1482802"/>
              <a:ext cx="193684" cy="493336"/>
            </a:xfrm>
            <a:custGeom>
              <a:avLst/>
              <a:gdLst>
                <a:gd name="connsiteX0" fmla="*/ 193359 w 193684"/>
                <a:gd name="connsiteY0" fmla="*/ 558 h 493336"/>
                <a:gd name="connsiteX1" fmla="*/ 96839 w 193684"/>
                <a:gd name="connsiteY1" fmla="*/ 117398 h 493336"/>
                <a:gd name="connsiteX2" fmla="*/ 51119 w 193684"/>
                <a:gd name="connsiteY2" fmla="*/ 315518 h 493336"/>
                <a:gd name="connsiteX3" fmla="*/ 319 w 193684"/>
                <a:gd name="connsiteY3" fmla="*/ 493318 h 493336"/>
                <a:gd name="connsiteX4" fmla="*/ 76519 w 193684"/>
                <a:gd name="connsiteY4" fmla="*/ 325678 h 493336"/>
                <a:gd name="connsiteX5" fmla="*/ 127319 w 193684"/>
                <a:gd name="connsiteY5" fmla="*/ 163118 h 493336"/>
                <a:gd name="connsiteX6" fmla="*/ 193359 w 193684"/>
                <a:gd name="connsiteY6" fmla="*/ 558 h 49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4" h="493336">
                  <a:moveTo>
                    <a:pt x="193359" y="558"/>
                  </a:moveTo>
                  <a:cubicBezTo>
                    <a:pt x="188279" y="-7062"/>
                    <a:pt x="120546" y="64905"/>
                    <a:pt x="96839" y="117398"/>
                  </a:cubicBezTo>
                  <a:cubicBezTo>
                    <a:pt x="73132" y="169891"/>
                    <a:pt x="67206" y="252865"/>
                    <a:pt x="51119" y="315518"/>
                  </a:cubicBezTo>
                  <a:cubicBezTo>
                    <a:pt x="35032" y="378171"/>
                    <a:pt x="-3914" y="491625"/>
                    <a:pt x="319" y="493318"/>
                  </a:cubicBezTo>
                  <a:cubicBezTo>
                    <a:pt x="4552" y="495011"/>
                    <a:pt x="55352" y="380711"/>
                    <a:pt x="76519" y="325678"/>
                  </a:cubicBezTo>
                  <a:cubicBezTo>
                    <a:pt x="97686" y="270645"/>
                    <a:pt x="112079" y="212225"/>
                    <a:pt x="127319" y="163118"/>
                  </a:cubicBezTo>
                  <a:cubicBezTo>
                    <a:pt x="142559" y="114011"/>
                    <a:pt x="198439" y="8178"/>
                    <a:pt x="193359" y="55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B4E87BFE-7C20-414B-836E-141DD50DE190}"/>
                </a:ext>
              </a:extLst>
            </p:cNvPr>
            <p:cNvSpPr/>
            <p:nvPr/>
          </p:nvSpPr>
          <p:spPr>
            <a:xfrm>
              <a:off x="4030786" y="1910626"/>
              <a:ext cx="252973" cy="1100161"/>
            </a:xfrm>
            <a:custGeom>
              <a:avLst/>
              <a:gdLst>
                <a:gd name="connsiteX0" fmla="*/ 73854 w 252973"/>
                <a:gd name="connsiteY0" fmla="*/ 14694 h 1100161"/>
                <a:gd name="connsiteX1" fmla="*/ 12894 w 252973"/>
                <a:gd name="connsiteY1" fmla="*/ 253454 h 1100161"/>
                <a:gd name="connsiteX2" fmla="*/ 23054 w 252973"/>
                <a:gd name="connsiteY2" fmla="*/ 548094 h 1100161"/>
                <a:gd name="connsiteX3" fmla="*/ 246574 w 252973"/>
                <a:gd name="connsiteY3" fmla="*/ 1096734 h 1100161"/>
                <a:gd name="connsiteX4" fmla="*/ 180534 w 252973"/>
                <a:gd name="connsiteY4" fmla="*/ 766534 h 1100161"/>
                <a:gd name="connsiteX5" fmla="*/ 58614 w 252973"/>
                <a:gd name="connsiteY5" fmla="*/ 476974 h 1100161"/>
                <a:gd name="connsiteX6" fmla="*/ 114494 w 252973"/>
                <a:gd name="connsiteY6" fmla="*/ 75654 h 1100161"/>
                <a:gd name="connsiteX7" fmla="*/ 73854 w 252973"/>
                <a:gd name="connsiteY7" fmla="*/ 14694 h 110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973" h="1100161">
                  <a:moveTo>
                    <a:pt x="73854" y="14694"/>
                  </a:moveTo>
                  <a:cubicBezTo>
                    <a:pt x="56921" y="44327"/>
                    <a:pt x="21361" y="164554"/>
                    <a:pt x="12894" y="253454"/>
                  </a:cubicBezTo>
                  <a:cubicBezTo>
                    <a:pt x="4427" y="342354"/>
                    <a:pt x="-15893" y="407547"/>
                    <a:pt x="23054" y="548094"/>
                  </a:cubicBezTo>
                  <a:cubicBezTo>
                    <a:pt x="62001" y="688641"/>
                    <a:pt x="220327" y="1060327"/>
                    <a:pt x="246574" y="1096734"/>
                  </a:cubicBezTo>
                  <a:cubicBezTo>
                    <a:pt x="272821" y="1133141"/>
                    <a:pt x="211861" y="869827"/>
                    <a:pt x="180534" y="766534"/>
                  </a:cubicBezTo>
                  <a:cubicBezTo>
                    <a:pt x="149207" y="663241"/>
                    <a:pt x="69621" y="592121"/>
                    <a:pt x="58614" y="476974"/>
                  </a:cubicBezTo>
                  <a:cubicBezTo>
                    <a:pt x="47607" y="361827"/>
                    <a:pt x="106874" y="153547"/>
                    <a:pt x="114494" y="75654"/>
                  </a:cubicBezTo>
                  <a:cubicBezTo>
                    <a:pt x="122114" y="-2239"/>
                    <a:pt x="90787" y="-14939"/>
                    <a:pt x="73854" y="146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903C7369-6B6F-4AC1-B43E-0DB70E8CD0A6}"/>
                </a:ext>
              </a:extLst>
            </p:cNvPr>
            <p:cNvSpPr/>
            <p:nvPr/>
          </p:nvSpPr>
          <p:spPr>
            <a:xfrm>
              <a:off x="4109450" y="2695706"/>
              <a:ext cx="269566" cy="904187"/>
            </a:xfrm>
            <a:custGeom>
              <a:avLst/>
              <a:gdLst>
                <a:gd name="connsiteX0" fmla="*/ 270 w 269566"/>
                <a:gd name="connsiteY0" fmla="*/ 1774 h 904187"/>
                <a:gd name="connsiteX1" fmla="*/ 66310 w 269566"/>
                <a:gd name="connsiteY1" fmla="*/ 367534 h 904187"/>
                <a:gd name="connsiteX2" fmla="*/ 142510 w 269566"/>
                <a:gd name="connsiteY2" fmla="*/ 616454 h 904187"/>
                <a:gd name="connsiteX3" fmla="*/ 264430 w 269566"/>
                <a:gd name="connsiteY3" fmla="*/ 900934 h 904187"/>
                <a:gd name="connsiteX4" fmla="*/ 239030 w 269566"/>
                <a:gd name="connsiteY4" fmla="*/ 748534 h 904187"/>
                <a:gd name="connsiteX5" fmla="*/ 167910 w 269566"/>
                <a:gd name="connsiteY5" fmla="*/ 418334 h 904187"/>
                <a:gd name="connsiteX6" fmla="*/ 91710 w 269566"/>
                <a:gd name="connsiteY6" fmla="*/ 235454 h 904187"/>
                <a:gd name="connsiteX7" fmla="*/ 270 w 269566"/>
                <a:gd name="connsiteY7" fmla="*/ 1774 h 90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566" h="904187">
                  <a:moveTo>
                    <a:pt x="270" y="1774"/>
                  </a:moveTo>
                  <a:cubicBezTo>
                    <a:pt x="-3963" y="23787"/>
                    <a:pt x="42603" y="265087"/>
                    <a:pt x="66310" y="367534"/>
                  </a:cubicBezTo>
                  <a:cubicBezTo>
                    <a:pt x="90017" y="469981"/>
                    <a:pt x="109490" y="527554"/>
                    <a:pt x="142510" y="616454"/>
                  </a:cubicBezTo>
                  <a:cubicBezTo>
                    <a:pt x="175530" y="705354"/>
                    <a:pt x="248343" y="878921"/>
                    <a:pt x="264430" y="900934"/>
                  </a:cubicBezTo>
                  <a:cubicBezTo>
                    <a:pt x="280517" y="922947"/>
                    <a:pt x="255117" y="828967"/>
                    <a:pt x="239030" y="748534"/>
                  </a:cubicBezTo>
                  <a:cubicBezTo>
                    <a:pt x="222943" y="668101"/>
                    <a:pt x="192463" y="503847"/>
                    <a:pt x="167910" y="418334"/>
                  </a:cubicBezTo>
                  <a:cubicBezTo>
                    <a:pt x="143357" y="332821"/>
                    <a:pt x="116263" y="302341"/>
                    <a:pt x="91710" y="235454"/>
                  </a:cubicBezTo>
                  <a:cubicBezTo>
                    <a:pt x="67157" y="168567"/>
                    <a:pt x="4503" y="-20239"/>
                    <a:pt x="270" y="177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FEB5E3B5-1787-46C6-B640-E8B50D5B27D6}"/>
                </a:ext>
              </a:extLst>
            </p:cNvPr>
            <p:cNvSpPr/>
            <p:nvPr/>
          </p:nvSpPr>
          <p:spPr>
            <a:xfrm>
              <a:off x="4239912" y="3378174"/>
              <a:ext cx="342847" cy="645962"/>
            </a:xfrm>
            <a:custGeom>
              <a:avLst/>
              <a:gdLst>
                <a:gd name="connsiteX0" fmla="*/ 1888 w 342847"/>
                <a:gd name="connsiteY0" fmla="*/ 26 h 645962"/>
                <a:gd name="connsiteX1" fmla="*/ 47608 w 342847"/>
                <a:gd name="connsiteY1" fmla="*/ 213386 h 645962"/>
                <a:gd name="connsiteX2" fmla="*/ 62848 w 342847"/>
                <a:gd name="connsiteY2" fmla="*/ 223546 h 645962"/>
                <a:gd name="connsiteX3" fmla="*/ 200008 w 342847"/>
                <a:gd name="connsiteY3" fmla="*/ 508026 h 645962"/>
                <a:gd name="connsiteX4" fmla="*/ 342248 w 342847"/>
                <a:gd name="connsiteY4" fmla="*/ 645186 h 645962"/>
                <a:gd name="connsiteX5" fmla="*/ 245728 w 342847"/>
                <a:gd name="connsiteY5" fmla="*/ 452146 h 645962"/>
                <a:gd name="connsiteX6" fmla="*/ 118728 w 342847"/>
                <a:gd name="connsiteY6" fmla="*/ 228626 h 645962"/>
                <a:gd name="connsiteX7" fmla="*/ 1888 w 342847"/>
                <a:gd name="connsiteY7" fmla="*/ 26 h 64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847" h="645962">
                  <a:moveTo>
                    <a:pt x="1888" y="26"/>
                  </a:moveTo>
                  <a:cubicBezTo>
                    <a:pt x="-9965" y="-2514"/>
                    <a:pt x="37448" y="176133"/>
                    <a:pt x="47608" y="213386"/>
                  </a:cubicBezTo>
                  <a:cubicBezTo>
                    <a:pt x="57768" y="250639"/>
                    <a:pt x="37448" y="174439"/>
                    <a:pt x="62848" y="223546"/>
                  </a:cubicBezTo>
                  <a:cubicBezTo>
                    <a:pt x="88248" y="272653"/>
                    <a:pt x="153441" y="437753"/>
                    <a:pt x="200008" y="508026"/>
                  </a:cubicBezTo>
                  <a:cubicBezTo>
                    <a:pt x="246575" y="578299"/>
                    <a:pt x="334628" y="654499"/>
                    <a:pt x="342248" y="645186"/>
                  </a:cubicBezTo>
                  <a:cubicBezTo>
                    <a:pt x="349868" y="635873"/>
                    <a:pt x="282981" y="521573"/>
                    <a:pt x="245728" y="452146"/>
                  </a:cubicBezTo>
                  <a:cubicBezTo>
                    <a:pt x="208475" y="382719"/>
                    <a:pt x="160215" y="303133"/>
                    <a:pt x="118728" y="228626"/>
                  </a:cubicBezTo>
                  <a:cubicBezTo>
                    <a:pt x="77241" y="154119"/>
                    <a:pt x="13741" y="2566"/>
                    <a:pt x="1888" y="2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B94F66EB-1B73-4673-ADAC-584ADE9FF28E}"/>
                </a:ext>
              </a:extLst>
            </p:cNvPr>
            <p:cNvSpPr/>
            <p:nvPr/>
          </p:nvSpPr>
          <p:spPr>
            <a:xfrm>
              <a:off x="4521029" y="4008988"/>
              <a:ext cx="233890" cy="453402"/>
            </a:xfrm>
            <a:custGeom>
              <a:avLst/>
              <a:gdLst>
                <a:gd name="connsiteX0" fmla="*/ 171 w 233890"/>
                <a:gd name="connsiteY0" fmla="*/ 4212 h 453402"/>
                <a:gd name="connsiteX1" fmla="*/ 96691 w 233890"/>
                <a:gd name="connsiteY1" fmla="*/ 242972 h 453402"/>
                <a:gd name="connsiteX2" fmla="*/ 152571 w 233890"/>
                <a:gd name="connsiteY2" fmla="*/ 314092 h 453402"/>
                <a:gd name="connsiteX3" fmla="*/ 198291 w 233890"/>
                <a:gd name="connsiteY3" fmla="*/ 451252 h 453402"/>
                <a:gd name="connsiteX4" fmla="*/ 233851 w 233890"/>
                <a:gd name="connsiteY4" fmla="*/ 390292 h 453402"/>
                <a:gd name="connsiteX5" fmla="*/ 203371 w 233890"/>
                <a:gd name="connsiteY5" fmla="*/ 288692 h 453402"/>
                <a:gd name="connsiteX6" fmla="*/ 122091 w 233890"/>
                <a:gd name="connsiteY6" fmla="*/ 105812 h 453402"/>
                <a:gd name="connsiteX7" fmla="*/ 171 w 233890"/>
                <a:gd name="connsiteY7" fmla="*/ 4212 h 45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90" h="453402">
                  <a:moveTo>
                    <a:pt x="171" y="4212"/>
                  </a:moveTo>
                  <a:cubicBezTo>
                    <a:pt x="-4062" y="27072"/>
                    <a:pt x="71291" y="191325"/>
                    <a:pt x="96691" y="242972"/>
                  </a:cubicBezTo>
                  <a:cubicBezTo>
                    <a:pt x="122091" y="294619"/>
                    <a:pt x="135638" y="279379"/>
                    <a:pt x="152571" y="314092"/>
                  </a:cubicBezTo>
                  <a:cubicBezTo>
                    <a:pt x="169504" y="348805"/>
                    <a:pt x="184744" y="438552"/>
                    <a:pt x="198291" y="451252"/>
                  </a:cubicBezTo>
                  <a:cubicBezTo>
                    <a:pt x="211838" y="463952"/>
                    <a:pt x="233004" y="417385"/>
                    <a:pt x="233851" y="390292"/>
                  </a:cubicBezTo>
                  <a:cubicBezTo>
                    <a:pt x="234698" y="363199"/>
                    <a:pt x="221998" y="336105"/>
                    <a:pt x="203371" y="288692"/>
                  </a:cubicBezTo>
                  <a:cubicBezTo>
                    <a:pt x="184744" y="241279"/>
                    <a:pt x="150031" y="154919"/>
                    <a:pt x="122091" y="105812"/>
                  </a:cubicBezTo>
                  <a:cubicBezTo>
                    <a:pt x="94151" y="56705"/>
                    <a:pt x="4404" y="-18648"/>
                    <a:pt x="171" y="421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EE42603C-0364-4690-A4EB-F66E98DBC3AE}"/>
                </a:ext>
              </a:extLst>
            </p:cNvPr>
            <p:cNvSpPr/>
            <p:nvPr/>
          </p:nvSpPr>
          <p:spPr>
            <a:xfrm>
              <a:off x="4728512" y="4368174"/>
              <a:ext cx="628049" cy="320721"/>
            </a:xfrm>
            <a:custGeom>
              <a:avLst/>
              <a:gdLst>
                <a:gd name="connsiteX0" fmla="*/ 968 w 628049"/>
                <a:gd name="connsiteY0" fmla="*/ 626 h 320721"/>
                <a:gd name="connsiteX1" fmla="*/ 97488 w 628049"/>
                <a:gd name="connsiteY1" fmla="*/ 107306 h 320721"/>
                <a:gd name="connsiteX2" fmla="*/ 341328 w 628049"/>
                <a:gd name="connsiteY2" fmla="*/ 213986 h 320721"/>
                <a:gd name="connsiteX3" fmla="*/ 620728 w 628049"/>
                <a:gd name="connsiteY3" fmla="*/ 295266 h 320721"/>
                <a:gd name="connsiteX4" fmla="*/ 534368 w 628049"/>
                <a:gd name="connsiteY4" fmla="*/ 305426 h 320721"/>
                <a:gd name="connsiteX5" fmla="*/ 402288 w 628049"/>
                <a:gd name="connsiteY5" fmla="*/ 310506 h 320721"/>
                <a:gd name="connsiteX6" fmla="*/ 148288 w 628049"/>
                <a:gd name="connsiteY6" fmla="*/ 158106 h 320721"/>
                <a:gd name="connsiteX7" fmla="*/ 968 w 628049"/>
                <a:gd name="connsiteY7" fmla="*/ 626 h 32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049" h="320721">
                  <a:moveTo>
                    <a:pt x="968" y="626"/>
                  </a:moveTo>
                  <a:cubicBezTo>
                    <a:pt x="-7499" y="-7841"/>
                    <a:pt x="40761" y="71746"/>
                    <a:pt x="97488" y="107306"/>
                  </a:cubicBezTo>
                  <a:cubicBezTo>
                    <a:pt x="154215" y="142866"/>
                    <a:pt x="254121" y="182659"/>
                    <a:pt x="341328" y="213986"/>
                  </a:cubicBezTo>
                  <a:cubicBezTo>
                    <a:pt x="428535" y="245313"/>
                    <a:pt x="588555" y="280026"/>
                    <a:pt x="620728" y="295266"/>
                  </a:cubicBezTo>
                  <a:cubicBezTo>
                    <a:pt x="652901" y="310506"/>
                    <a:pt x="570775" y="302886"/>
                    <a:pt x="534368" y="305426"/>
                  </a:cubicBezTo>
                  <a:cubicBezTo>
                    <a:pt x="497961" y="307966"/>
                    <a:pt x="466635" y="335059"/>
                    <a:pt x="402288" y="310506"/>
                  </a:cubicBezTo>
                  <a:cubicBezTo>
                    <a:pt x="337941" y="285953"/>
                    <a:pt x="215175" y="203826"/>
                    <a:pt x="148288" y="158106"/>
                  </a:cubicBezTo>
                  <a:cubicBezTo>
                    <a:pt x="81401" y="112386"/>
                    <a:pt x="9435" y="9093"/>
                    <a:pt x="968" y="62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C0222ED5-1E2E-4B8B-AC45-1624C6D4CF25}"/>
                </a:ext>
              </a:extLst>
            </p:cNvPr>
            <p:cNvSpPr/>
            <p:nvPr/>
          </p:nvSpPr>
          <p:spPr>
            <a:xfrm>
              <a:off x="4259779" y="660519"/>
              <a:ext cx="779581" cy="992650"/>
            </a:xfrm>
            <a:custGeom>
              <a:avLst/>
              <a:gdLst>
                <a:gd name="connsiteX0" fmla="*/ 779581 w 779581"/>
                <a:gd name="connsiteY0" fmla="*/ 4961 h 992650"/>
                <a:gd name="connsiteX1" fmla="*/ 479861 w 779581"/>
                <a:gd name="connsiteY1" fmla="*/ 243721 h 992650"/>
                <a:gd name="connsiteX2" fmla="*/ 210621 w 779581"/>
                <a:gd name="connsiteY2" fmla="*/ 568841 h 992650"/>
                <a:gd name="connsiteX3" fmla="*/ 7421 w 779581"/>
                <a:gd name="connsiteY3" fmla="*/ 990481 h 992650"/>
                <a:gd name="connsiteX4" fmla="*/ 73461 w 779581"/>
                <a:gd name="connsiteY4" fmla="*/ 716161 h 992650"/>
                <a:gd name="connsiteX5" fmla="*/ 347781 w 779581"/>
                <a:gd name="connsiteY5" fmla="*/ 335161 h 992650"/>
                <a:gd name="connsiteX6" fmla="*/ 479861 w 779581"/>
                <a:gd name="connsiteY6" fmla="*/ 101481 h 992650"/>
                <a:gd name="connsiteX7" fmla="*/ 779581 w 779581"/>
                <a:gd name="connsiteY7" fmla="*/ 4961 h 99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9581" h="992650">
                  <a:moveTo>
                    <a:pt x="779581" y="4961"/>
                  </a:moveTo>
                  <a:cubicBezTo>
                    <a:pt x="779581" y="28668"/>
                    <a:pt x="574688" y="149741"/>
                    <a:pt x="479861" y="243721"/>
                  </a:cubicBezTo>
                  <a:cubicBezTo>
                    <a:pt x="385034" y="337701"/>
                    <a:pt x="289361" y="444381"/>
                    <a:pt x="210621" y="568841"/>
                  </a:cubicBezTo>
                  <a:cubicBezTo>
                    <a:pt x="131881" y="693301"/>
                    <a:pt x="30281" y="965928"/>
                    <a:pt x="7421" y="990481"/>
                  </a:cubicBezTo>
                  <a:cubicBezTo>
                    <a:pt x="-15439" y="1015034"/>
                    <a:pt x="16734" y="825381"/>
                    <a:pt x="73461" y="716161"/>
                  </a:cubicBezTo>
                  <a:cubicBezTo>
                    <a:pt x="130188" y="606941"/>
                    <a:pt x="280048" y="437608"/>
                    <a:pt x="347781" y="335161"/>
                  </a:cubicBezTo>
                  <a:cubicBezTo>
                    <a:pt x="415514" y="232714"/>
                    <a:pt x="410434" y="155668"/>
                    <a:pt x="479861" y="101481"/>
                  </a:cubicBezTo>
                  <a:cubicBezTo>
                    <a:pt x="549288" y="47294"/>
                    <a:pt x="779581" y="-18746"/>
                    <a:pt x="779581" y="496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A6254A1E-0B68-44A9-8DBF-B641B9BFEC4A}"/>
                </a:ext>
              </a:extLst>
            </p:cNvPr>
            <p:cNvSpPr/>
            <p:nvPr/>
          </p:nvSpPr>
          <p:spPr>
            <a:xfrm>
              <a:off x="5610550" y="276515"/>
              <a:ext cx="310521" cy="82541"/>
            </a:xfrm>
            <a:custGeom>
              <a:avLst/>
              <a:gdLst>
                <a:gd name="connsiteX0" fmla="*/ 307650 w 310521"/>
                <a:gd name="connsiteY0" fmla="*/ 7965 h 82541"/>
                <a:gd name="connsiteX1" fmla="*/ 206050 w 310521"/>
                <a:gd name="connsiteY1" fmla="*/ 7965 h 82541"/>
                <a:gd name="connsiteX2" fmla="*/ 2850 w 310521"/>
                <a:gd name="connsiteY2" fmla="*/ 79085 h 82541"/>
                <a:gd name="connsiteX3" fmla="*/ 99370 w 310521"/>
                <a:gd name="connsiteY3" fmla="*/ 63845 h 82541"/>
                <a:gd name="connsiteX4" fmla="*/ 307650 w 310521"/>
                <a:gd name="connsiteY4" fmla="*/ 7965 h 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21" h="82541">
                  <a:moveTo>
                    <a:pt x="307650" y="7965"/>
                  </a:moveTo>
                  <a:cubicBezTo>
                    <a:pt x="325430" y="-1348"/>
                    <a:pt x="256850" y="-3888"/>
                    <a:pt x="206050" y="7965"/>
                  </a:cubicBezTo>
                  <a:cubicBezTo>
                    <a:pt x="155250" y="19818"/>
                    <a:pt x="20630" y="69772"/>
                    <a:pt x="2850" y="79085"/>
                  </a:cubicBezTo>
                  <a:cubicBezTo>
                    <a:pt x="-14930" y="88398"/>
                    <a:pt x="54497" y="77392"/>
                    <a:pt x="99370" y="63845"/>
                  </a:cubicBezTo>
                  <a:cubicBezTo>
                    <a:pt x="144243" y="50298"/>
                    <a:pt x="289870" y="17278"/>
                    <a:pt x="307650" y="796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638AD89-663B-468B-B7DB-DDF678D78E65}"/>
                </a:ext>
              </a:extLst>
            </p:cNvPr>
            <p:cNvSpPr/>
            <p:nvPr/>
          </p:nvSpPr>
          <p:spPr>
            <a:xfrm>
              <a:off x="5842190" y="101316"/>
              <a:ext cx="993144" cy="176149"/>
            </a:xfrm>
            <a:custGeom>
              <a:avLst/>
              <a:gdLst>
                <a:gd name="connsiteX0" fmla="*/ 4890 w 993144"/>
                <a:gd name="connsiteY0" fmla="*/ 173004 h 176149"/>
                <a:gd name="connsiteX1" fmla="*/ 208090 w 993144"/>
                <a:gd name="connsiteY1" fmla="*/ 157764 h 176149"/>
                <a:gd name="connsiteX2" fmla="*/ 304610 w 993144"/>
                <a:gd name="connsiteY2" fmla="*/ 46004 h 176149"/>
                <a:gd name="connsiteX3" fmla="*/ 451930 w 993144"/>
                <a:gd name="connsiteY3" fmla="*/ 5364 h 176149"/>
                <a:gd name="connsiteX4" fmla="*/ 990410 w 993144"/>
                <a:gd name="connsiteY4" fmla="*/ 157764 h 176149"/>
                <a:gd name="connsiteX5" fmla="*/ 655130 w 993144"/>
                <a:gd name="connsiteY5" fmla="*/ 101884 h 176149"/>
                <a:gd name="connsiteX6" fmla="*/ 517970 w 993144"/>
                <a:gd name="connsiteY6" fmla="*/ 66324 h 176149"/>
                <a:gd name="connsiteX7" fmla="*/ 390970 w 993144"/>
                <a:gd name="connsiteY7" fmla="*/ 76484 h 176149"/>
                <a:gd name="connsiteX8" fmla="*/ 304610 w 993144"/>
                <a:gd name="connsiteY8" fmla="*/ 173004 h 176149"/>
                <a:gd name="connsiteX9" fmla="*/ 81090 w 993144"/>
                <a:gd name="connsiteY9" fmla="*/ 152684 h 176149"/>
                <a:gd name="connsiteX10" fmla="*/ 4890 w 993144"/>
                <a:gd name="connsiteY10" fmla="*/ 173004 h 1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144" h="176149">
                  <a:moveTo>
                    <a:pt x="4890" y="173004"/>
                  </a:moveTo>
                  <a:cubicBezTo>
                    <a:pt x="26057" y="173851"/>
                    <a:pt x="158137" y="178931"/>
                    <a:pt x="208090" y="157764"/>
                  </a:cubicBezTo>
                  <a:cubicBezTo>
                    <a:pt x="258043" y="136597"/>
                    <a:pt x="263970" y="71404"/>
                    <a:pt x="304610" y="46004"/>
                  </a:cubicBezTo>
                  <a:cubicBezTo>
                    <a:pt x="345250" y="20604"/>
                    <a:pt x="337630" y="-13263"/>
                    <a:pt x="451930" y="5364"/>
                  </a:cubicBezTo>
                  <a:cubicBezTo>
                    <a:pt x="566230" y="23991"/>
                    <a:pt x="956543" y="141677"/>
                    <a:pt x="990410" y="157764"/>
                  </a:cubicBezTo>
                  <a:cubicBezTo>
                    <a:pt x="1024277" y="173851"/>
                    <a:pt x="733870" y="117124"/>
                    <a:pt x="655130" y="101884"/>
                  </a:cubicBezTo>
                  <a:cubicBezTo>
                    <a:pt x="576390" y="86644"/>
                    <a:pt x="561997" y="70557"/>
                    <a:pt x="517970" y="66324"/>
                  </a:cubicBezTo>
                  <a:cubicBezTo>
                    <a:pt x="473943" y="62091"/>
                    <a:pt x="426530" y="58704"/>
                    <a:pt x="390970" y="76484"/>
                  </a:cubicBezTo>
                  <a:cubicBezTo>
                    <a:pt x="355410" y="94264"/>
                    <a:pt x="356257" y="160304"/>
                    <a:pt x="304610" y="173004"/>
                  </a:cubicBezTo>
                  <a:cubicBezTo>
                    <a:pt x="252963" y="185704"/>
                    <a:pt x="126810" y="156071"/>
                    <a:pt x="81090" y="152684"/>
                  </a:cubicBezTo>
                  <a:cubicBezTo>
                    <a:pt x="35370" y="149297"/>
                    <a:pt x="-16277" y="172157"/>
                    <a:pt x="4890" y="17300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BD2C843C-884A-4316-A59D-A9F8F78F431E}"/>
                </a:ext>
              </a:extLst>
            </p:cNvPr>
            <p:cNvSpPr/>
            <p:nvPr/>
          </p:nvSpPr>
          <p:spPr>
            <a:xfrm>
              <a:off x="6786880" y="208280"/>
              <a:ext cx="1468262" cy="945294"/>
            </a:xfrm>
            <a:custGeom>
              <a:avLst/>
              <a:gdLst>
                <a:gd name="connsiteX0" fmla="*/ 0 w 1468262"/>
                <a:gd name="connsiteY0" fmla="*/ 0 h 945294"/>
                <a:gd name="connsiteX1" fmla="*/ 355600 w 1468262"/>
                <a:gd name="connsiteY1" fmla="*/ 40640 h 945294"/>
                <a:gd name="connsiteX2" fmla="*/ 609600 w 1468262"/>
                <a:gd name="connsiteY2" fmla="*/ 142240 h 945294"/>
                <a:gd name="connsiteX3" fmla="*/ 1076960 w 1468262"/>
                <a:gd name="connsiteY3" fmla="*/ 426720 h 945294"/>
                <a:gd name="connsiteX4" fmla="*/ 1391920 w 1468262"/>
                <a:gd name="connsiteY4" fmla="*/ 792480 h 945294"/>
                <a:gd name="connsiteX5" fmla="*/ 1468120 w 1468262"/>
                <a:gd name="connsiteY5" fmla="*/ 944880 h 945294"/>
                <a:gd name="connsiteX6" fmla="*/ 1381760 w 1468262"/>
                <a:gd name="connsiteY6" fmla="*/ 833120 h 945294"/>
                <a:gd name="connsiteX7" fmla="*/ 1219200 w 1468262"/>
                <a:gd name="connsiteY7" fmla="*/ 701040 h 945294"/>
                <a:gd name="connsiteX8" fmla="*/ 817880 w 1468262"/>
                <a:gd name="connsiteY8" fmla="*/ 335280 h 945294"/>
                <a:gd name="connsiteX9" fmla="*/ 467360 w 1468262"/>
                <a:gd name="connsiteY9" fmla="*/ 127000 h 945294"/>
                <a:gd name="connsiteX10" fmla="*/ 208280 w 1468262"/>
                <a:gd name="connsiteY10" fmla="*/ 60960 h 945294"/>
                <a:gd name="connsiteX11" fmla="*/ 0 w 1468262"/>
                <a:gd name="connsiteY11" fmla="*/ 0 h 9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8262" h="945294">
                  <a:moveTo>
                    <a:pt x="0" y="0"/>
                  </a:moveTo>
                  <a:cubicBezTo>
                    <a:pt x="127000" y="8466"/>
                    <a:pt x="254000" y="16933"/>
                    <a:pt x="355600" y="40640"/>
                  </a:cubicBezTo>
                  <a:cubicBezTo>
                    <a:pt x="457200" y="64347"/>
                    <a:pt x="489373" y="77893"/>
                    <a:pt x="609600" y="142240"/>
                  </a:cubicBezTo>
                  <a:cubicBezTo>
                    <a:pt x="729827" y="206587"/>
                    <a:pt x="946573" y="318347"/>
                    <a:pt x="1076960" y="426720"/>
                  </a:cubicBezTo>
                  <a:cubicBezTo>
                    <a:pt x="1207347" y="535093"/>
                    <a:pt x="1326727" y="706120"/>
                    <a:pt x="1391920" y="792480"/>
                  </a:cubicBezTo>
                  <a:cubicBezTo>
                    <a:pt x="1457113" y="878840"/>
                    <a:pt x="1469813" y="938107"/>
                    <a:pt x="1468120" y="944880"/>
                  </a:cubicBezTo>
                  <a:cubicBezTo>
                    <a:pt x="1466427" y="951653"/>
                    <a:pt x="1423247" y="873760"/>
                    <a:pt x="1381760" y="833120"/>
                  </a:cubicBezTo>
                  <a:cubicBezTo>
                    <a:pt x="1340273" y="792480"/>
                    <a:pt x="1313180" y="784013"/>
                    <a:pt x="1219200" y="701040"/>
                  </a:cubicBezTo>
                  <a:cubicBezTo>
                    <a:pt x="1125220" y="618067"/>
                    <a:pt x="943187" y="430953"/>
                    <a:pt x="817880" y="335280"/>
                  </a:cubicBezTo>
                  <a:cubicBezTo>
                    <a:pt x="692573" y="239607"/>
                    <a:pt x="568960" y="172720"/>
                    <a:pt x="467360" y="127000"/>
                  </a:cubicBezTo>
                  <a:cubicBezTo>
                    <a:pt x="365760" y="81280"/>
                    <a:pt x="208280" y="60960"/>
                    <a:pt x="208280" y="609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CE7123E4-622F-46E1-86C5-ABC6B508B87D}"/>
                </a:ext>
              </a:extLst>
            </p:cNvPr>
            <p:cNvSpPr/>
            <p:nvPr/>
          </p:nvSpPr>
          <p:spPr>
            <a:xfrm>
              <a:off x="8144912" y="1023866"/>
              <a:ext cx="355454" cy="1079791"/>
            </a:xfrm>
            <a:custGeom>
              <a:avLst/>
              <a:gdLst>
                <a:gd name="connsiteX0" fmla="*/ 21 w 355454"/>
                <a:gd name="connsiteY0" fmla="*/ 9067 h 1079791"/>
                <a:gd name="connsiteX1" fmla="*/ 93155 w 355454"/>
                <a:gd name="connsiteY1" fmla="*/ 258834 h 1079791"/>
                <a:gd name="connsiteX2" fmla="*/ 152421 w 355454"/>
                <a:gd name="connsiteY2" fmla="*/ 470501 h 1079791"/>
                <a:gd name="connsiteX3" fmla="*/ 207455 w 355454"/>
                <a:gd name="connsiteY3" fmla="*/ 826101 h 1079791"/>
                <a:gd name="connsiteX4" fmla="*/ 351388 w 355454"/>
                <a:gd name="connsiteY4" fmla="*/ 1075867 h 1079791"/>
                <a:gd name="connsiteX5" fmla="*/ 309055 w 355454"/>
                <a:gd name="connsiteY5" fmla="*/ 961567 h 1079791"/>
                <a:gd name="connsiteX6" fmla="*/ 237088 w 355454"/>
                <a:gd name="connsiteY6" fmla="*/ 732967 h 1079791"/>
                <a:gd name="connsiteX7" fmla="*/ 177821 w 355454"/>
                <a:gd name="connsiteY7" fmla="*/ 330801 h 1079791"/>
                <a:gd name="connsiteX8" fmla="*/ 101621 w 355454"/>
                <a:gd name="connsiteY8" fmla="*/ 81034 h 1079791"/>
                <a:gd name="connsiteX9" fmla="*/ 21 w 355454"/>
                <a:gd name="connsiteY9" fmla="*/ 9067 h 107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454" h="1079791">
                  <a:moveTo>
                    <a:pt x="21" y="9067"/>
                  </a:moveTo>
                  <a:cubicBezTo>
                    <a:pt x="-1390" y="38700"/>
                    <a:pt x="67755" y="181928"/>
                    <a:pt x="93155" y="258834"/>
                  </a:cubicBezTo>
                  <a:cubicBezTo>
                    <a:pt x="118555" y="335740"/>
                    <a:pt x="133371" y="375957"/>
                    <a:pt x="152421" y="470501"/>
                  </a:cubicBezTo>
                  <a:cubicBezTo>
                    <a:pt x="171471" y="565045"/>
                    <a:pt x="174294" y="725207"/>
                    <a:pt x="207455" y="826101"/>
                  </a:cubicBezTo>
                  <a:cubicBezTo>
                    <a:pt x="240616" y="926995"/>
                    <a:pt x="334455" y="1053289"/>
                    <a:pt x="351388" y="1075867"/>
                  </a:cubicBezTo>
                  <a:cubicBezTo>
                    <a:pt x="368321" y="1098445"/>
                    <a:pt x="328105" y="1018717"/>
                    <a:pt x="309055" y="961567"/>
                  </a:cubicBezTo>
                  <a:cubicBezTo>
                    <a:pt x="290005" y="904417"/>
                    <a:pt x="258960" y="838095"/>
                    <a:pt x="237088" y="732967"/>
                  </a:cubicBezTo>
                  <a:cubicBezTo>
                    <a:pt x="215216" y="627839"/>
                    <a:pt x="200399" y="439456"/>
                    <a:pt x="177821" y="330801"/>
                  </a:cubicBezTo>
                  <a:cubicBezTo>
                    <a:pt x="155243" y="222146"/>
                    <a:pt x="127021" y="134656"/>
                    <a:pt x="101621" y="81034"/>
                  </a:cubicBezTo>
                  <a:cubicBezTo>
                    <a:pt x="76221" y="27412"/>
                    <a:pt x="1432" y="-20566"/>
                    <a:pt x="21" y="906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4D9DE1D0-D235-499B-8937-7EE3C1AB64AE}"/>
                </a:ext>
              </a:extLst>
            </p:cNvPr>
            <p:cNvSpPr/>
            <p:nvPr/>
          </p:nvSpPr>
          <p:spPr>
            <a:xfrm>
              <a:off x="8391483" y="1997712"/>
              <a:ext cx="126303" cy="562343"/>
            </a:xfrm>
            <a:custGeom>
              <a:avLst/>
              <a:gdLst>
                <a:gd name="connsiteX0" fmla="*/ 3217 w 126303"/>
                <a:gd name="connsiteY0" fmla="*/ 421 h 562343"/>
                <a:gd name="connsiteX1" fmla="*/ 92117 w 126303"/>
                <a:gd name="connsiteY1" fmla="*/ 123188 h 562343"/>
                <a:gd name="connsiteX2" fmla="*/ 125984 w 126303"/>
                <a:gd name="connsiteY2" fmla="*/ 258655 h 562343"/>
                <a:gd name="connsiteX3" fmla="*/ 75184 w 126303"/>
                <a:gd name="connsiteY3" fmla="*/ 559221 h 562343"/>
                <a:gd name="connsiteX4" fmla="*/ 100584 w 126303"/>
                <a:gd name="connsiteY4" fmla="*/ 406821 h 562343"/>
                <a:gd name="connsiteX5" fmla="*/ 70950 w 126303"/>
                <a:gd name="connsiteY5" fmla="*/ 267121 h 562343"/>
                <a:gd name="connsiteX6" fmla="*/ 24384 w 126303"/>
                <a:gd name="connsiteY6" fmla="*/ 89321 h 562343"/>
                <a:gd name="connsiteX7" fmla="*/ 3217 w 126303"/>
                <a:gd name="connsiteY7" fmla="*/ 421 h 5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03" h="562343">
                  <a:moveTo>
                    <a:pt x="3217" y="421"/>
                  </a:moveTo>
                  <a:cubicBezTo>
                    <a:pt x="14506" y="6065"/>
                    <a:pt x="71656" y="80149"/>
                    <a:pt x="92117" y="123188"/>
                  </a:cubicBezTo>
                  <a:cubicBezTo>
                    <a:pt x="112578" y="166227"/>
                    <a:pt x="128806" y="185983"/>
                    <a:pt x="125984" y="258655"/>
                  </a:cubicBezTo>
                  <a:cubicBezTo>
                    <a:pt x="123162" y="331327"/>
                    <a:pt x="79417" y="534527"/>
                    <a:pt x="75184" y="559221"/>
                  </a:cubicBezTo>
                  <a:cubicBezTo>
                    <a:pt x="70951" y="583915"/>
                    <a:pt x="101290" y="455504"/>
                    <a:pt x="100584" y="406821"/>
                  </a:cubicBezTo>
                  <a:cubicBezTo>
                    <a:pt x="99878" y="358138"/>
                    <a:pt x="83650" y="320038"/>
                    <a:pt x="70950" y="267121"/>
                  </a:cubicBezTo>
                  <a:cubicBezTo>
                    <a:pt x="58250" y="214204"/>
                    <a:pt x="35673" y="131654"/>
                    <a:pt x="24384" y="89321"/>
                  </a:cubicBezTo>
                  <a:cubicBezTo>
                    <a:pt x="13095" y="46988"/>
                    <a:pt x="-8072" y="-5223"/>
                    <a:pt x="3217" y="42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D2BD3BDF-6BEF-41AE-9A38-3BF96FF9F003}"/>
                </a:ext>
              </a:extLst>
            </p:cNvPr>
            <p:cNvSpPr/>
            <p:nvPr/>
          </p:nvSpPr>
          <p:spPr>
            <a:xfrm>
              <a:off x="8448559" y="2429883"/>
              <a:ext cx="153975" cy="855614"/>
            </a:xfrm>
            <a:custGeom>
              <a:avLst/>
              <a:gdLst>
                <a:gd name="connsiteX0" fmla="*/ 35041 w 153975"/>
                <a:gd name="connsiteY0" fmla="*/ 50 h 855614"/>
                <a:gd name="connsiteX1" fmla="*/ 56208 w 153975"/>
                <a:gd name="connsiteY1" fmla="*/ 173617 h 855614"/>
                <a:gd name="connsiteX2" fmla="*/ 77374 w 153975"/>
                <a:gd name="connsiteY2" fmla="*/ 414917 h 855614"/>
                <a:gd name="connsiteX3" fmla="*/ 136641 w 153975"/>
                <a:gd name="connsiteY3" fmla="*/ 588484 h 855614"/>
                <a:gd name="connsiteX4" fmla="*/ 153574 w 153975"/>
                <a:gd name="connsiteY4" fmla="*/ 808617 h 855614"/>
                <a:gd name="connsiteX5" fmla="*/ 123941 w 153975"/>
                <a:gd name="connsiteY5" fmla="*/ 855184 h 855614"/>
                <a:gd name="connsiteX6" fmla="*/ 136641 w 153975"/>
                <a:gd name="connsiteY6" fmla="*/ 795917 h 855614"/>
                <a:gd name="connsiteX7" fmla="*/ 102774 w 153975"/>
                <a:gd name="connsiteY7" fmla="*/ 694317 h 855614"/>
                <a:gd name="connsiteX8" fmla="*/ 39274 w 153975"/>
                <a:gd name="connsiteY8" fmla="*/ 503817 h 855614"/>
                <a:gd name="connsiteX9" fmla="*/ 22341 w 153975"/>
                <a:gd name="connsiteY9" fmla="*/ 283684 h 855614"/>
                <a:gd name="connsiteX10" fmla="*/ 1174 w 153975"/>
                <a:gd name="connsiteY10" fmla="*/ 156684 h 855614"/>
                <a:gd name="connsiteX11" fmla="*/ 35041 w 153975"/>
                <a:gd name="connsiteY11" fmla="*/ 50 h 85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75" h="855614">
                  <a:moveTo>
                    <a:pt x="35041" y="50"/>
                  </a:moveTo>
                  <a:cubicBezTo>
                    <a:pt x="44213" y="2872"/>
                    <a:pt x="49153" y="104473"/>
                    <a:pt x="56208" y="173617"/>
                  </a:cubicBezTo>
                  <a:cubicBezTo>
                    <a:pt x="63263" y="242761"/>
                    <a:pt x="63969" y="345773"/>
                    <a:pt x="77374" y="414917"/>
                  </a:cubicBezTo>
                  <a:cubicBezTo>
                    <a:pt x="90779" y="484061"/>
                    <a:pt x="123941" y="522867"/>
                    <a:pt x="136641" y="588484"/>
                  </a:cubicBezTo>
                  <a:cubicBezTo>
                    <a:pt x="149341" y="654101"/>
                    <a:pt x="155691" y="764167"/>
                    <a:pt x="153574" y="808617"/>
                  </a:cubicBezTo>
                  <a:cubicBezTo>
                    <a:pt x="151457" y="853067"/>
                    <a:pt x="126763" y="857301"/>
                    <a:pt x="123941" y="855184"/>
                  </a:cubicBezTo>
                  <a:cubicBezTo>
                    <a:pt x="121119" y="853067"/>
                    <a:pt x="140169" y="822728"/>
                    <a:pt x="136641" y="795917"/>
                  </a:cubicBezTo>
                  <a:cubicBezTo>
                    <a:pt x="133113" y="769106"/>
                    <a:pt x="102774" y="694317"/>
                    <a:pt x="102774" y="694317"/>
                  </a:cubicBezTo>
                  <a:cubicBezTo>
                    <a:pt x="86546" y="645634"/>
                    <a:pt x="52679" y="572256"/>
                    <a:pt x="39274" y="503817"/>
                  </a:cubicBezTo>
                  <a:cubicBezTo>
                    <a:pt x="25869" y="435378"/>
                    <a:pt x="28691" y="341540"/>
                    <a:pt x="22341" y="283684"/>
                  </a:cubicBezTo>
                  <a:cubicBezTo>
                    <a:pt x="15991" y="225829"/>
                    <a:pt x="-5176" y="200428"/>
                    <a:pt x="1174" y="156684"/>
                  </a:cubicBezTo>
                  <a:cubicBezTo>
                    <a:pt x="7524" y="112940"/>
                    <a:pt x="25869" y="-2772"/>
                    <a:pt x="35041" y="5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F2C81A42-8F50-4F58-BF92-DE6218D9BBF3}"/>
                </a:ext>
              </a:extLst>
            </p:cNvPr>
            <p:cNvSpPr/>
            <p:nvPr/>
          </p:nvSpPr>
          <p:spPr>
            <a:xfrm>
              <a:off x="8241148" y="3255433"/>
              <a:ext cx="352519" cy="893947"/>
            </a:xfrm>
            <a:custGeom>
              <a:avLst/>
              <a:gdLst>
                <a:gd name="connsiteX0" fmla="*/ 352519 w 352519"/>
                <a:gd name="connsiteY0" fmla="*/ 0 h 893947"/>
                <a:gd name="connsiteX1" fmla="*/ 327119 w 352519"/>
                <a:gd name="connsiteY1" fmla="*/ 270934 h 893947"/>
                <a:gd name="connsiteX2" fmla="*/ 305952 w 352519"/>
                <a:gd name="connsiteY2" fmla="*/ 389467 h 893947"/>
                <a:gd name="connsiteX3" fmla="*/ 250919 w 352519"/>
                <a:gd name="connsiteY3" fmla="*/ 520700 h 893947"/>
                <a:gd name="connsiteX4" fmla="*/ 187419 w 352519"/>
                <a:gd name="connsiteY4" fmla="*/ 664634 h 893947"/>
                <a:gd name="connsiteX5" fmla="*/ 1152 w 352519"/>
                <a:gd name="connsiteY5" fmla="*/ 893234 h 893947"/>
                <a:gd name="connsiteX6" fmla="*/ 115452 w 352519"/>
                <a:gd name="connsiteY6" fmla="*/ 723900 h 893947"/>
                <a:gd name="connsiteX7" fmla="*/ 250919 w 352519"/>
                <a:gd name="connsiteY7" fmla="*/ 385234 h 893947"/>
                <a:gd name="connsiteX8" fmla="*/ 284785 w 352519"/>
                <a:gd name="connsiteY8" fmla="*/ 241300 h 893947"/>
                <a:gd name="connsiteX9" fmla="*/ 352519 w 352519"/>
                <a:gd name="connsiteY9" fmla="*/ 0 h 89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519" h="893947">
                  <a:moveTo>
                    <a:pt x="352519" y="0"/>
                  </a:moveTo>
                  <a:cubicBezTo>
                    <a:pt x="343699" y="103011"/>
                    <a:pt x="334880" y="206023"/>
                    <a:pt x="327119" y="270934"/>
                  </a:cubicBezTo>
                  <a:cubicBezTo>
                    <a:pt x="319358" y="335845"/>
                    <a:pt x="318652" y="347839"/>
                    <a:pt x="305952" y="389467"/>
                  </a:cubicBezTo>
                  <a:cubicBezTo>
                    <a:pt x="293252" y="431095"/>
                    <a:pt x="270674" y="474839"/>
                    <a:pt x="250919" y="520700"/>
                  </a:cubicBezTo>
                  <a:cubicBezTo>
                    <a:pt x="231164" y="566561"/>
                    <a:pt x="229047" y="602545"/>
                    <a:pt x="187419" y="664634"/>
                  </a:cubicBezTo>
                  <a:cubicBezTo>
                    <a:pt x="145791" y="726723"/>
                    <a:pt x="13146" y="883356"/>
                    <a:pt x="1152" y="893234"/>
                  </a:cubicBezTo>
                  <a:cubicBezTo>
                    <a:pt x="-10843" y="903112"/>
                    <a:pt x="73824" y="808567"/>
                    <a:pt x="115452" y="723900"/>
                  </a:cubicBezTo>
                  <a:cubicBezTo>
                    <a:pt x="157080" y="639233"/>
                    <a:pt x="222697" y="465667"/>
                    <a:pt x="250919" y="385234"/>
                  </a:cubicBezTo>
                  <a:cubicBezTo>
                    <a:pt x="279141" y="304801"/>
                    <a:pt x="284785" y="241300"/>
                    <a:pt x="284785" y="241300"/>
                  </a:cubicBezTo>
                  <a:lnTo>
                    <a:pt x="352519" y="0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B05EE1D5-20FD-482C-BD0A-6918C73E7CE6}"/>
                </a:ext>
              </a:extLst>
            </p:cNvPr>
            <p:cNvSpPr/>
            <p:nvPr/>
          </p:nvSpPr>
          <p:spPr>
            <a:xfrm>
              <a:off x="8169667" y="3654300"/>
              <a:ext cx="163585" cy="517925"/>
            </a:xfrm>
            <a:custGeom>
              <a:avLst/>
              <a:gdLst>
                <a:gd name="connsiteX0" fmla="*/ 125021 w 163585"/>
                <a:gd name="connsiteY0" fmla="*/ 1713 h 517925"/>
                <a:gd name="connsiteX1" fmla="*/ 156771 w 163585"/>
                <a:gd name="connsiteY1" fmla="*/ 50925 h 517925"/>
                <a:gd name="connsiteX2" fmla="*/ 163121 w 163585"/>
                <a:gd name="connsiteY2" fmla="*/ 138238 h 517925"/>
                <a:gd name="connsiteX3" fmla="*/ 148833 w 163585"/>
                <a:gd name="connsiteY3" fmla="*/ 241425 h 517925"/>
                <a:gd name="connsiteX4" fmla="*/ 96446 w 163585"/>
                <a:gd name="connsiteY4" fmla="*/ 408113 h 517925"/>
                <a:gd name="connsiteX5" fmla="*/ 1196 w 163585"/>
                <a:gd name="connsiteY5" fmla="*/ 516063 h 517925"/>
                <a:gd name="connsiteX6" fmla="*/ 47233 w 163585"/>
                <a:gd name="connsiteY6" fmla="*/ 458913 h 517925"/>
                <a:gd name="connsiteX7" fmla="*/ 110733 w 163585"/>
                <a:gd name="connsiteY7" fmla="*/ 246188 h 517925"/>
                <a:gd name="connsiteX8" fmla="*/ 131371 w 163585"/>
                <a:gd name="connsiteY8" fmla="*/ 111250 h 517925"/>
                <a:gd name="connsiteX9" fmla="*/ 125021 w 163585"/>
                <a:gd name="connsiteY9" fmla="*/ 1713 h 5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585" h="517925">
                  <a:moveTo>
                    <a:pt x="125021" y="1713"/>
                  </a:moveTo>
                  <a:cubicBezTo>
                    <a:pt x="129254" y="-8341"/>
                    <a:pt x="150421" y="28171"/>
                    <a:pt x="156771" y="50925"/>
                  </a:cubicBezTo>
                  <a:cubicBezTo>
                    <a:pt x="163121" y="73679"/>
                    <a:pt x="164444" y="106488"/>
                    <a:pt x="163121" y="138238"/>
                  </a:cubicBezTo>
                  <a:cubicBezTo>
                    <a:pt x="161798" y="169988"/>
                    <a:pt x="159945" y="196446"/>
                    <a:pt x="148833" y="241425"/>
                  </a:cubicBezTo>
                  <a:cubicBezTo>
                    <a:pt x="137721" y="286404"/>
                    <a:pt x="121052" y="362340"/>
                    <a:pt x="96446" y="408113"/>
                  </a:cubicBezTo>
                  <a:cubicBezTo>
                    <a:pt x="71840" y="453886"/>
                    <a:pt x="9398" y="507596"/>
                    <a:pt x="1196" y="516063"/>
                  </a:cubicBezTo>
                  <a:cubicBezTo>
                    <a:pt x="-7006" y="524530"/>
                    <a:pt x="28977" y="503892"/>
                    <a:pt x="47233" y="458913"/>
                  </a:cubicBezTo>
                  <a:cubicBezTo>
                    <a:pt x="65489" y="413934"/>
                    <a:pt x="96710" y="304132"/>
                    <a:pt x="110733" y="246188"/>
                  </a:cubicBezTo>
                  <a:cubicBezTo>
                    <a:pt x="124756" y="188244"/>
                    <a:pt x="126344" y="148292"/>
                    <a:pt x="131371" y="111250"/>
                  </a:cubicBezTo>
                  <a:cubicBezTo>
                    <a:pt x="136398" y="74208"/>
                    <a:pt x="120788" y="11767"/>
                    <a:pt x="125021" y="171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B9C86AA2-A0B6-4FB4-B8D9-C3C35F8D7ED6}"/>
                </a:ext>
              </a:extLst>
            </p:cNvPr>
            <p:cNvSpPr/>
            <p:nvPr/>
          </p:nvSpPr>
          <p:spPr>
            <a:xfrm>
              <a:off x="7845743" y="3620814"/>
              <a:ext cx="483954" cy="510280"/>
            </a:xfrm>
            <a:custGeom>
              <a:avLst/>
              <a:gdLst>
                <a:gd name="connsiteX0" fmla="*/ 483870 w 483954"/>
                <a:gd name="connsiteY0" fmla="*/ 274 h 510280"/>
                <a:gd name="connsiteX1" fmla="*/ 437832 w 483954"/>
                <a:gd name="connsiteY1" fmla="*/ 135211 h 510280"/>
                <a:gd name="connsiteX2" fmla="*/ 323532 w 483954"/>
                <a:gd name="connsiteY2" fmla="*/ 265386 h 510280"/>
                <a:gd name="connsiteX3" fmla="*/ 169545 w 483954"/>
                <a:gd name="connsiteY3" fmla="*/ 436836 h 510280"/>
                <a:gd name="connsiteX4" fmla="*/ 1270 w 483954"/>
                <a:gd name="connsiteY4" fmla="*/ 509861 h 510280"/>
                <a:gd name="connsiteX5" fmla="*/ 99695 w 483954"/>
                <a:gd name="connsiteY5" fmla="*/ 459061 h 510280"/>
                <a:gd name="connsiteX6" fmla="*/ 234632 w 483954"/>
                <a:gd name="connsiteY6" fmla="*/ 309836 h 510280"/>
                <a:gd name="connsiteX7" fmla="*/ 352107 w 483954"/>
                <a:gd name="connsiteY7" fmla="*/ 181249 h 510280"/>
                <a:gd name="connsiteX8" fmla="*/ 428307 w 483954"/>
                <a:gd name="connsiteY8" fmla="*/ 101874 h 510280"/>
                <a:gd name="connsiteX9" fmla="*/ 483870 w 483954"/>
                <a:gd name="connsiteY9" fmla="*/ 274 h 5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54" h="510280">
                  <a:moveTo>
                    <a:pt x="483870" y="274"/>
                  </a:moveTo>
                  <a:cubicBezTo>
                    <a:pt x="485457" y="5830"/>
                    <a:pt x="464555" y="91026"/>
                    <a:pt x="437832" y="135211"/>
                  </a:cubicBezTo>
                  <a:cubicBezTo>
                    <a:pt x="411109" y="179396"/>
                    <a:pt x="368246" y="215115"/>
                    <a:pt x="323532" y="265386"/>
                  </a:cubicBezTo>
                  <a:cubicBezTo>
                    <a:pt x="278818" y="315657"/>
                    <a:pt x="223255" y="396090"/>
                    <a:pt x="169545" y="436836"/>
                  </a:cubicBezTo>
                  <a:cubicBezTo>
                    <a:pt x="115835" y="477582"/>
                    <a:pt x="12912" y="506157"/>
                    <a:pt x="1270" y="509861"/>
                  </a:cubicBezTo>
                  <a:cubicBezTo>
                    <a:pt x="-10372" y="513565"/>
                    <a:pt x="60801" y="492398"/>
                    <a:pt x="99695" y="459061"/>
                  </a:cubicBezTo>
                  <a:cubicBezTo>
                    <a:pt x="138589" y="425724"/>
                    <a:pt x="234632" y="309836"/>
                    <a:pt x="234632" y="309836"/>
                  </a:cubicBezTo>
                  <a:lnTo>
                    <a:pt x="352107" y="181249"/>
                  </a:lnTo>
                  <a:cubicBezTo>
                    <a:pt x="384386" y="146589"/>
                    <a:pt x="408992" y="128862"/>
                    <a:pt x="428307" y="101874"/>
                  </a:cubicBezTo>
                  <a:cubicBezTo>
                    <a:pt x="447622" y="74887"/>
                    <a:pt x="482283" y="-5282"/>
                    <a:pt x="483870" y="27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44C4989D-934E-4211-B24F-86B350F27DD6}"/>
                </a:ext>
              </a:extLst>
            </p:cNvPr>
            <p:cNvSpPr/>
            <p:nvPr/>
          </p:nvSpPr>
          <p:spPr>
            <a:xfrm>
              <a:off x="7639444" y="4029013"/>
              <a:ext cx="327770" cy="488716"/>
            </a:xfrm>
            <a:custGeom>
              <a:avLst/>
              <a:gdLst>
                <a:gd name="connsiteX0" fmla="*/ 323456 w 327770"/>
                <a:gd name="connsiteY0" fmla="*/ 62 h 488716"/>
                <a:gd name="connsiteX1" fmla="*/ 301231 w 327770"/>
                <a:gd name="connsiteY1" fmla="*/ 93725 h 488716"/>
                <a:gd name="connsiteX2" fmla="*/ 236144 w 327770"/>
                <a:gd name="connsiteY2" fmla="*/ 176275 h 488716"/>
                <a:gd name="connsiteX3" fmla="*/ 166294 w 327770"/>
                <a:gd name="connsiteY3" fmla="*/ 273112 h 488716"/>
                <a:gd name="connsiteX4" fmla="*/ 136131 w 327770"/>
                <a:gd name="connsiteY4" fmla="*/ 347725 h 488716"/>
                <a:gd name="connsiteX5" fmla="*/ 4369 w 327770"/>
                <a:gd name="connsiteY5" fmla="*/ 485837 h 488716"/>
                <a:gd name="connsiteX6" fmla="*/ 32944 w 327770"/>
                <a:gd name="connsiteY6" fmla="*/ 436625 h 488716"/>
                <a:gd name="connsiteX7" fmla="*/ 47231 w 327770"/>
                <a:gd name="connsiteY7" fmla="*/ 379475 h 488716"/>
                <a:gd name="connsiteX8" fmla="*/ 129781 w 327770"/>
                <a:gd name="connsiteY8" fmla="*/ 257237 h 488716"/>
                <a:gd name="connsiteX9" fmla="*/ 220269 w 327770"/>
                <a:gd name="connsiteY9" fmla="*/ 108012 h 488716"/>
                <a:gd name="connsiteX10" fmla="*/ 323456 w 327770"/>
                <a:gd name="connsiteY10" fmla="*/ 62 h 48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770" h="488716">
                  <a:moveTo>
                    <a:pt x="323456" y="62"/>
                  </a:moveTo>
                  <a:cubicBezTo>
                    <a:pt x="336950" y="-2319"/>
                    <a:pt x="315783" y="64356"/>
                    <a:pt x="301231" y="93725"/>
                  </a:cubicBezTo>
                  <a:cubicBezTo>
                    <a:pt x="286679" y="123094"/>
                    <a:pt x="258633" y="146377"/>
                    <a:pt x="236144" y="176275"/>
                  </a:cubicBezTo>
                  <a:cubicBezTo>
                    <a:pt x="213655" y="206173"/>
                    <a:pt x="182963" y="244537"/>
                    <a:pt x="166294" y="273112"/>
                  </a:cubicBezTo>
                  <a:cubicBezTo>
                    <a:pt x="149625" y="301687"/>
                    <a:pt x="163118" y="312271"/>
                    <a:pt x="136131" y="347725"/>
                  </a:cubicBezTo>
                  <a:cubicBezTo>
                    <a:pt x="109143" y="383179"/>
                    <a:pt x="21567" y="471020"/>
                    <a:pt x="4369" y="485837"/>
                  </a:cubicBezTo>
                  <a:cubicBezTo>
                    <a:pt x="-12829" y="500654"/>
                    <a:pt x="25800" y="454352"/>
                    <a:pt x="32944" y="436625"/>
                  </a:cubicBezTo>
                  <a:cubicBezTo>
                    <a:pt x="40088" y="418898"/>
                    <a:pt x="31092" y="409373"/>
                    <a:pt x="47231" y="379475"/>
                  </a:cubicBezTo>
                  <a:cubicBezTo>
                    <a:pt x="63370" y="349577"/>
                    <a:pt x="100941" y="302481"/>
                    <a:pt x="129781" y="257237"/>
                  </a:cubicBezTo>
                  <a:cubicBezTo>
                    <a:pt x="158621" y="211993"/>
                    <a:pt x="191959" y="148229"/>
                    <a:pt x="220269" y="108012"/>
                  </a:cubicBezTo>
                  <a:cubicBezTo>
                    <a:pt x="248579" y="67795"/>
                    <a:pt x="309962" y="2443"/>
                    <a:pt x="323456" y="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F318F5F7-9307-4C57-937B-97C0ECAD9B05}"/>
                </a:ext>
              </a:extLst>
            </p:cNvPr>
            <p:cNvSpPr/>
            <p:nvPr/>
          </p:nvSpPr>
          <p:spPr>
            <a:xfrm>
              <a:off x="7182098" y="4436031"/>
              <a:ext cx="544314" cy="199700"/>
            </a:xfrm>
            <a:custGeom>
              <a:avLst/>
              <a:gdLst>
                <a:gd name="connsiteX0" fmla="*/ 544265 w 544314"/>
                <a:gd name="connsiteY0" fmla="*/ 2619 h 199700"/>
                <a:gd name="connsiteX1" fmla="*/ 461715 w 544314"/>
                <a:gd name="connsiteY1" fmla="*/ 77232 h 199700"/>
                <a:gd name="connsiteX2" fmla="*/ 341065 w 544314"/>
                <a:gd name="connsiteY2" fmla="*/ 126444 h 199700"/>
                <a:gd name="connsiteX3" fmla="*/ 191840 w 544314"/>
                <a:gd name="connsiteY3" fmla="*/ 191532 h 199700"/>
                <a:gd name="connsiteX4" fmla="*/ 53727 w 544314"/>
                <a:gd name="connsiteY4" fmla="*/ 197882 h 199700"/>
                <a:gd name="connsiteX5" fmla="*/ 1340 w 544314"/>
                <a:gd name="connsiteY5" fmla="*/ 183594 h 199700"/>
                <a:gd name="connsiteX6" fmla="*/ 101352 w 544314"/>
                <a:gd name="connsiteY6" fmla="*/ 162957 h 199700"/>
                <a:gd name="connsiteX7" fmla="*/ 271215 w 544314"/>
                <a:gd name="connsiteY7" fmla="*/ 101044 h 199700"/>
                <a:gd name="connsiteX8" fmla="*/ 382340 w 544314"/>
                <a:gd name="connsiteY8" fmla="*/ 24844 h 199700"/>
                <a:gd name="connsiteX9" fmla="*/ 450602 w 544314"/>
                <a:gd name="connsiteY9" fmla="*/ 16907 h 199700"/>
                <a:gd name="connsiteX10" fmla="*/ 544265 w 544314"/>
                <a:gd name="connsiteY10" fmla="*/ 2619 h 19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4" h="199700">
                  <a:moveTo>
                    <a:pt x="544265" y="2619"/>
                  </a:moveTo>
                  <a:cubicBezTo>
                    <a:pt x="546117" y="12673"/>
                    <a:pt x="495582" y="56595"/>
                    <a:pt x="461715" y="77232"/>
                  </a:cubicBezTo>
                  <a:cubicBezTo>
                    <a:pt x="427848" y="97870"/>
                    <a:pt x="386044" y="107394"/>
                    <a:pt x="341065" y="126444"/>
                  </a:cubicBezTo>
                  <a:cubicBezTo>
                    <a:pt x="296086" y="145494"/>
                    <a:pt x="239730" y="179626"/>
                    <a:pt x="191840" y="191532"/>
                  </a:cubicBezTo>
                  <a:cubicBezTo>
                    <a:pt x="143950" y="203438"/>
                    <a:pt x="85477" y="199205"/>
                    <a:pt x="53727" y="197882"/>
                  </a:cubicBezTo>
                  <a:cubicBezTo>
                    <a:pt x="21977" y="196559"/>
                    <a:pt x="-6597" y="189415"/>
                    <a:pt x="1340" y="183594"/>
                  </a:cubicBezTo>
                  <a:cubicBezTo>
                    <a:pt x="9277" y="177773"/>
                    <a:pt x="56373" y="176715"/>
                    <a:pt x="101352" y="162957"/>
                  </a:cubicBezTo>
                  <a:cubicBezTo>
                    <a:pt x="146331" y="149199"/>
                    <a:pt x="224384" y="124063"/>
                    <a:pt x="271215" y="101044"/>
                  </a:cubicBezTo>
                  <a:cubicBezTo>
                    <a:pt x="318046" y="78025"/>
                    <a:pt x="352442" y="38867"/>
                    <a:pt x="382340" y="24844"/>
                  </a:cubicBezTo>
                  <a:cubicBezTo>
                    <a:pt x="412238" y="10821"/>
                    <a:pt x="427583" y="19288"/>
                    <a:pt x="450602" y="16907"/>
                  </a:cubicBezTo>
                  <a:cubicBezTo>
                    <a:pt x="473621" y="14526"/>
                    <a:pt x="542413" y="-7435"/>
                    <a:pt x="544265" y="261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4DBF718-B149-40F7-AEBE-54858FB2EEAD}"/>
                </a:ext>
              </a:extLst>
            </p:cNvPr>
            <p:cNvSpPr/>
            <p:nvPr/>
          </p:nvSpPr>
          <p:spPr>
            <a:xfrm>
              <a:off x="8273739" y="1180607"/>
              <a:ext cx="430304" cy="1240047"/>
            </a:xfrm>
            <a:custGeom>
              <a:avLst/>
              <a:gdLst>
                <a:gd name="connsiteX0" fmla="*/ 2428 w 430304"/>
                <a:gd name="connsiteY0" fmla="*/ 8960 h 1240047"/>
                <a:gd name="connsiteX1" fmla="*/ 133661 w 430304"/>
                <a:gd name="connsiteY1" fmla="*/ 224860 h 1240047"/>
                <a:gd name="connsiteX2" fmla="*/ 286061 w 430304"/>
                <a:gd name="connsiteY2" fmla="*/ 525426 h 1240047"/>
                <a:gd name="connsiteX3" fmla="*/ 374961 w 430304"/>
                <a:gd name="connsiteY3" fmla="*/ 741326 h 1240047"/>
                <a:gd name="connsiteX4" fmla="*/ 429994 w 430304"/>
                <a:gd name="connsiteY4" fmla="*/ 944526 h 1240047"/>
                <a:gd name="connsiteX5" fmla="*/ 396128 w 430304"/>
                <a:gd name="connsiteY5" fmla="*/ 1202760 h 1240047"/>
                <a:gd name="connsiteX6" fmla="*/ 370728 w 430304"/>
                <a:gd name="connsiteY6" fmla="*/ 1232393 h 1240047"/>
                <a:gd name="connsiteX7" fmla="*/ 370728 w 430304"/>
                <a:gd name="connsiteY7" fmla="*/ 1143493 h 1240047"/>
                <a:gd name="connsiteX8" fmla="*/ 362261 w 430304"/>
                <a:gd name="connsiteY8" fmla="*/ 910660 h 1240047"/>
                <a:gd name="connsiteX9" fmla="*/ 239494 w 430304"/>
                <a:gd name="connsiteY9" fmla="*/ 597393 h 1240047"/>
                <a:gd name="connsiteX10" fmla="*/ 95561 w 430304"/>
                <a:gd name="connsiteY10" fmla="*/ 322226 h 1240047"/>
                <a:gd name="connsiteX11" fmla="*/ 61694 w 430304"/>
                <a:gd name="connsiteY11" fmla="*/ 229093 h 1240047"/>
                <a:gd name="connsiteX12" fmla="*/ 40528 w 430304"/>
                <a:gd name="connsiteY12" fmla="*/ 72460 h 1240047"/>
                <a:gd name="connsiteX13" fmla="*/ 44761 w 430304"/>
                <a:gd name="connsiteY13" fmla="*/ 42826 h 1240047"/>
                <a:gd name="connsiteX14" fmla="*/ 2428 w 430304"/>
                <a:gd name="connsiteY14" fmla="*/ 8960 h 124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0304" h="1240047">
                  <a:moveTo>
                    <a:pt x="2428" y="8960"/>
                  </a:moveTo>
                  <a:cubicBezTo>
                    <a:pt x="17245" y="39299"/>
                    <a:pt x="86389" y="138782"/>
                    <a:pt x="133661" y="224860"/>
                  </a:cubicBezTo>
                  <a:cubicBezTo>
                    <a:pt x="180933" y="310938"/>
                    <a:pt x="245844" y="439348"/>
                    <a:pt x="286061" y="525426"/>
                  </a:cubicBezTo>
                  <a:cubicBezTo>
                    <a:pt x="326278" y="611504"/>
                    <a:pt x="350972" y="671476"/>
                    <a:pt x="374961" y="741326"/>
                  </a:cubicBezTo>
                  <a:cubicBezTo>
                    <a:pt x="398950" y="811176"/>
                    <a:pt x="426466" y="867620"/>
                    <a:pt x="429994" y="944526"/>
                  </a:cubicBezTo>
                  <a:cubicBezTo>
                    <a:pt x="433522" y="1021432"/>
                    <a:pt x="406006" y="1154782"/>
                    <a:pt x="396128" y="1202760"/>
                  </a:cubicBezTo>
                  <a:cubicBezTo>
                    <a:pt x="386250" y="1250738"/>
                    <a:pt x="374961" y="1242271"/>
                    <a:pt x="370728" y="1232393"/>
                  </a:cubicBezTo>
                  <a:cubicBezTo>
                    <a:pt x="366495" y="1222515"/>
                    <a:pt x="372139" y="1197115"/>
                    <a:pt x="370728" y="1143493"/>
                  </a:cubicBezTo>
                  <a:cubicBezTo>
                    <a:pt x="369317" y="1089871"/>
                    <a:pt x="384133" y="1001677"/>
                    <a:pt x="362261" y="910660"/>
                  </a:cubicBezTo>
                  <a:cubicBezTo>
                    <a:pt x="340389" y="819643"/>
                    <a:pt x="283944" y="695465"/>
                    <a:pt x="239494" y="597393"/>
                  </a:cubicBezTo>
                  <a:cubicBezTo>
                    <a:pt x="195044" y="499321"/>
                    <a:pt x="125194" y="383609"/>
                    <a:pt x="95561" y="322226"/>
                  </a:cubicBezTo>
                  <a:cubicBezTo>
                    <a:pt x="65928" y="260843"/>
                    <a:pt x="70866" y="270721"/>
                    <a:pt x="61694" y="229093"/>
                  </a:cubicBezTo>
                  <a:cubicBezTo>
                    <a:pt x="52522" y="187465"/>
                    <a:pt x="43350" y="103504"/>
                    <a:pt x="40528" y="72460"/>
                  </a:cubicBezTo>
                  <a:cubicBezTo>
                    <a:pt x="37706" y="41416"/>
                    <a:pt x="44055" y="51293"/>
                    <a:pt x="44761" y="42826"/>
                  </a:cubicBezTo>
                  <a:cubicBezTo>
                    <a:pt x="45467" y="34359"/>
                    <a:pt x="-12389" y="-21379"/>
                    <a:pt x="2428" y="896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87F4F512-8C65-43E3-858E-5C4670B584E9}"/>
                </a:ext>
              </a:extLst>
            </p:cNvPr>
            <p:cNvSpPr/>
            <p:nvPr/>
          </p:nvSpPr>
          <p:spPr>
            <a:xfrm>
              <a:off x="8501405" y="2535300"/>
              <a:ext cx="154675" cy="851380"/>
            </a:xfrm>
            <a:custGeom>
              <a:avLst/>
              <a:gdLst>
                <a:gd name="connsiteX0" fmla="*/ 3362 w 154675"/>
                <a:gd name="connsiteY0" fmla="*/ 467 h 851380"/>
                <a:gd name="connsiteX1" fmla="*/ 83795 w 154675"/>
                <a:gd name="connsiteY1" fmla="*/ 157100 h 851380"/>
                <a:gd name="connsiteX2" fmla="*/ 134595 w 154675"/>
                <a:gd name="connsiteY2" fmla="*/ 394167 h 851380"/>
                <a:gd name="connsiteX3" fmla="*/ 151528 w 154675"/>
                <a:gd name="connsiteY3" fmla="*/ 665100 h 851380"/>
                <a:gd name="connsiteX4" fmla="*/ 75328 w 154675"/>
                <a:gd name="connsiteY4" fmla="*/ 851367 h 851380"/>
                <a:gd name="connsiteX5" fmla="*/ 96495 w 154675"/>
                <a:gd name="connsiteY5" fmla="*/ 673567 h 851380"/>
                <a:gd name="connsiteX6" fmla="*/ 96495 w 154675"/>
                <a:gd name="connsiteY6" fmla="*/ 423800 h 851380"/>
                <a:gd name="connsiteX7" fmla="*/ 37228 w 154675"/>
                <a:gd name="connsiteY7" fmla="*/ 190967 h 851380"/>
                <a:gd name="connsiteX8" fmla="*/ 16062 w 154675"/>
                <a:gd name="connsiteY8" fmla="*/ 110533 h 851380"/>
                <a:gd name="connsiteX9" fmla="*/ 3362 w 154675"/>
                <a:gd name="connsiteY9" fmla="*/ 467 h 85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75" h="851380">
                  <a:moveTo>
                    <a:pt x="3362" y="467"/>
                  </a:moveTo>
                  <a:cubicBezTo>
                    <a:pt x="14651" y="8228"/>
                    <a:pt x="61923" y="91483"/>
                    <a:pt x="83795" y="157100"/>
                  </a:cubicBezTo>
                  <a:cubicBezTo>
                    <a:pt x="105667" y="222717"/>
                    <a:pt x="123306" y="309500"/>
                    <a:pt x="134595" y="394167"/>
                  </a:cubicBezTo>
                  <a:cubicBezTo>
                    <a:pt x="145884" y="478834"/>
                    <a:pt x="161406" y="588900"/>
                    <a:pt x="151528" y="665100"/>
                  </a:cubicBezTo>
                  <a:cubicBezTo>
                    <a:pt x="141650" y="741300"/>
                    <a:pt x="84500" y="849956"/>
                    <a:pt x="75328" y="851367"/>
                  </a:cubicBezTo>
                  <a:cubicBezTo>
                    <a:pt x="66156" y="852778"/>
                    <a:pt x="92967" y="744828"/>
                    <a:pt x="96495" y="673567"/>
                  </a:cubicBezTo>
                  <a:cubicBezTo>
                    <a:pt x="100023" y="602306"/>
                    <a:pt x="106373" y="504233"/>
                    <a:pt x="96495" y="423800"/>
                  </a:cubicBezTo>
                  <a:cubicBezTo>
                    <a:pt x="86617" y="343367"/>
                    <a:pt x="50633" y="243178"/>
                    <a:pt x="37228" y="190967"/>
                  </a:cubicBezTo>
                  <a:cubicBezTo>
                    <a:pt x="23823" y="138756"/>
                    <a:pt x="19590" y="137344"/>
                    <a:pt x="16062" y="110533"/>
                  </a:cubicBezTo>
                  <a:cubicBezTo>
                    <a:pt x="12534" y="83722"/>
                    <a:pt x="-7927" y="-7294"/>
                    <a:pt x="3362" y="46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8C37F4D2-22B9-448E-B0C3-658B7E740C5D}"/>
                </a:ext>
              </a:extLst>
            </p:cNvPr>
            <p:cNvSpPr/>
            <p:nvPr/>
          </p:nvSpPr>
          <p:spPr>
            <a:xfrm>
              <a:off x="8274706" y="3416108"/>
              <a:ext cx="311470" cy="723431"/>
            </a:xfrm>
            <a:custGeom>
              <a:avLst/>
              <a:gdLst>
                <a:gd name="connsiteX0" fmla="*/ 310494 w 311470"/>
                <a:gd name="connsiteY0" fmla="*/ 192 h 723431"/>
                <a:gd name="connsiteX1" fmla="*/ 272394 w 311470"/>
                <a:gd name="connsiteY1" fmla="*/ 241492 h 723431"/>
                <a:gd name="connsiteX2" fmla="*/ 280861 w 311470"/>
                <a:gd name="connsiteY2" fmla="*/ 355792 h 723431"/>
                <a:gd name="connsiteX3" fmla="*/ 242761 w 311470"/>
                <a:gd name="connsiteY3" fmla="*/ 503959 h 723431"/>
                <a:gd name="connsiteX4" fmla="*/ 1461 w 311470"/>
                <a:gd name="connsiteY4" fmla="*/ 719859 h 723431"/>
                <a:gd name="connsiteX5" fmla="*/ 145394 w 311470"/>
                <a:gd name="connsiteY5" fmla="*/ 622492 h 723431"/>
                <a:gd name="connsiteX6" fmla="*/ 221594 w 311470"/>
                <a:gd name="connsiteY6" fmla="*/ 415059 h 723431"/>
                <a:gd name="connsiteX7" fmla="*/ 225827 w 311470"/>
                <a:gd name="connsiteY7" fmla="*/ 283825 h 723431"/>
                <a:gd name="connsiteX8" fmla="*/ 310494 w 311470"/>
                <a:gd name="connsiteY8" fmla="*/ 192 h 72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70" h="723431">
                  <a:moveTo>
                    <a:pt x="310494" y="192"/>
                  </a:moveTo>
                  <a:cubicBezTo>
                    <a:pt x="318255" y="-6864"/>
                    <a:pt x="277333" y="182225"/>
                    <a:pt x="272394" y="241492"/>
                  </a:cubicBezTo>
                  <a:cubicBezTo>
                    <a:pt x="267455" y="300759"/>
                    <a:pt x="285800" y="312048"/>
                    <a:pt x="280861" y="355792"/>
                  </a:cubicBezTo>
                  <a:cubicBezTo>
                    <a:pt x="275922" y="399537"/>
                    <a:pt x="289328" y="443281"/>
                    <a:pt x="242761" y="503959"/>
                  </a:cubicBezTo>
                  <a:cubicBezTo>
                    <a:pt x="196194" y="564637"/>
                    <a:pt x="17689" y="700104"/>
                    <a:pt x="1461" y="719859"/>
                  </a:cubicBezTo>
                  <a:cubicBezTo>
                    <a:pt x="-14767" y="739615"/>
                    <a:pt x="108705" y="673292"/>
                    <a:pt x="145394" y="622492"/>
                  </a:cubicBezTo>
                  <a:cubicBezTo>
                    <a:pt x="182083" y="571692"/>
                    <a:pt x="208189" y="471503"/>
                    <a:pt x="221594" y="415059"/>
                  </a:cubicBezTo>
                  <a:cubicBezTo>
                    <a:pt x="234999" y="358615"/>
                    <a:pt x="208894" y="352264"/>
                    <a:pt x="225827" y="283825"/>
                  </a:cubicBezTo>
                  <a:cubicBezTo>
                    <a:pt x="242760" y="215386"/>
                    <a:pt x="302733" y="7248"/>
                    <a:pt x="310494" y="19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FCF89C6-44F8-424E-8E72-67AF5B25F778}"/>
                </a:ext>
              </a:extLst>
            </p:cNvPr>
            <p:cNvSpPr/>
            <p:nvPr/>
          </p:nvSpPr>
          <p:spPr>
            <a:xfrm>
              <a:off x="5253574" y="1356664"/>
              <a:ext cx="308928" cy="733784"/>
            </a:xfrm>
            <a:custGeom>
              <a:avLst/>
              <a:gdLst>
                <a:gd name="connsiteX0" fmla="*/ 302676 w 308928"/>
                <a:gd name="connsiteY0" fmla="*/ 2236 h 733784"/>
                <a:gd name="connsiteX1" fmla="*/ 226476 w 308928"/>
                <a:gd name="connsiteY1" fmla="*/ 97486 h 733784"/>
                <a:gd name="connsiteX2" fmla="*/ 172501 w 308928"/>
                <a:gd name="connsiteY2" fmla="*/ 234011 h 733784"/>
                <a:gd name="connsiteX3" fmla="*/ 86776 w 308928"/>
                <a:gd name="connsiteY3" fmla="*/ 430861 h 733784"/>
                <a:gd name="connsiteX4" fmla="*/ 20101 w 308928"/>
                <a:gd name="connsiteY4" fmla="*/ 729311 h 733784"/>
                <a:gd name="connsiteX5" fmla="*/ 1051 w 308928"/>
                <a:gd name="connsiteY5" fmla="*/ 599136 h 733784"/>
                <a:gd name="connsiteX6" fmla="*/ 45501 w 308928"/>
                <a:gd name="connsiteY6" fmla="*/ 446736 h 733784"/>
                <a:gd name="connsiteX7" fmla="*/ 48676 w 308928"/>
                <a:gd name="connsiteY7" fmla="*/ 192736 h 733784"/>
                <a:gd name="connsiteX8" fmla="*/ 302676 w 308928"/>
                <a:gd name="connsiteY8" fmla="*/ 2236 h 73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28" h="733784">
                  <a:moveTo>
                    <a:pt x="302676" y="2236"/>
                  </a:moveTo>
                  <a:cubicBezTo>
                    <a:pt x="332309" y="-13639"/>
                    <a:pt x="248172" y="58857"/>
                    <a:pt x="226476" y="97486"/>
                  </a:cubicBezTo>
                  <a:cubicBezTo>
                    <a:pt x="204780" y="136115"/>
                    <a:pt x="195784" y="178449"/>
                    <a:pt x="172501" y="234011"/>
                  </a:cubicBezTo>
                  <a:cubicBezTo>
                    <a:pt x="149218" y="289574"/>
                    <a:pt x="112176" y="348311"/>
                    <a:pt x="86776" y="430861"/>
                  </a:cubicBezTo>
                  <a:cubicBezTo>
                    <a:pt x="61376" y="513411"/>
                    <a:pt x="34388" y="701265"/>
                    <a:pt x="20101" y="729311"/>
                  </a:cubicBezTo>
                  <a:cubicBezTo>
                    <a:pt x="5813" y="757357"/>
                    <a:pt x="-3182" y="646232"/>
                    <a:pt x="1051" y="599136"/>
                  </a:cubicBezTo>
                  <a:cubicBezTo>
                    <a:pt x="5284" y="552040"/>
                    <a:pt x="37564" y="514469"/>
                    <a:pt x="45501" y="446736"/>
                  </a:cubicBezTo>
                  <a:cubicBezTo>
                    <a:pt x="53438" y="379003"/>
                    <a:pt x="9518" y="259940"/>
                    <a:pt x="48676" y="192736"/>
                  </a:cubicBezTo>
                  <a:cubicBezTo>
                    <a:pt x="87834" y="125532"/>
                    <a:pt x="273043" y="18111"/>
                    <a:pt x="302676" y="223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AD1C2FA8-8D2E-419D-B29C-A4892203C68A}"/>
                </a:ext>
              </a:extLst>
            </p:cNvPr>
            <p:cNvSpPr/>
            <p:nvPr/>
          </p:nvSpPr>
          <p:spPr>
            <a:xfrm>
              <a:off x="5377836" y="4477614"/>
              <a:ext cx="985580" cy="701839"/>
            </a:xfrm>
            <a:custGeom>
              <a:avLst/>
              <a:gdLst>
                <a:gd name="connsiteX0" fmla="*/ 13314 w 985580"/>
                <a:gd name="connsiteY0" fmla="*/ 724 h 701839"/>
                <a:gd name="connsiteX1" fmla="*/ 99039 w 985580"/>
                <a:gd name="connsiteY1" fmla="*/ 103911 h 701839"/>
                <a:gd name="connsiteX2" fmla="*/ 343514 w 985580"/>
                <a:gd name="connsiteY2" fmla="*/ 337274 h 701839"/>
                <a:gd name="connsiteX3" fmla="*/ 497502 w 985580"/>
                <a:gd name="connsiteY3" fmla="*/ 446811 h 701839"/>
                <a:gd name="connsiteX4" fmla="*/ 778489 w 985580"/>
                <a:gd name="connsiteY4" fmla="*/ 530949 h 701839"/>
                <a:gd name="connsiteX5" fmla="*/ 984864 w 985580"/>
                <a:gd name="connsiteY5" fmla="*/ 561111 h 701839"/>
                <a:gd name="connsiteX6" fmla="*/ 838814 w 985580"/>
                <a:gd name="connsiteY6" fmla="*/ 616674 h 701839"/>
                <a:gd name="connsiteX7" fmla="*/ 637202 w 985580"/>
                <a:gd name="connsiteY7" fmla="*/ 662711 h 701839"/>
                <a:gd name="connsiteX8" fmla="*/ 348277 w 985580"/>
                <a:gd name="connsiteY8" fmla="*/ 684936 h 701839"/>
                <a:gd name="connsiteX9" fmla="*/ 268902 w 985580"/>
                <a:gd name="connsiteY9" fmla="*/ 697636 h 701839"/>
                <a:gd name="connsiteX10" fmla="*/ 132377 w 985580"/>
                <a:gd name="connsiteY10" fmla="*/ 608736 h 701839"/>
                <a:gd name="connsiteX11" fmla="*/ 18077 w 985580"/>
                <a:gd name="connsiteY11" fmla="*/ 484911 h 701839"/>
                <a:gd name="connsiteX12" fmla="*/ 614 w 985580"/>
                <a:gd name="connsiteY12" fmla="*/ 422999 h 701839"/>
                <a:gd name="connsiteX13" fmla="*/ 3789 w 985580"/>
                <a:gd name="connsiteY13" fmla="*/ 242024 h 701839"/>
                <a:gd name="connsiteX14" fmla="*/ 2202 w 985580"/>
                <a:gd name="connsiteY14" fmla="*/ 65811 h 701839"/>
                <a:gd name="connsiteX15" fmla="*/ 13314 w 985580"/>
                <a:gd name="connsiteY15" fmla="*/ 724 h 7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5580" h="701839">
                  <a:moveTo>
                    <a:pt x="13314" y="724"/>
                  </a:moveTo>
                  <a:cubicBezTo>
                    <a:pt x="29453" y="7074"/>
                    <a:pt x="44006" y="47820"/>
                    <a:pt x="99039" y="103911"/>
                  </a:cubicBezTo>
                  <a:cubicBezTo>
                    <a:pt x="154072" y="160002"/>
                    <a:pt x="277104" y="280124"/>
                    <a:pt x="343514" y="337274"/>
                  </a:cubicBezTo>
                  <a:cubicBezTo>
                    <a:pt x="409925" y="394424"/>
                    <a:pt x="425006" y="414532"/>
                    <a:pt x="497502" y="446811"/>
                  </a:cubicBezTo>
                  <a:cubicBezTo>
                    <a:pt x="569998" y="479090"/>
                    <a:pt x="697262" y="511899"/>
                    <a:pt x="778489" y="530949"/>
                  </a:cubicBezTo>
                  <a:cubicBezTo>
                    <a:pt x="859716" y="549999"/>
                    <a:pt x="974810" y="546824"/>
                    <a:pt x="984864" y="561111"/>
                  </a:cubicBezTo>
                  <a:cubicBezTo>
                    <a:pt x="994918" y="575398"/>
                    <a:pt x="896758" y="599741"/>
                    <a:pt x="838814" y="616674"/>
                  </a:cubicBezTo>
                  <a:cubicBezTo>
                    <a:pt x="780870" y="633607"/>
                    <a:pt x="718958" y="651334"/>
                    <a:pt x="637202" y="662711"/>
                  </a:cubicBezTo>
                  <a:cubicBezTo>
                    <a:pt x="555446" y="674088"/>
                    <a:pt x="409660" y="679115"/>
                    <a:pt x="348277" y="684936"/>
                  </a:cubicBezTo>
                  <a:cubicBezTo>
                    <a:pt x="286894" y="690757"/>
                    <a:pt x="304885" y="710336"/>
                    <a:pt x="268902" y="697636"/>
                  </a:cubicBezTo>
                  <a:cubicBezTo>
                    <a:pt x="232919" y="684936"/>
                    <a:pt x="174181" y="644190"/>
                    <a:pt x="132377" y="608736"/>
                  </a:cubicBezTo>
                  <a:cubicBezTo>
                    <a:pt x="90573" y="573282"/>
                    <a:pt x="40038" y="515867"/>
                    <a:pt x="18077" y="484911"/>
                  </a:cubicBezTo>
                  <a:cubicBezTo>
                    <a:pt x="-3884" y="453955"/>
                    <a:pt x="2995" y="463480"/>
                    <a:pt x="614" y="422999"/>
                  </a:cubicBezTo>
                  <a:cubicBezTo>
                    <a:pt x="-1767" y="382518"/>
                    <a:pt x="3524" y="301555"/>
                    <a:pt x="3789" y="242024"/>
                  </a:cubicBezTo>
                  <a:cubicBezTo>
                    <a:pt x="4054" y="182493"/>
                    <a:pt x="1937" y="100736"/>
                    <a:pt x="2202" y="65811"/>
                  </a:cubicBezTo>
                  <a:cubicBezTo>
                    <a:pt x="2467" y="30886"/>
                    <a:pt x="-2825" y="-5626"/>
                    <a:pt x="13314" y="72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97DEFB3A-BA78-4729-998E-569F2098CC75}"/>
                </a:ext>
              </a:extLst>
            </p:cNvPr>
            <p:cNvSpPr/>
            <p:nvPr/>
          </p:nvSpPr>
          <p:spPr>
            <a:xfrm rot="10800000">
              <a:off x="6341363" y="4244957"/>
              <a:ext cx="338411" cy="153852"/>
            </a:xfrm>
            <a:custGeom>
              <a:avLst/>
              <a:gdLst>
                <a:gd name="connsiteX0" fmla="*/ 169 w 237420"/>
                <a:gd name="connsiteY0" fmla="*/ 97366 h 97742"/>
                <a:gd name="connsiteX1" fmla="*/ 152569 w 237420"/>
                <a:gd name="connsiteY1" fmla="*/ 16933 h 97742"/>
                <a:gd name="connsiteX2" fmla="*/ 237236 w 237420"/>
                <a:gd name="connsiteY2" fmla="*/ 0 h 97742"/>
                <a:gd name="connsiteX3" fmla="*/ 173736 w 237420"/>
                <a:gd name="connsiteY3" fmla="*/ 16933 h 97742"/>
                <a:gd name="connsiteX4" fmla="*/ 122936 w 237420"/>
                <a:gd name="connsiteY4" fmla="*/ 46566 h 97742"/>
                <a:gd name="connsiteX5" fmla="*/ 169 w 237420"/>
                <a:gd name="connsiteY5" fmla="*/ 97366 h 9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420" h="97742">
                  <a:moveTo>
                    <a:pt x="169" y="97366"/>
                  </a:moveTo>
                  <a:cubicBezTo>
                    <a:pt x="5108" y="92427"/>
                    <a:pt x="113058" y="33161"/>
                    <a:pt x="152569" y="16933"/>
                  </a:cubicBezTo>
                  <a:cubicBezTo>
                    <a:pt x="192080" y="705"/>
                    <a:pt x="233708" y="0"/>
                    <a:pt x="237236" y="0"/>
                  </a:cubicBezTo>
                  <a:cubicBezTo>
                    <a:pt x="240764" y="0"/>
                    <a:pt x="192786" y="9172"/>
                    <a:pt x="173736" y="16933"/>
                  </a:cubicBezTo>
                  <a:cubicBezTo>
                    <a:pt x="154686" y="24694"/>
                    <a:pt x="146219" y="35983"/>
                    <a:pt x="122936" y="46566"/>
                  </a:cubicBezTo>
                  <a:cubicBezTo>
                    <a:pt x="99653" y="57149"/>
                    <a:pt x="-4770" y="102305"/>
                    <a:pt x="169" y="97366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47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 cap="rnd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</Words>
  <Application>Microsoft Office PowerPoint</Application>
  <PresentationFormat>ワイド画面</PresentationFormat>
  <Paragraphs>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43</cp:revision>
  <dcterms:created xsi:type="dcterms:W3CDTF">2021-04-18T00:55:24Z</dcterms:created>
  <dcterms:modified xsi:type="dcterms:W3CDTF">2021-04-18T13:55:54Z</dcterms:modified>
</cp:coreProperties>
</file>