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592C6-5F60-41D5-BA77-8634479A0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75AA46-9F7A-42FC-9697-BE59E5A9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8274D7-712E-4CAB-946D-A6D82ECB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51104C-EFB5-4CBC-80B2-0678F0C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7F1B0B-799F-48CB-A435-5CFCC8D3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2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B7B6B-BC21-428E-9449-EEB1E49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A985D8-0EC8-4A28-B160-98898BF62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26583-BAF8-4F5E-9DAD-8F38EDC9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CF640-D743-460C-A942-137220C3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67DE04-D13D-43BB-8479-E6DE7D97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6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25B189-8DC5-424D-833A-8E3EEC4CB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9B1F30-94B1-42C3-B55D-309B3770E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070811-FD4E-4F24-917F-6651342B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275089-CB76-4AC3-BBB1-98B64F14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B397CC-8864-4733-8875-E18D4814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5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319F2-6708-4AB3-BEE8-BCFB0337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264618-E607-434F-9C0A-00FC26DE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D2F514-A1FD-4711-9228-7B8BB168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11FB2-4AF5-4547-8D3E-99370B1C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01A71F-73F1-41F9-A847-3C906E8B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34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ED1C5-CCCA-421B-B057-A52BEAD7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3E5344-6C9C-445A-91C0-A659F44C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DE372B-A8D2-447A-89F3-DE9005E1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FA5A33-F225-4740-8086-FC051B3F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9AD67-59A7-4C3D-8CD5-B7ED472B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9BE83-0B72-4C5E-B72E-71C7E13B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BA17DC-E0BB-4493-B9D1-E61A00AEE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757BC2-7949-42F0-A4ED-1DB14B118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493BB8-5218-4A96-83ED-CEA60621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33BBF2-A1F9-4F6B-8267-E24427CD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6D440A-05F8-40A4-8DFD-5EA58D6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17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C9644-D6EB-455F-95CD-1DCE30A7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91544F-F3D9-41C5-8344-C01C81C35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B35350-AF5D-47A7-86CB-BB31692BB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CA9AFE-FE0C-4A8B-B47F-F905EC408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F7FFE6-90C0-42E4-B7E2-2833892D0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00C2EF-6D88-4C35-B7ED-06ABA044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1D0389-A263-48B6-AD01-9383D0A4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36DDC3-62EE-46DA-AD04-236EBAB4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5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EF3C5-02F8-4CCC-BE35-DE259AD3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711D19-D0EC-48EC-B692-9EDD9016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E18F9F-4DB5-41A2-A6E3-B00FAEDA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EBEE08-8F53-4AA5-B94B-22D61C80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1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0B9143-19C0-43C3-8653-024DE59E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A23EF0-EFC9-4F91-9C1F-1D10EEE3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9B2E59-0B5F-4363-B4AD-9CE9775B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8AE56-1D8A-4F99-9A74-117D9C78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A3353F-5874-40F3-98A1-14A5C9E1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621FC2-9802-4B1B-9790-550B00F32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D4BDB2-18ED-4A34-AE92-B6810784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53956E-3484-4BBE-8DA1-3C8695D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7A28E3-A93F-4C39-9955-AA616BBC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9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EAC7B-96A6-4DDF-8D4E-1D861789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694C69-BD42-43B9-B363-D7F57E3AA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AF9900-7210-46E8-9636-57CECE1F7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4316FB-A523-47E0-B63F-AEFA5DA9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E6C143-5579-4530-9B02-CCD4A126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2093DE-664A-49DE-BA51-D9FBFDA7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33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9BF8CC2-F49D-4718-94D1-596B6DD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963CC8-C79D-4407-BA09-2B79D6340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78A59C-31F1-425A-9CA6-CBB82505D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7ECB-6F39-4C7A-AC97-F10F0DEE7A69}" type="datetimeFigureOut">
              <a:rPr kumimoji="1" lang="ja-JP" altLang="en-US" smtClean="0"/>
              <a:t>2022/2/28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4429BF-069B-4CF0-B638-31E70758B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12ED52-0DB8-420E-8B10-E83E6F8FA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8A2C-D68C-4BE6-A4BA-753C45BF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31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46AE3A1F-4B9C-4EA3-BB55-13CA0EA22082}"/>
              </a:ext>
            </a:extLst>
          </p:cNvPr>
          <p:cNvGrpSpPr/>
          <p:nvPr/>
        </p:nvGrpSpPr>
        <p:grpSpPr>
          <a:xfrm>
            <a:off x="3423920" y="0"/>
            <a:ext cx="5344160" cy="7010400"/>
            <a:chOff x="3423920" y="0"/>
            <a:chExt cx="5344160" cy="7010400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D998BCF-7255-4CF3-A60F-FDB9D6BC427C}"/>
                </a:ext>
              </a:extLst>
            </p:cNvPr>
            <p:cNvSpPr/>
            <p:nvPr/>
          </p:nvSpPr>
          <p:spPr>
            <a:xfrm>
              <a:off x="3423920" y="0"/>
              <a:ext cx="5344160" cy="70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772443C-4BEB-4005-9E01-12F7F80CDAB7}"/>
                </a:ext>
              </a:extLst>
            </p:cNvPr>
            <p:cNvGrpSpPr/>
            <p:nvPr/>
          </p:nvGrpSpPr>
          <p:grpSpPr>
            <a:xfrm>
              <a:off x="3689462" y="121921"/>
              <a:ext cx="4813076" cy="6736079"/>
              <a:chOff x="4513551" y="68469"/>
              <a:chExt cx="3157304" cy="4418765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C17DD886-CFE0-4941-8956-7FEB7CD12896}"/>
                  </a:ext>
                </a:extLst>
              </p:cNvPr>
              <p:cNvSpPr/>
              <p:nvPr/>
            </p:nvSpPr>
            <p:spPr>
              <a:xfrm>
                <a:off x="5138127" y="2250108"/>
                <a:ext cx="617168" cy="188934"/>
              </a:xfrm>
              <a:custGeom>
                <a:avLst/>
                <a:gdLst>
                  <a:gd name="connsiteX0" fmla="*/ 2198 w 617168"/>
                  <a:gd name="connsiteY0" fmla="*/ 118442 h 188934"/>
                  <a:gd name="connsiteX1" fmla="*/ 59348 w 617168"/>
                  <a:gd name="connsiteY1" fmla="*/ 83517 h 188934"/>
                  <a:gd name="connsiteX2" fmla="*/ 287948 w 617168"/>
                  <a:gd name="connsiteY2" fmla="*/ 4142 h 188934"/>
                  <a:gd name="connsiteX3" fmla="*/ 319698 w 617168"/>
                  <a:gd name="connsiteY3" fmla="*/ 10492 h 188934"/>
                  <a:gd name="connsiteX4" fmla="*/ 614973 w 617168"/>
                  <a:gd name="connsiteY4" fmla="*/ 89867 h 188934"/>
                  <a:gd name="connsiteX5" fmla="*/ 459398 w 617168"/>
                  <a:gd name="connsiteY5" fmla="*/ 54942 h 188934"/>
                  <a:gd name="connsiteX6" fmla="*/ 557823 w 617168"/>
                  <a:gd name="connsiteY6" fmla="*/ 86692 h 188934"/>
                  <a:gd name="connsiteX7" fmla="*/ 287948 w 617168"/>
                  <a:gd name="connsiteY7" fmla="*/ 58117 h 188934"/>
                  <a:gd name="connsiteX8" fmla="*/ 91098 w 617168"/>
                  <a:gd name="connsiteY8" fmla="*/ 188292 h 188934"/>
                  <a:gd name="connsiteX9" fmla="*/ 113323 w 617168"/>
                  <a:gd name="connsiteY9" fmla="*/ 108917 h 188934"/>
                  <a:gd name="connsiteX10" fmla="*/ 2198 w 617168"/>
                  <a:gd name="connsiteY10" fmla="*/ 118442 h 18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168" h="188934">
                    <a:moveTo>
                      <a:pt x="2198" y="118442"/>
                    </a:moveTo>
                    <a:cubicBezTo>
                      <a:pt x="-6798" y="114209"/>
                      <a:pt x="11723" y="102567"/>
                      <a:pt x="59348" y="83517"/>
                    </a:cubicBezTo>
                    <a:cubicBezTo>
                      <a:pt x="106973" y="64467"/>
                      <a:pt x="244556" y="16313"/>
                      <a:pt x="287948" y="4142"/>
                    </a:cubicBezTo>
                    <a:cubicBezTo>
                      <a:pt x="331340" y="-8029"/>
                      <a:pt x="319698" y="10492"/>
                      <a:pt x="319698" y="10492"/>
                    </a:cubicBezTo>
                    <a:lnTo>
                      <a:pt x="614973" y="89867"/>
                    </a:lnTo>
                    <a:cubicBezTo>
                      <a:pt x="638256" y="97275"/>
                      <a:pt x="468923" y="55471"/>
                      <a:pt x="459398" y="54942"/>
                    </a:cubicBezTo>
                    <a:cubicBezTo>
                      <a:pt x="449873" y="54413"/>
                      <a:pt x="586398" y="86163"/>
                      <a:pt x="557823" y="86692"/>
                    </a:cubicBezTo>
                    <a:cubicBezTo>
                      <a:pt x="529248" y="87221"/>
                      <a:pt x="365736" y="41184"/>
                      <a:pt x="287948" y="58117"/>
                    </a:cubicBezTo>
                    <a:cubicBezTo>
                      <a:pt x="210161" y="75050"/>
                      <a:pt x="120202" y="179825"/>
                      <a:pt x="91098" y="188292"/>
                    </a:cubicBezTo>
                    <a:cubicBezTo>
                      <a:pt x="61994" y="196759"/>
                      <a:pt x="121790" y="118971"/>
                      <a:pt x="113323" y="108917"/>
                    </a:cubicBezTo>
                    <a:cubicBezTo>
                      <a:pt x="104856" y="98863"/>
                      <a:pt x="11194" y="122675"/>
                      <a:pt x="2198" y="1184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9237C093-5B3C-42B5-942A-6A0E02F1C81C}"/>
                  </a:ext>
                </a:extLst>
              </p:cNvPr>
              <p:cNvSpPr/>
              <p:nvPr/>
            </p:nvSpPr>
            <p:spPr>
              <a:xfrm>
                <a:off x="5215670" y="2436545"/>
                <a:ext cx="549170" cy="93574"/>
              </a:xfrm>
              <a:custGeom>
                <a:avLst/>
                <a:gdLst>
                  <a:gd name="connsiteX0" fmla="*/ 2443 w 549170"/>
                  <a:gd name="connsiteY0" fmla="*/ 30430 h 93574"/>
                  <a:gd name="connsiteX1" fmla="*/ 53243 w 549170"/>
                  <a:gd name="connsiteY1" fmla="*/ 39955 h 93574"/>
                  <a:gd name="connsiteX2" fmla="*/ 297718 w 549170"/>
                  <a:gd name="connsiteY2" fmla="*/ 89168 h 93574"/>
                  <a:gd name="connsiteX3" fmla="*/ 208818 w 549170"/>
                  <a:gd name="connsiteY3" fmla="*/ 85993 h 93574"/>
                  <a:gd name="connsiteX4" fmla="*/ 446943 w 549170"/>
                  <a:gd name="connsiteY4" fmla="*/ 43130 h 93574"/>
                  <a:gd name="connsiteX5" fmla="*/ 427893 w 549170"/>
                  <a:gd name="connsiteY5" fmla="*/ 44718 h 93574"/>
                  <a:gd name="connsiteX6" fmla="*/ 548543 w 549170"/>
                  <a:gd name="connsiteY6" fmla="*/ 268 h 93574"/>
                  <a:gd name="connsiteX7" fmla="*/ 367568 w 549170"/>
                  <a:gd name="connsiteY7" fmla="*/ 68530 h 93574"/>
                  <a:gd name="connsiteX8" fmla="*/ 213580 w 549170"/>
                  <a:gd name="connsiteY8" fmla="*/ 90755 h 93574"/>
                  <a:gd name="connsiteX9" fmla="*/ 148493 w 549170"/>
                  <a:gd name="connsiteY9" fmla="*/ 84405 h 93574"/>
                  <a:gd name="connsiteX10" fmla="*/ 2443 w 549170"/>
                  <a:gd name="connsiteY10" fmla="*/ 30430 h 9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9170" h="93574">
                    <a:moveTo>
                      <a:pt x="2443" y="30430"/>
                    </a:moveTo>
                    <a:cubicBezTo>
                      <a:pt x="-13432" y="23022"/>
                      <a:pt x="53243" y="39955"/>
                      <a:pt x="53243" y="39955"/>
                    </a:cubicBezTo>
                    <a:cubicBezTo>
                      <a:pt x="102455" y="49745"/>
                      <a:pt x="271789" y="81495"/>
                      <a:pt x="297718" y="89168"/>
                    </a:cubicBezTo>
                    <a:cubicBezTo>
                      <a:pt x="323647" y="96841"/>
                      <a:pt x="183947" y="93666"/>
                      <a:pt x="208818" y="85993"/>
                    </a:cubicBezTo>
                    <a:cubicBezTo>
                      <a:pt x="233689" y="78320"/>
                      <a:pt x="410431" y="50009"/>
                      <a:pt x="446943" y="43130"/>
                    </a:cubicBezTo>
                    <a:cubicBezTo>
                      <a:pt x="483455" y="36251"/>
                      <a:pt x="410960" y="51862"/>
                      <a:pt x="427893" y="44718"/>
                    </a:cubicBezTo>
                    <a:cubicBezTo>
                      <a:pt x="444826" y="37574"/>
                      <a:pt x="558597" y="-3701"/>
                      <a:pt x="548543" y="268"/>
                    </a:cubicBezTo>
                    <a:cubicBezTo>
                      <a:pt x="538489" y="4237"/>
                      <a:pt x="423395" y="53449"/>
                      <a:pt x="367568" y="68530"/>
                    </a:cubicBezTo>
                    <a:cubicBezTo>
                      <a:pt x="311741" y="83611"/>
                      <a:pt x="250092" y="88109"/>
                      <a:pt x="213580" y="90755"/>
                    </a:cubicBezTo>
                    <a:cubicBezTo>
                      <a:pt x="177068" y="93401"/>
                      <a:pt x="180243" y="92872"/>
                      <a:pt x="148493" y="84405"/>
                    </a:cubicBezTo>
                    <a:cubicBezTo>
                      <a:pt x="116743" y="75938"/>
                      <a:pt x="18318" y="37838"/>
                      <a:pt x="2443" y="30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73A0D06-9C46-4B99-BE5A-4F9ECDC525B1}"/>
                  </a:ext>
                </a:extLst>
              </p:cNvPr>
              <p:cNvSpPr/>
              <p:nvPr/>
            </p:nvSpPr>
            <p:spPr>
              <a:xfrm>
                <a:off x="5154153" y="2301645"/>
                <a:ext cx="208443" cy="143232"/>
              </a:xfrm>
              <a:custGeom>
                <a:avLst/>
                <a:gdLst>
                  <a:gd name="connsiteX0" fmla="*/ 116347 w 208443"/>
                  <a:gd name="connsiteY0" fmla="*/ 35155 h 143232"/>
                  <a:gd name="connsiteX1" fmla="*/ 2047 w 208443"/>
                  <a:gd name="connsiteY1" fmla="*/ 106593 h 143232"/>
                  <a:gd name="connsiteX2" fmla="*/ 40147 w 208443"/>
                  <a:gd name="connsiteY2" fmla="*/ 100243 h 143232"/>
                  <a:gd name="connsiteX3" fmla="*/ 3635 w 208443"/>
                  <a:gd name="connsiteY3" fmla="*/ 143105 h 143232"/>
                  <a:gd name="connsiteX4" fmla="*/ 138572 w 208443"/>
                  <a:gd name="connsiteY4" fmla="*/ 84368 h 143232"/>
                  <a:gd name="connsiteX5" fmla="*/ 208422 w 208443"/>
                  <a:gd name="connsiteY5" fmla="*/ 1818 h 143232"/>
                  <a:gd name="connsiteX6" fmla="*/ 116347 w 208443"/>
                  <a:gd name="connsiteY6" fmla="*/ 35155 h 1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443" h="143232">
                    <a:moveTo>
                      <a:pt x="116347" y="35155"/>
                    </a:moveTo>
                    <a:cubicBezTo>
                      <a:pt x="81951" y="52617"/>
                      <a:pt x="14747" y="95745"/>
                      <a:pt x="2047" y="106593"/>
                    </a:cubicBezTo>
                    <a:cubicBezTo>
                      <a:pt x="-10653" y="117441"/>
                      <a:pt x="39882" y="94158"/>
                      <a:pt x="40147" y="100243"/>
                    </a:cubicBezTo>
                    <a:cubicBezTo>
                      <a:pt x="40412" y="106328"/>
                      <a:pt x="-12769" y="145751"/>
                      <a:pt x="3635" y="143105"/>
                    </a:cubicBezTo>
                    <a:cubicBezTo>
                      <a:pt x="20039" y="140459"/>
                      <a:pt x="104441" y="107916"/>
                      <a:pt x="138572" y="84368"/>
                    </a:cubicBezTo>
                    <a:cubicBezTo>
                      <a:pt x="172703" y="60820"/>
                      <a:pt x="207099" y="10549"/>
                      <a:pt x="208422" y="1818"/>
                    </a:cubicBezTo>
                    <a:cubicBezTo>
                      <a:pt x="209745" y="-6913"/>
                      <a:pt x="150743" y="17693"/>
                      <a:pt x="116347" y="35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18D7BF8-D5B2-4BA0-991C-633274178479}"/>
                  </a:ext>
                </a:extLst>
              </p:cNvPr>
              <p:cNvSpPr/>
              <p:nvPr/>
            </p:nvSpPr>
            <p:spPr>
              <a:xfrm>
                <a:off x="5498159" y="2240290"/>
                <a:ext cx="325001" cy="196918"/>
              </a:xfrm>
              <a:custGeom>
                <a:avLst/>
                <a:gdLst>
                  <a:gd name="connsiteX0" fmla="*/ 8879 w 325001"/>
                  <a:gd name="connsiteY0" fmla="*/ 1260 h 196918"/>
                  <a:gd name="connsiteX1" fmla="*/ 285104 w 325001"/>
                  <a:gd name="connsiteY1" fmla="*/ 137785 h 196918"/>
                  <a:gd name="connsiteX2" fmla="*/ 202554 w 325001"/>
                  <a:gd name="connsiteY2" fmla="*/ 112385 h 196918"/>
                  <a:gd name="connsiteX3" fmla="*/ 324791 w 325001"/>
                  <a:gd name="connsiteY3" fmla="*/ 196523 h 196918"/>
                  <a:gd name="connsiteX4" fmla="*/ 227954 w 325001"/>
                  <a:gd name="connsiteY4" fmla="*/ 140960 h 196918"/>
                  <a:gd name="connsiteX5" fmla="*/ 81904 w 325001"/>
                  <a:gd name="connsiteY5" fmla="*/ 71110 h 196918"/>
                  <a:gd name="connsiteX6" fmla="*/ 8879 w 325001"/>
                  <a:gd name="connsiteY6" fmla="*/ 1260 h 19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01" h="196918">
                    <a:moveTo>
                      <a:pt x="8879" y="1260"/>
                    </a:moveTo>
                    <a:cubicBezTo>
                      <a:pt x="42746" y="12373"/>
                      <a:pt x="252825" y="119264"/>
                      <a:pt x="285104" y="137785"/>
                    </a:cubicBezTo>
                    <a:cubicBezTo>
                      <a:pt x="317383" y="156306"/>
                      <a:pt x="195940" y="102595"/>
                      <a:pt x="202554" y="112385"/>
                    </a:cubicBezTo>
                    <a:cubicBezTo>
                      <a:pt x="209169" y="122175"/>
                      <a:pt x="320558" y="191761"/>
                      <a:pt x="324791" y="196523"/>
                    </a:cubicBezTo>
                    <a:cubicBezTo>
                      <a:pt x="329024" y="201285"/>
                      <a:pt x="268435" y="161862"/>
                      <a:pt x="227954" y="140960"/>
                    </a:cubicBezTo>
                    <a:cubicBezTo>
                      <a:pt x="187473" y="120058"/>
                      <a:pt x="117358" y="86456"/>
                      <a:pt x="81904" y="71110"/>
                    </a:cubicBezTo>
                    <a:cubicBezTo>
                      <a:pt x="46450" y="55764"/>
                      <a:pt x="-24988" y="-9853"/>
                      <a:pt x="8879" y="12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CD57E20-0DBB-48EA-8415-865807B5C148}"/>
                  </a:ext>
                </a:extLst>
              </p:cNvPr>
              <p:cNvSpPr/>
              <p:nvPr/>
            </p:nvSpPr>
            <p:spPr>
              <a:xfrm>
                <a:off x="5336449" y="2287537"/>
                <a:ext cx="297508" cy="214834"/>
              </a:xfrm>
              <a:custGeom>
                <a:avLst/>
                <a:gdLst>
                  <a:gd name="connsiteX0" fmla="*/ 292826 w 297508"/>
                  <a:gd name="connsiteY0" fmla="*/ 41326 h 214834"/>
                  <a:gd name="connsiteX1" fmla="*/ 248376 w 297508"/>
                  <a:gd name="connsiteY1" fmla="*/ 109588 h 214834"/>
                  <a:gd name="connsiteX2" fmla="*/ 199164 w 297508"/>
                  <a:gd name="connsiteY2" fmla="*/ 208013 h 214834"/>
                  <a:gd name="connsiteX3" fmla="*/ 92801 w 297508"/>
                  <a:gd name="connsiteY3" fmla="*/ 192138 h 214834"/>
                  <a:gd name="connsiteX4" fmla="*/ 37239 w 297508"/>
                  <a:gd name="connsiteY4" fmla="*/ 77838 h 214834"/>
                  <a:gd name="connsiteX5" fmla="*/ 3901 w 297508"/>
                  <a:gd name="connsiteY5" fmla="*/ 33388 h 214834"/>
                  <a:gd name="connsiteX6" fmla="*/ 129314 w 297508"/>
                  <a:gd name="connsiteY6" fmla="*/ 51 h 214834"/>
                  <a:gd name="connsiteX7" fmla="*/ 292826 w 297508"/>
                  <a:gd name="connsiteY7" fmla="*/ 41326 h 21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508" h="214834">
                    <a:moveTo>
                      <a:pt x="292826" y="41326"/>
                    </a:moveTo>
                    <a:cubicBezTo>
                      <a:pt x="312670" y="59582"/>
                      <a:pt x="263986" y="81807"/>
                      <a:pt x="248376" y="109588"/>
                    </a:cubicBezTo>
                    <a:cubicBezTo>
                      <a:pt x="232766" y="137369"/>
                      <a:pt x="225093" y="194255"/>
                      <a:pt x="199164" y="208013"/>
                    </a:cubicBezTo>
                    <a:cubicBezTo>
                      <a:pt x="173235" y="221771"/>
                      <a:pt x="119788" y="213834"/>
                      <a:pt x="92801" y="192138"/>
                    </a:cubicBezTo>
                    <a:cubicBezTo>
                      <a:pt x="65814" y="170442"/>
                      <a:pt x="52056" y="104296"/>
                      <a:pt x="37239" y="77838"/>
                    </a:cubicBezTo>
                    <a:cubicBezTo>
                      <a:pt x="22422" y="51380"/>
                      <a:pt x="-11445" y="46352"/>
                      <a:pt x="3901" y="33388"/>
                    </a:cubicBezTo>
                    <a:cubicBezTo>
                      <a:pt x="19247" y="20424"/>
                      <a:pt x="81953" y="1374"/>
                      <a:pt x="129314" y="51"/>
                    </a:cubicBezTo>
                    <a:cubicBezTo>
                      <a:pt x="176674" y="-1272"/>
                      <a:pt x="272982" y="23070"/>
                      <a:pt x="292826" y="41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89B05D07-A7A0-4921-8D76-B4A571C42C62}"/>
                  </a:ext>
                </a:extLst>
              </p:cNvPr>
              <p:cNvSpPr/>
              <p:nvPr/>
            </p:nvSpPr>
            <p:spPr>
              <a:xfrm>
                <a:off x="5473701" y="233997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E2F6BF1C-B8C4-472B-B7F1-77C7A603053C}"/>
                  </a:ext>
                </a:extLst>
              </p:cNvPr>
              <p:cNvSpPr/>
              <p:nvPr/>
            </p:nvSpPr>
            <p:spPr>
              <a:xfrm>
                <a:off x="5302246" y="1973883"/>
                <a:ext cx="455212" cy="132435"/>
              </a:xfrm>
              <a:custGeom>
                <a:avLst/>
                <a:gdLst>
                  <a:gd name="connsiteX0" fmla="*/ 4 w 455212"/>
                  <a:gd name="connsiteY0" fmla="*/ 20017 h 132435"/>
                  <a:gd name="connsiteX1" fmla="*/ 200029 w 455212"/>
                  <a:gd name="connsiteY1" fmla="*/ 967 h 132435"/>
                  <a:gd name="connsiteX2" fmla="*/ 115892 w 455212"/>
                  <a:gd name="connsiteY2" fmla="*/ 54942 h 132435"/>
                  <a:gd name="connsiteX3" fmla="*/ 244479 w 455212"/>
                  <a:gd name="connsiteY3" fmla="*/ 112092 h 132435"/>
                  <a:gd name="connsiteX4" fmla="*/ 174629 w 455212"/>
                  <a:gd name="connsiteY4" fmla="*/ 110505 h 132435"/>
                  <a:gd name="connsiteX5" fmla="*/ 454029 w 455212"/>
                  <a:gd name="connsiteY5" fmla="*/ 131142 h 132435"/>
                  <a:gd name="connsiteX6" fmla="*/ 271467 w 455212"/>
                  <a:gd name="connsiteY6" fmla="*/ 124792 h 132435"/>
                  <a:gd name="connsiteX7" fmla="*/ 182567 w 455212"/>
                  <a:gd name="connsiteY7" fmla="*/ 80342 h 132435"/>
                  <a:gd name="connsiteX8" fmla="*/ 147642 w 455212"/>
                  <a:gd name="connsiteY8" fmla="*/ 48592 h 132435"/>
                  <a:gd name="connsiteX9" fmla="*/ 206379 w 455212"/>
                  <a:gd name="connsiteY9" fmla="*/ 16842 h 132435"/>
                  <a:gd name="connsiteX10" fmla="*/ 4 w 455212"/>
                  <a:gd name="connsiteY10" fmla="*/ 20017 h 1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212" h="132435">
                    <a:moveTo>
                      <a:pt x="4" y="20017"/>
                    </a:moveTo>
                    <a:cubicBezTo>
                      <a:pt x="-1054" y="17371"/>
                      <a:pt x="180714" y="-4854"/>
                      <a:pt x="200029" y="967"/>
                    </a:cubicBezTo>
                    <a:cubicBezTo>
                      <a:pt x="219344" y="6788"/>
                      <a:pt x="108484" y="36421"/>
                      <a:pt x="115892" y="54942"/>
                    </a:cubicBezTo>
                    <a:cubicBezTo>
                      <a:pt x="123300" y="73463"/>
                      <a:pt x="234690" y="102832"/>
                      <a:pt x="244479" y="112092"/>
                    </a:cubicBezTo>
                    <a:cubicBezTo>
                      <a:pt x="254269" y="121353"/>
                      <a:pt x="139704" y="107330"/>
                      <a:pt x="174629" y="110505"/>
                    </a:cubicBezTo>
                    <a:cubicBezTo>
                      <a:pt x="209554" y="113680"/>
                      <a:pt x="437889" y="128761"/>
                      <a:pt x="454029" y="131142"/>
                    </a:cubicBezTo>
                    <a:cubicBezTo>
                      <a:pt x="470169" y="133523"/>
                      <a:pt x="316710" y="133259"/>
                      <a:pt x="271467" y="124792"/>
                    </a:cubicBezTo>
                    <a:cubicBezTo>
                      <a:pt x="226224" y="116325"/>
                      <a:pt x="203204" y="93042"/>
                      <a:pt x="182567" y="80342"/>
                    </a:cubicBezTo>
                    <a:cubicBezTo>
                      <a:pt x="161930" y="67642"/>
                      <a:pt x="143673" y="59175"/>
                      <a:pt x="147642" y="48592"/>
                    </a:cubicBezTo>
                    <a:cubicBezTo>
                      <a:pt x="151611" y="38009"/>
                      <a:pt x="227016" y="22134"/>
                      <a:pt x="206379" y="16842"/>
                    </a:cubicBezTo>
                    <a:cubicBezTo>
                      <a:pt x="185742" y="11550"/>
                      <a:pt x="1062" y="22663"/>
                      <a:pt x="4" y="200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37EF38F2-0A54-40DE-87F8-247A53B040C8}"/>
                  </a:ext>
                </a:extLst>
              </p:cNvPr>
              <p:cNvSpPr/>
              <p:nvPr/>
            </p:nvSpPr>
            <p:spPr>
              <a:xfrm>
                <a:off x="5500861" y="1966822"/>
                <a:ext cx="384337" cy="131871"/>
              </a:xfrm>
              <a:custGeom>
                <a:avLst/>
                <a:gdLst>
                  <a:gd name="connsiteX0" fmla="*/ 1414 w 384337"/>
                  <a:gd name="connsiteY0" fmla="*/ 91 h 131871"/>
                  <a:gd name="connsiteX1" fmla="*/ 177627 w 384337"/>
                  <a:gd name="connsiteY1" fmla="*/ 35016 h 131871"/>
                  <a:gd name="connsiteX2" fmla="*/ 182389 w 384337"/>
                  <a:gd name="connsiteY2" fmla="*/ 60416 h 131871"/>
                  <a:gd name="connsiteX3" fmla="*/ 228427 w 384337"/>
                  <a:gd name="connsiteY3" fmla="*/ 79466 h 131871"/>
                  <a:gd name="connsiteX4" fmla="*/ 171277 w 384337"/>
                  <a:gd name="connsiteY4" fmla="*/ 87403 h 131871"/>
                  <a:gd name="connsiteX5" fmla="*/ 382414 w 384337"/>
                  <a:gd name="connsiteY5" fmla="*/ 131853 h 131871"/>
                  <a:gd name="connsiteX6" fmla="*/ 269702 w 384337"/>
                  <a:gd name="connsiteY6" fmla="*/ 92166 h 131871"/>
                  <a:gd name="connsiteX7" fmla="*/ 164927 w 384337"/>
                  <a:gd name="connsiteY7" fmla="*/ 41366 h 131871"/>
                  <a:gd name="connsiteX8" fmla="*/ 123652 w 384337"/>
                  <a:gd name="connsiteY8" fmla="*/ 30253 h 131871"/>
                  <a:gd name="connsiteX9" fmla="*/ 95077 w 384337"/>
                  <a:gd name="connsiteY9" fmla="*/ 46128 h 131871"/>
                  <a:gd name="connsiteX10" fmla="*/ 1414 w 384337"/>
                  <a:gd name="connsiteY10" fmla="*/ 91 h 13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337" h="131871">
                    <a:moveTo>
                      <a:pt x="1414" y="91"/>
                    </a:moveTo>
                    <a:cubicBezTo>
                      <a:pt x="15172" y="-1761"/>
                      <a:pt x="147465" y="24962"/>
                      <a:pt x="177627" y="35016"/>
                    </a:cubicBezTo>
                    <a:cubicBezTo>
                      <a:pt x="207789" y="45070"/>
                      <a:pt x="173922" y="53008"/>
                      <a:pt x="182389" y="60416"/>
                    </a:cubicBezTo>
                    <a:cubicBezTo>
                      <a:pt x="190856" y="67824"/>
                      <a:pt x="230279" y="74968"/>
                      <a:pt x="228427" y="79466"/>
                    </a:cubicBezTo>
                    <a:cubicBezTo>
                      <a:pt x="226575" y="83964"/>
                      <a:pt x="145613" y="78672"/>
                      <a:pt x="171277" y="87403"/>
                    </a:cubicBezTo>
                    <a:cubicBezTo>
                      <a:pt x="196941" y="96134"/>
                      <a:pt x="366010" y="131059"/>
                      <a:pt x="382414" y="131853"/>
                    </a:cubicBezTo>
                    <a:cubicBezTo>
                      <a:pt x="398818" y="132647"/>
                      <a:pt x="305950" y="107247"/>
                      <a:pt x="269702" y="92166"/>
                    </a:cubicBezTo>
                    <a:cubicBezTo>
                      <a:pt x="233454" y="77085"/>
                      <a:pt x="189269" y="51685"/>
                      <a:pt x="164927" y="41366"/>
                    </a:cubicBezTo>
                    <a:cubicBezTo>
                      <a:pt x="140585" y="31047"/>
                      <a:pt x="135294" y="29459"/>
                      <a:pt x="123652" y="30253"/>
                    </a:cubicBezTo>
                    <a:cubicBezTo>
                      <a:pt x="112010" y="31047"/>
                      <a:pt x="111746" y="44541"/>
                      <a:pt x="95077" y="46128"/>
                    </a:cubicBezTo>
                    <a:cubicBezTo>
                      <a:pt x="78408" y="47715"/>
                      <a:pt x="-12344" y="1943"/>
                      <a:pt x="1414" y="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56337CA-B0D6-41FB-A4D2-6194B408C9F0}"/>
                  </a:ext>
                </a:extLst>
              </p:cNvPr>
              <p:cNvSpPr/>
              <p:nvPr/>
            </p:nvSpPr>
            <p:spPr>
              <a:xfrm>
                <a:off x="5294067" y="1914723"/>
                <a:ext cx="632210" cy="190484"/>
              </a:xfrm>
              <a:custGeom>
                <a:avLst/>
                <a:gdLst>
                  <a:gd name="connsiteX0" fmla="*/ 1833 w 632210"/>
                  <a:gd name="connsiteY0" fmla="*/ 23615 h 190484"/>
                  <a:gd name="connsiteX1" fmla="*/ 382833 w 632210"/>
                  <a:gd name="connsiteY1" fmla="*/ 20440 h 190484"/>
                  <a:gd name="connsiteX2" fmla="*/ 300283 w 632210"/>
                  <a:gd name="connsiteY2" fmla="*/ 10915 h 190484"/>
                  <a:gd name="connsiteX3" fmla="*/ 519358 w 632210"/>
                  <a:gd name="connsiteY3" fmla="*/ 106165 h 190484"/>
                  <a:gd name="connsiteX4" fmla="*/ 632071 w 632210"/>
                  <a:gd name="connsiteY4" fmla="*/ 190302 h 190484"/>
                  <a:gd name="connsiteX5" fmla="*/ 536821 w 632210"/>
                  <a:gd name="connsiteY5" fmla="*/ 125215 h 190484"/>
                  <a:gd name="connsiteX6" fmla="*/ 301871 w 632210"/>
                  <a:gd name="connsiteY6" fmla="*/ 14090 h 190484"/>
                  <a:gd name="connsiteX7" fmla="*/ 239958 w 632210"/>
                  <a:gd name="connsiteY7" fmla="*/ 1390 h 190484"/>
                  <a:gd name="connsiteX8" fmla="*/ 1833 w 632210"/>
                  <a:gd name="connsiteY8" fmla="*/ 23615 h 19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2210" h="190484">
                    <a:moveTo>
                      <a:pt x="1833" y="23615"/>
                    </a:moveTo>
                    <a:cubicBezTo>
                      <a:pt x="25646" y="26790"/>
                      <a:pt x="333091" y="22557"/>
                      <a:pt x="382833" y="20440"/>
                    </a:cubicBezTo>
                    <a:cubicBezTo>
                      <a:pt x="432575" y="18323"/>
                      <a:pt x="277529" y="-3373"/>
                      <a:pt x="300283" y="10915"/>
                    </a:cubicBezTo>
                    <a:cubicBezTo>
                      <a:pt x="323037" y="25203"/>
                      <a:pt x="464060" y="76267"/>
                      <a:pt x="519358" y="106165"/>
                    </a:cubicBezTo>
                    <a:cubicBezTo>
                      <a:pt x="574656" y="136063"/>
                      <a:pt x="629161" y="187127"/>
                      <a:pt x="632071" y="190302"/>
                    </a:cubicBezTo>
                    <a:cubicBezTo>
                      <a:pt x="634982" y="193477"/>
                      <a:pt x="591854" y="154584"/>
                      <a:pt x="536821" y="125215"/>
                    </a:cubicBezTo>
                    <a:cubicBezTo>
                      <a:pt x="481788" y="95846"/>
                      <a:pt x="351348" y="34728"/>
                      <a:pt x="301871" y="14090"/>
                    </a:cubicBezTo>
                    <a:cubicBezTo>
                      <a:pt x="252394" y="-6548"/>
                      <a:pt x="286789" y="1655"/>
                      <a:pt x="239958" y="1390"/>
                    </a:cubicBezTo>
                    <a:cubicBezTo>
                      <a:pt x="193127" y="1125"/>
                      <a:pt x="-21980" y="20440"/>
                      <a:pt x="1833" y="236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A3F5B8EE-472D-45B8-825D-8C81B0F49B14}"/>
                  </a:ext>
                </a:extLst>
              </p:cNvPr>
              <p:cNvSpPr/>
              <p:nvPr/>
            </p:nvSpPr>
            <p:spPr>
              <a:xfrm>
                <a:off x="5995957" y="2162251"/>
                <a:ext cx="101976" cy="344428"/>
              </a:xfrm>
              <a:custGeom>
                <a:avLst/>
                <a:gdLst>
                  <a:gd name="connsiteX0" fmla="*/ 31 w 101976"/>
                  <a:gd name="connsiteY0" fmla="*/ 1512 h 344428"/>
                  <a:gd name="connsiteX1" fmla="*/ 101631 w 101976"/>
                  <a:gd name="connsiteY1" fmla="*/ 177724 h 344428"/>
                  <a:gd name="connsiteX2" fmla="*/ 34956 w 101976"/>
                  <a:gd name="connsiteY2" fmla="*/ 344412 h 344428"/>
                  <a:gd name="connsiteX3" fmla="*/ 84168 w 101976"/>
                  <a:gd name="connsiteY3" fmla="*/ 168199 h 344428"/>
                  <a:gd name="connsiteX4" fmla="*/ 79406 w 101976"/>
                  <a:gd name="connsiteY4" fmla="*/ 204712 h 344428"/>
                  <a:gd name="connsiteX5" fmla="*/ 90518 w 101976"/>
                  <a:gd name="connsiteY5" fmla="*/ 98349 h 344428"/>
                  <a:gd name="connsiteX6" fmla="*/ 31 w 101976"/>
                  <a:gd name="connsiteY6" fmla="*/ 1512 h 34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76" h="344428">
                    <a:moveTo>
                      <a:pt x="31" y="1512"/>
                    </a:moveTo>
                    <a:cubicBezTo>
                      <a:pt x="1883" y="14741"/>
                      <a:pt x="95810" y="120574"/>
                      <a:pt x="101631" y="177724"/>
                    </a:cubicBezTo>
                    <a:cubicBezTo>
                      <a:pt x="107452" y="234874"/>
                      <a:pt x="37866" y="345999"/>
                      <a:pt x="34956" y="344412"/>
                    </a:cubicBezTo>
                    <a:cubicBezTo>
                      <a:pt x="32046" y="342825"/>
                      <a:pt x="76760" y="191482"/>
                      <a:pt x="84168" y="168199"/>
                    </a:cubicBezTo>
                    <a:cubicBezTo>
                      <a:pt x="91576" y="144916"/>
                      <a:pt x="78348" y="216354"/>
                      <a:pt x="79406" y="204712"/>
                    </a:cubicBezTo>
                    <a:cubicBezTo>
                      <a:pt x="80464" y="193070"/>
                      <a:pt x="103218" y="131422"/>
                      <a:pt x="90518" y="98349"/>
                    </a:cubicBezTo>
                    <a:cubicBezTo>
                      <a:pt x="77818" y="65276"/>
                      <a:pt x="-1821" y="-11717"/>
                      <a:pt x="31" y="15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3BED6158-E2A7-4200-9318-C02E96FA1863}"/>
                  </a:ext>
                </a:extLst>
              </p:cNvPr>
              <p:cNvSpPr/>
              <p:nvPr/>
            </p:nvSpPr>
            <p:spPr>
              <a:xfrm>
                <a:off x="6200693" y="2171590"/>
                <a:ext cx="89039" cy="359679"/>
              </a:xfrm>
              <a:custGeom>
                <a:avLst/>
                <a:gdLst>
                  <a:gd name="connsiteX0" fmla="*/ 88982 w 89039"/>
                  <a:gd name="connsiteY0" fmla="*/ 110 h 359679"/>
                  <a:gd name="connsiteX1" fmla="*/ 17545 w 89039"/>
                  <a:gd name="connsiteY1" fmla="*/ 149335 h 359679"/>
                  <a:gd name="connsiteX2" fmla="*/ 82632 w 89039"/>
                  <a:gd name="connsiteY2" fmla="*/ 357298 h 359679"/>
                  <a:gd name="connsiteX3" fmla="*/ 22307 w 89039"/>
                  <a:gd name="connsiteY3" fmla="*/ 257285 h 359679"/>
                  <a:gd name="connsiteX4" fmla="*/ 82 w 89039"/>
                  <a:gd name="connsiteY4" fmla="*/ 182673 h 359679"/>
                  <a:gd name="connsiteX5" fmla="*/ 14370 w 89039"/>
                  <a:gd name="connsiteY5" fmla="*/ 268398 h 359679"/>
                  <a:gd name="connsiteX6" fmla="*/ 3257 w 89039"/>
                  <a:gd name="connsiteY6" fmla="*/ 127110 h 359679"/>
                  <a:gd name="connsiteX7" fmla="*/ 88982 w 89039"/>
                  <a:gd name="connsiteY7" fmla="*/ 110 h 35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39" h="359679">
                    <a:moveTo>
                      <a:pt x="88982" y="110"/>
                    </a:moveTo>
                    <a:cubicBezTo>
                      <a:pt x="91363" y="3814"/>
                      <a:pt x="18603" y="89804"/>
                      <a:pt x="17545" y="149335"/>
                    </a:cubicBezTo>
                    <a:cubicBezTo>
                      <a:pt x="16487" y="208866"/>
                      <a:pt x="81838" y="339306"/>
                      <a:pt x="82632" y="357298"/>
                    </a:cubicBezTo>
                    <a:cubicBezTo>
                      <a:pt x="83426" y="375290"/>
                      <a:pt x="36065" y="286389"/>
                      <a:pt x="22307" y="257285"/>
                    </a:cubicBezTo>
                    <a:cubicBezTo>
                      <a:pt x="8549" y="228181"/>
                      <a:pt x="1405" y="180821"/>
                      <a:pt x="82" y="182673"/>
                    </a:cubicBezTo>
                    <a:cubicBezTo>
                      <a:pt x="-1241" y="184525"/>
                      <a:pt x="13841" y="277658"/>
                      <a:pt x="14370" y="268398"/>
                    </a:cubicBezTo>
                    <a:cubicBezTo>
                      <a:pt x="14899" y="259138"/>
                      <a:pt x="-3093" y="167591"/>
                      <a:pt x="3257" y="127110"/>
                    </a:cubicBezTo>
                    <a:cubicBezTo>
                      <a:pt x="9607" y="86629"/>
                      <a:pt x="86601" y="-3594"/>
                      <a:pt x="88982" y="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1E6D7A0-07DE-49B8-AD13-DBDEBA1D044A}"/>
                  </a:ext>
                </a:extLst>
              </p:cNvPr>
              <p:cNvSpPr/>
              <p:nvPr/>
            </p:nvSpPr>
            <p:spPr>
              <a:xfrm>
                <a:off x="6404740" y="2339178"/>
                <a:ext cx="694667" cy="209347"/>
              </a:xfrm>
              <a:custGeom>
                <a:avLst/>
                <a:gdLst>
                  <a:gd name="connsiteX0" fmla="*/ 16698 w 694667"/>
                  <a:gd name="connsiteY0" fmla="*/ 62710 h 209347"/>
                  <a:gd name="connsiteX1" fmla="*/ 326260 w 694667"/>
                  <a:gd name="connsiteY1" fmla="*/ 8735 h 209347"/>
                  <a:gd name="connsiteX2" fmla="*/ 172273 w 694667"/>
                  <a:gd name="connsiteY2" fmla="*/ 2385 h 209347"/>
                  <a:gd name="connsiteX3" fmla="*/ 537398 w 694667"/>
                  <a:gd name="connsiteY3" fmla="*/ 32547 h 209347"/>
                  <a:gd name="connsiteX4" fmla="*/ 456435 w 694667"/>
                  <a:gd name="connsiteY4" fmla="*/ 15085 h 209347"/>
                  <a:gd name="connsiteX5" fmla="*/ 619948 w 694667"/>
                  <a:gd name="connsiteY5" fmla="*/ 76997 h 209347"/>
                  <a:gd name="connsiteX6" fmla="*/ 694560 w 694667"/>
                  <a:gd name="connsiteY6" fmla="*/ 208760 h 209347"/>
                  <a:gd name="connsiteX7" fmla="*/ 635823 w 694667"/>
                  <a:gd name="connsiteY7" fmla="*/ 124622 h 209347"/>
                  <a:gd name="connsiteX8" fmla="*/ 608835 w 694667"/>
                  <a:gd name="connsiteY8" fmla="*/ 105572 h 209347"/>
                  <a:gd name="connsiteX9" fmla="*/ 677098 w 694667"/>
                  <a:gd name="connsiteY9" fmla="*/ 188122 h 209347"/>
                  <a:gd name="connsiteX10" fmla="*/ 569148 w 694667"/>
                  <a:gd name="connsiteY10" fmla="*/ 75410 h 209347"/>
                  <a:gd name="connsiteX11" fmla="*/ 464373 w 694667"/>
                  <a:gd name="connsiteY11" fmla="*/ 59535 h 209347"/>
                  <a:gd name="connsiteX12" fmla="*/ 231010 w 694667"/>
                  <a:gd name="connsiteY12" fmla="*/ 53185 h 209347"/>
                  <a:gd name="connsiteX13" fmla="*/ 427860 w 694667"/>
                  <a:gd name="connsiteY13" fmla="*/ 57947 h 209347"/>
                  <a:gd name="connsiteX14" fmla="*/ 246885 w 694667"/>
                  <a:gd name="connsiteY14" fmla="*/ 59535 h 209347"/>
                  <a:gd name="connsiteX15" fmla="*/ 111948 w 694667"/>
                  <a:gd name="connsiteY15" fmla="*/ 123035 h 209347"/>
                  <a:gd name="connsiteX16" fmla="*/ 823 w 694667"/>
                  <a:gd name="connsiteY16" fmla="*/ 123035 h 209347"/>
                  <a:gd name="connsiteX17" fmla="*/ 170685 w 694667"/>
                  <a:gd name="connsiteY17" fmla="*/ 94460 h 209347"/>
                  <a:gd name="connsiteX18" fmla="*/ 96073 w 694667"/>
                  <a:gd name="connsiteY18" fmla="*/ 94460 h 209347"/>
                  <a:gd name="connsiteX19" fmla="*/ 16698 w 694667"/>
                  <a:gd name="connsiteY19" fmla="*/ 62710 h 20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4667" h="209347">
                    <a:moveTo>
                      <a:pt x="16698" y="62710"/>
                    </a:moveTo>
                    <a:cubicBezTo>
                      <a:pt x="55062" y="48423"/>
                      <a:pt x="300331" y="18789"/>
                      <a:pt x="326260" y="8735"/>
                    </a:cubicBezTo>
                    <a:cubicBezTo>
                      <a:pt x="352189" y="-1319"/>
                      <a:pt x="137083" y="-1584"/>
                      <a:pt x="172273" y="2385"/>
                    </a:cubicBezTo>
                    <a:cubicBezTo>
                      <a:pt x="207463" y="6354"/>
                      <a:pt x="490038" y="30430"/>
                      <a:pt x="537398" y="32547"/>
                    </a:cubicBezTo>
                    <a:cubicBezTo>
                      <a:pt x="584758" y="34664"/>
                      <a:pt x="442677" y="7677"/>
                      <a:pt x="456435" y="15085"/>
                    </a:cubicBezTo>
                    <a:cubicBezTo>
                      <a:pt x="470193" y="22493"/>
                      <a:pt x="580261" y="44718"/>
                      <a:pt x="619948" y="76997"/>
                    </a:cubicBezTo>
                    <a:cubicBezTo>
                      <a:pt x="659635" y="109276"/>
                      <a:pt x="691914" y="200823"/>
                      <a:pt x="694560" y="208760"/>
                    </a:cubicBezTo>
                    <a:cubicBezTo>
                      <a:pt x="697206" y="216697"/>
                      <a:pt x="650110" y="141820"/>
                      <a:pt x="635823" y="124622"/>
                    </a:cubicBezTo>
                    <a:cubicBezTo>
                      <a:pt x="621536" y="107424"/>
                      <a:pt x="601956" y="94989"/>
                      <a:pt x="608835" y="105572"/>
                    </a:cubicBezTo>
                    <a:cubicBezTo>
                      <a:pt x="615714" y="116155"/>
                      <a:pt x="683712" y="193149"/>
                      <a:pt x="677098" y="188122"/>
                    </a:cubicBezTo>
                    <a:cubicBezTo>
                      <a:pt x="670484" y="183095"/>
                      <a:pt x="604602" y="96841"/>
                      <a:pt x="569148" y="75410"/>
                    </a:cubicBezTo>
                    <a:cubicBezTo>
                      <a:pt x="533694" y="53979"/>
                      <a:pt x="520729" y="63239"/>
                      <a:pt x="464373" y="59535"/>
                    </a:cubicBezTo>
                    <a:cubicBezTo>
                      <a:pt x="408017" y="55831"/>
                      <a:pt x="237095" y="53450"/>
                      <a:pt x="231010" y="53185"/>
                    </a:cubicBezTo>
                    <a:cubicBezTo>
                      <a:pt x="224925" y="52920"/>
                      <a:pt x="425214" y="56889"/>
                      <a:pt x="427860" y="57947"/>
                    </a:cubicBezTo>
                    <a:cubicBezTo>
                      <a:pt x="430506" y="59005"/>
                      <a:pt x="299537" y="48687"/>
                      <a:pt x="246885" y="59535"/>
                    </a:cubicBezTo>
                    <a:cubicBezTo>
                      <a:pt x="194233" y="70383"/>
                      <a:pt x="152958" y="112452"/>
                      <a:pt x="111948" y="123035"/>
                    </a:cubicBezTo>
                    <a:cubicBezTo>
                      <a:pt x="70938" y="133618"/>
                      <a:pt x="-8966" y="127797"/>
                      <a:pt x="823" y="123035"/>
                    </a:cubicBezTo>
                    <a:cubicBezTo>
                      <a:pt x="10612" y="118273"/>
                      <a:pt x="154810" y="99222"/>
                      <a:pt x="170685" y="94460"/>
                    </a:cubicBezTo>
                    <a:cubicBezTo>
                      <a:pt x="186560" y="89698"/>
                      <a:pt x="115652" y="94989"/>
                      <a:pt x="96073" y="94460"/>
                    </a:cubicBezTo>
                    <a:cubicBezTo>
                      <a:pt x="76494" y="93931"/>
                      <a:pt x="-21666" y="76997"/>
                      <a:pt x="16698" y="627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139C9F6-1039-4E78-AC83-AB82E6AB3CFA}"/>
                  </a:ext>
                </a:extLst>
              </p:cNvPr>
              <p:cNvSpPr/>
              <p:nvPr/>
            </p:nvSpPr>
            <p:spPr>
              <a:xfrm>
                <a:off x="6472238" y="2324996"/>
                <a:ext cx="519544" cy="41969"/>
              </a:xfrm>
              <a:custGeom>
                <a:avLst/>
                <a:gdLst>
                  <a:gd name="connsiteX0" fmla="*/ 0 w 519544"/>
                  <a:gd name="connsiteY0" fmla="*/ 34029 h 41969"/>
                  <a:gd name="connsiteX1" fmla="*/ 255587 w 519544"/>
                  <a:gd name="connsiteY1" fmla="*/ 7042 h 41969"/>
                  <a:gd name="connsiteX2" fmla="*/ 288925 w 519544"/>
                  <a:gd name="connsiteY2" fmla="*/ 692 h 41969"/>
                  <a:gd name="connsiteX3" fmla="*/ 515937 w 519544"/>
                  <a:gd name="connsiteY3" fmla="*/ 19742 h 41969"/>
                  <a:gd name="connsiteX4" fmla="*/ 433387 w 519544"/>
                  <a:gd name="connsiteY4" fmla="*/ 16567 h 41969"/>
                  <a:gd name="connsiteX5" fmla="*/ 501650 w 519544"/>
                  <a:gd name="connsiteY5" fmla="*/ 41967 h 41969"/>
                  <a:gd name="connsiteX6" fmla="*/ 349250 w 519544"/>
                  <a:gd name="connsiteY6" fmla="*/ 14979 h 41969"/>
                  <a:gd name="connsiteX7" fmla="*/ 192087 w 519544"/>
                  <a:gd name="connsiteY7" fmla="*/ 29267 h 41969"/>
                  <a:gd name="connsiteX8" fmla="*/ 0 w 519544"/>
                  <a:gd name="connsiteY8" fmla="*/ 34029 h 4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544" h="41969">
                    <a:moveTo>
                      <a:pt x="0" y="34029"/>
                    </a:moveTo>
                    <a:lnTo>
                      <a:pt x="255587" y="7042"/>
                    </a:lnTo>
                    <a:cubicBezTo>
                      <a:pt x="303741" y="1486"/>
                      <a:pt x="245533" y="-1425"/>
                      <a:pt x="288925" y="692"/>
                    </a:cubicBezTo>
                    <a:cubicBezTo>
                      <a:pt x="332317" y="2809"/>
                      <a:pt x="515937" y="19742"/>
                      <a:pt x="515937" y="19742"/>
                    </a:cubicBezTo>
                    <a:cubicBezTo>
                      <a:pt x="540014" y="22388"/>
                      <a:pt x="435768" y="12863"/>
                      <a:pt x="433387" y="16567"/>
                    </a:cubicBezTo>
                    <a:cubicBezTo>
                      <a:pt x="431006" y="20271"/>
                      <a:pt x="515673" y="42232"/>
                      <a:pt x="501650" y="41967"/>
                    </a:cubicBezTo>
                    <a:cubicBezTo>
                      <a:pt x="487627" y="41702"/>
                      <a:pt x="400844" y="17096"/>
                      <a:pt x="349250" y="14979"/>
                    </a:cubicBezTo>
                    <a:cubicBezTo>
                      <a:pt x="297656" y="12862"/>
                      <a:pt x="192087" y="29267"/>
                      <a:pt x="192087" y="29267"/>
                    </a:cubicBezTo>
                    <a:lnTo>
                      <a:pt x="0" y="3402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C110FDDB-F1F6-4799-8314-7978DAC15F03}"/>
                  </a:ext>
                </a:extLst>
              </p:cNvPr>
              <p:cNvSpPr/>
              <p:nvPr/>
            </p:nvSpPr>
            <p:spPr>
              <a:xfrm>
                <a:off x="6456329" y="2474329"/>
                <a:ext cx="572674" cy="101783"/>
              </a:xfrm>
              <a:custGeom>
                <a:avLst/>
                <a:gdLst>
                  <a:gd name="connsiteX0" fmla="*/ 34 w 572674"/>
                  <a:gd name="connsiteY0" fmla="*/ 2171 h 101783"/>
                  <a:gd name="connsiteX1" fmla="*/ 147671 w 572674"/>
                  <a:gd name="connsiteY1" fmla="*/ 8521 h 101783"/>
                  <a:gd name="connsiteX2" fmla="*/ 169896 w 572674"/>
                  <a:gd name="connsiteY2" fmla="*/ 41859 h 101783"/>
                  <a:gd name="connsiteX3" fmla="*/ 346109 w 572674"/>
                  <a:gd name="connsiteY3" fmla="*/ 100596 h 101783"/>
                  <a:gd name="connsiteX4" fmla="*/ 246096 w 572674"/>
                  <a:gd name="connsiteY4" fmla="*/ 79959 h 101783"/>
                  <a:gd name="connsiteX5" fmla="*/ 509621 w 572674"/>
                  <a:gd name="connsiteY5" fmla="*/ 64084 h 101783"/>
                  <a:gd name="connsiteX6" fmla="*/ 568359 w 572674"/>
                  <a:gd name="connsiteY6" fmla="*/ 22809 h 101783"/>
                  <a:gd name="connsiteX7" fmla="*/ 485809 w 572674"/>
                  <a:gd name="connsiteY7" fmla="*/ 8521 h 101783"/>
                  <a:gd name="connsiteX8" fmla="*/ 571534 w 572674"/>
                  <a:gd name="connsiteY8" fmla="*/ 2171 h 101783"/>
                  <a:gd name="connsiteX9" fmla="*/ 522321 w 572674"/>
                  <a:gd name="connsiteY9" fmla="*/ 46621 h 101783"/>
                  <a:gd name="connsiteX10" fmla="*/ 350871 w 572674"/>
                  <a:gd name="connsiteY10" fmla="*/ 67259 h 101783"/>
                  <a:gd name="connsiteX11" fmla="*/ 234984 w 572674"/>
                  <a:gd name="connsiteY11" fmla="*/ 46621 h 101783"/>
                  <a:gd name="connsiteX12" fmla="*/ 161959 w 572674"/>
                  <a:gd name="connsiteY12" fmla="*/ 10109 h 101783"/>
                  <a:gd name="connsiteX13" fmla="*/ 34 w 572674"/>
                  <a:gd name="connsiteY13" fmla="*/ 2171 h 10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674" h="101783">
                    <a:moveTo>
                      <a:pt x="34" y="2171"/>
                    </a:moveTo>
                    <a:cubicBezTo>
                      <a:pt x="-2347" y="1906"/>
                      <a:pt x="119361" y="1906"/>
                      <a:pt x="147671" y="8521"/>
                    </a:cubicBezTo>
                    <a:cubicBezTo>
                      <a:pt x="175981" y="15136"/>
                      <a:pt x="136823" y="26513"/>
                      <a:pt x="169896" y="41859"/>
                    </a:cubicBezTo>
                    <a:cubicBezTo>
                      <a:pt x="202969" y="57205"/>
                      <a:pt x="333409" y="94246"/>
                      <a:pt x="346109" y="100596"/>
                    </a:cubicBezTo>
                    <a:cubicBezTo>
                      <a:pt x="358809" y="106946"/>
                      <a:pt x="218844" y="86044"/>
                      <a:pt x="246096" y="79959"/>
                    </a:cubicBezTo>
                    <a:cubicBezTo>
                      <a:pt x="273348" y="73874"/>
                      <a:pt x="455911" y="73609"/>
                      <a:pt x="509621" y="64084"/>
                    </a:cubicBezTo>
                    <a:cubicBezTo>
                      <a:pt x="563331" y="54559"/>
                      <a:pt x="572328" y="32070"/>
                      <a:pt x="568359" y="22809"/>
                    </a:cubicBezTo>
                    <a:cubicBezTo>
                      <a:pt x="564390" y="13549"/>
                      <a:pt x="485280" y="11961"/>
                      <a:pt x="485809" y="8521"/>
                    </a:cubicBezTo>
                    <a:cubicBezTo>
                      <a:pt x="486338" y="5081"/>
                      <a:pt x="565449" y="-4179"/>
                      <a:pt x="571534" y="2171"/>
                    </a:cubicBezTo>
                    <a:cubicBezTo>
                      <a:pt x="577619" y="8521"/>
                      <a:pt x="559098" y="35773"/>
                      <a:pt x="522321" y="46621"/>
                    </a:cubicBezTo>
                    <a:cubicBezTo>
                      <a:pt x="485544" y="57469"/>
                      <a:pt x="398760" y="67259"/>
                      <a:pt x="350871" y="67259"/>
                    </a:cubicBezTo>
                    <a:cubicBezTo>
                      <a:pt x="302982" y="67259"/>
                      <a:pt x="266469" y="56146"/>
                      <a:pt x="234984" y="46621"/>
                    </a:cubicBezTo>
                    <a:cubicBezTo>
                      <a:pt x="203499" y="37096"/>
                      <a:pt x="199530" y="18046"/>
                      <a:pt x="161959" y="10109"/>
                    </a:cubicBezTo>
                    <a:cubicBezTo>
                      <a:pt x="124388" y="2172"/>
                      <a:pt x="2415" y="2436"/>
                      <a:pt x="34" y="2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D08241C4-2D23-44F9-84BE-12FF8AF6D6AF}"/>
                  </a:ext>
                </a:extLst>
              </p:cNvPr>
              <p:cNvSpPr/>
              <p:nvPr/>
            </p:nvSpPr>
            <p:spPr>
              <a:xfrm>
                <a:off x="6426702" y="2458370"/>
                <a:ext cx="233406" cy="32439"/>
              </a:xfrm>
              <a:custGeom>
                <a:avLst/>
                <a:gdLst>
                  <a:gd name="connsiteX0" fmla="*/ 2673 w 233406"/>
                  <a:gd name="connsiteY0" fmla="*/ 7018 h 32439"/>
                  <a:gd name="connsiteX1" fmla="*/ 231273 w 233406"/>
                  <a:gd name="connsiteY1" fmla="*/ 32418 h 32439"/>
                  <a:gd name="connsiteX2" fmla="*/ 112211 w 233406"/>
                  <a:gd name="connsiteY2" fmla="*/ 2255 h 32439"/>
                  <a:gd name="connsiteX3" fmla="*/ 2673 w 233406"/>
                  <a:gd name="connsiteY3" fmla="*/ 7018 h 3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06" h="32439">
                    <a:moveTo>
                      <a:pt x="2673" y="7018"/>
                    </a:moveTo>
                    <a:cubicBezTo>
                      <a:pt x="22517" y="12045"/>
                      <a:pt x="213017" y="33212"/>
                      <a:pt x="231273" y="32418"/>
                    </a:cubicBezTo>
                    <a:cubicBezTo>
                      <a:pt x="249529" y="31624"/>
                      <a:pt x="145548" y="7547"/>
                      <a:pt x="112211" y="2255"/>
                    </a:cubicBezTo>
                    <a:cubicBezTo>
                      <a:pt x="78874" y="-3037"/>
                      <a:pt x="-17171" y="1991"/>
                      <a:pt x="2673" y="70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99DFD815-2B41-4325-8B98-96C6A5ADD280}"/>
                  </a:ext>
                </a:extLst>
              </p:cNvPr>
              <p:cNvSpPr/>
              <p:nvPr/>
            </p:nvSpPr>
            <p:spPr>
              <a:xfrm>
                <a:off x="6600825" y="2382824"/>
                <a:ext cx="327040" cy="143832"/>
              </a:xfrm>
              <a:custGeom>
                <a:avLst/>
                <a:gdLst>
                  <a:gd name="connsiteX0" fmla="*/ 0 w 327040"/>
                  <a:gd name="connsiteY0" fmla="*/ 9539 h 143832"/>
                  <a:gd name="connsiteX1" fmla="*/ 107950 w 327040"/>
                  <a:gd name="connsiteY1" fmla="*/ 60339 h 143832"/>
                  <a:gd name="connsiteX2" fmla="*/ 141288 w 327040"/>
                  <a:gd name="connsiteY2" fmla="*/ 125426 h 143832"/>
                  <a:gd name="connsiteX3" fmla="*/ 217488 w 327040"/>
                  <a:gd name="connsiteY3" fmla="*/ 139714 h 143832"/>
                  <a:gd name="connsiteX4" fmla="*/ 288925 w 327040"/>
                  <a:gd name="connsiteY4" fmla="*/ 61926 h 143832"/>
                  <a:gd name="connsiteX5" fmla="*/ 325438 w 327040"/>
                  <a:gd name="connsiteY5" fmla="*/ 9539 h 143832"/>
                  <a:gd name="connsiteX6" fmla="*/ 238125 w 327040"/>
                  <a:gd name="connsiteY6" fmla="*/ 14 h 143832"/>
                  <a:gd name="connsiteX7" fmla="*/ 0 w 327040"/>
                  <a:gd name="connsiteY7" fmla="*/ 9539 h 14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0" h="143832">
                    <a:moveTo>
                      <a:pt x="0" y="9539"/>
                    </a:moveTo>
                    <a:cubicBezTo>
                      <a:pt x="42201" y="25282"/>
                      <a:pt x="84402" y="41025"/>
                      <a:pt x="107950" y="60339"/>
                    </a:cubicBezTo>
                    <a:cubicBezTo>
                      <a:pt x="131498" y="79653"/>
                      <a:pt x="123032" y="112197"/>
                      <a:pt x="141288" y="125426"/>
                    </a:cubicBezTo>
                    <a:cubicBezTo>
                      <a:pt x="159544" y="138655"/>
                      <a:pt x="192882" y="150297"/>
                      <a:pt x="217488" y="139714"/>
                    </a:cubicBezTo>
                    <a:cubicBezTo>
                      <a:pt x="242094" y="129131"/>
                      <a:pt x="270933" y="83622"/>
                      <a:pt x="288925" y="61926"/>
                    </a:cubicBezTo>
                    <a:cubicBezTo>
                      <a:pt x="306917" y="40230"/>
                      <a:pt x="333905" y="19858"/>
                      <a:pt x="325438" y="9539"/>
                    </a:cubicBezTo>
                    <a:cubicBezTo>
                      <a:pt x="316971" y="-780"/>
                      <a:pt x="238125" y="14"/>
                      <a:pt x="238125" y="14"/>
                    </a:cubicBezTo>
                    <a:lnTo>
                      <a:pt x="0" y="9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93CDAF9-3B00-4400-94A3-37760DD3CAA8}"/>
                  </a:ext>
                </a:extLst>
              </p:cNvPr>
              <p:cNvSpPr/>
              <p:nvPr/>
            </p:nvSpPr>
            <p:spPr>
              <a:xfrm>
                <a:off x="6613433" y="2478018"/>
                <a:ext cx="367978" cy="50759"/>
              </a:xfrm>
              <a:custGeom>
                <a:avLst/>
                <a:gdLst>
                  <a:gd name="connsiteX0" fmla="*/ 3267 w 367978"/>
                  <a:gd name="connsiteY0" fmla="*/ 70 h 50759"/>
                  <a:gd name="connsiteX1" fmla="*/ 236630 w 367978"/>
                  <a:gd name="connsiteY1" fmla="*/ 46107 h 50759"/>
                  <a:gd name="connsiteX2" fmla="*/ 166780 w 367978"/>
                  <a:gd name="connsiteY2" fmla="*/ 44520 h 50759"/>
                  <a:gd name="connsiteX3" fmla="*/ 366805 w 367978"/>
                  <a:gd name="connsiteY3" fmla="*/ 4832 h 50759"/>
                  <a:gd name="connsiteX4" fmla="*/ 242980 w 367978"/>
                  <a:gd name="connsiteY4" fmla="*/ 22295 h 50759"/>
                  <a:gd name="connsiteX5" fmla="*/ 109630 w 367978"/>
                  <a:gd name="connsiteY5" fmla="*/ 34995 h 50759"/>
                  <a:gd name="connsiteX6" fmla="*/ 3267 w 367978"/>
                  <a:gd name="connsiteY6" fmla="*/ 70 h 5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978" h="50759">
                    <a:moveTo>
                      <a:pt x="3267" y="70"/>
                    </a:moveTo>
                    <a:cubicBezTo>
                      <a:pt x="24434" y="1922"/>
                      <a:pt x="209378" y="38699"/>
                      <a:pt x="236630" y="46107"/>
                    </a:cubicBezTo>
                    <a:cubicBezTo>
                      <a:pt x="263882" y="53515"/>
                      <a:pt x="145084" y="51399"/>
                      <a:pt x="166780" y="44520"/>
                    </a:cubicBezTo>
                    <a:cubicBezTo>
                      <a:pt x="188476" y="37641"/>
                      <a:pt x="354105" y="8536"/>
                      <a:pt x="366805" y="4832"/>
                    </a:cubicBezTo>
                    <a:cubicBezTo>
                      <a:pt x="379505" y="1128"/>
                      <a:pt x="285843" y="17268"/>
                      <a:pt x="242980" y="22295"/>
                    </a:cubicBezTo>
                    <a:cubicBezTo>
                      <a:pt x="200118" y="27322"/>
                      <a:pt x="150111" y="36318"/>
                      <a:pt x="109630" y="34995"/>
                    </a:cubicBezTo>
                    <a:cubicBezTo>
                      <a:pt x="69149" y="33672"/>
                      <a:pt x="-17900" y="-1782"/>
                      <a:pt x="3267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F8DB7AA-0CE5-4686-8113-1DED566EED30}"/>
                  </a:ext>
                </a:extLst>
              </p:cNvPr>
              <p:cNvSpPr/>
              <p:nvPr/>
            </p:nvSpPr>
            <p:spPr>
              <a:xfrm>
                <a:off x="6780212" y="239712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7488F4C3-E962-4779-9C54-03DA9BB141D2}"/>
                  </a:ext>
                </a:extLst>
              </p:cNvPr>
              <p:cNvSpPr/>
              <p:nvPr/>
            </p:nvSpPr>
            <p:spPr>
              <a:xfrm>
                <a:off x="6416519" y="2033350"/>
                <a:ext cx="380993" cy="129150"/>
              </a:xfrm>
              <a:custGeom>
                <a:avLst/>
                <a:gdLst>
                  <a:gd name="connsiteX0" fmla="*/ 1744 w 380993"/>
                  <a:gd name="connsiteY0" fmla="*/ 128825 h 129150"/>
                  <a:gd name="connsiteX1" fmla="*/ 143031 w 380993"/>
                  <a:gd name="connsiteY1" fmla="*/ 38338 h 129150"/>
                  <a:gd name="connsiteX2" fmla="*/ 130331 w 380993"/>
                  <a:gd name="connsiteY2" fmla="*/ 35163 h 129150"/>
                  <a:gd name="connsiteX3" fmla="*/ 324006 w 380993"/>
                  <a:gd name="connsiteY3" fmla="*/ 19288 h 129150"/>
                  <a:gd name="connsiteX4" fmla="*/ 374806 w 380993"/>
                  <a:gd name="connsiteY4" fmla="*/ 19288 h 129150"/>
                  <a:gd name="connsiteX5" fmla="*/ 366869 w 380993"/>
                  <a:gd name="connsiteY5" fmla="*/ 36750 h 129150"/>
                  <a:gd name="connsiteX6" fmla="*/ 255744 w 380993"/>
                  <a:gd name="connsiteY6" fmla="*/ 1825 h 129150"/>
                  <a:gd name="connsiteX7" fmla="*/ 1744 w 380993"/>
                  <a:gd name="connsiteY7" fmla="*/ 128825 h 1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993" h="129150">
                    <a:moveTo>
                      <a:pt x="1744" y="128825"/>
                    </a:moveTo>
                    <a:cubicBezTo>
                      <a:pt x="-17041" y="134910"/>
                      <a:pt x="121600" y="53948"/>
                      <a:pt x="143031" y="38338"/>
                    </a:cubicBezTo>
                    <a:cubicBezTo>
                      <a:pt x="164462" y="22728"/>
                      <a:pt x="100168" y="38338"/>
                      <a:pt x="130331" y="35163"/>
                    </a:cubicBezTo>
                    <a:cubicBezTo>
                      <a:pt x="160494" y="31988"/>
                      <a:pt x="283260" y="21934"/>
                      <a:pt x="324006" y="19288"/>
                    </a:cubicBezTo>
                    <a:cubicBezTo>
                      <a:pt x="364752" y="16642"/>
                      <a:pt x="367662" y="16378"/>
                      <a:pt x="374806" y="19288"/>
                    </a:cubicBezTo>
                    <a:cubicBezTo>
                      <a:pt x="381950" y="22198"/>
                      <a:pt x="386713" y="39661"/>
                      <a:pt x="366869" y="36750"/>
                    </a:cubicBezTo>
                    <a:cubicBezTo>
                      <a:pt x="347025" y="33839"/>
                      <a:pt x="314746" y="-9287"/>
                      <a:pt x="255744" y="1825"/>
                    </a:cubicBezTo>
                    <a:cubicBezTo>
                      <a:pt x="196742" y="12937"/>
                      <a:pt x="20529" y="122740"/>
                      <a:pt x="1744" y="1288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3E10C45D-0F32-4F82-8760-38074F98C42E}"/>
                  </a:ext>
                </a:extLst>
              </p:cNvPr>
              <p:cNvSpPr/>
              <p:nvPr/>
            </p:nvSpPr>
            <p:spPr>
              <a:xfrm>
                <a:off x="6824297" y="2008836"/>
                <a:ext cx="279553" cy="102438"/>
              </a:xfrm>
              <a:custGeom>
                <a:avLst/>
                <a:gdLst>
                  <a:gd name="connsiteX0" fmla="*/ 366 w 279553"/>
                  <a:gd name="connsiteY0" fmla="*/ 21577 h 102438"/>
                  <a:gd name="connsiteX1" fmla="*/ 184516 w 279553"/>
                  <a:gd name="connsiteY1" fmla="*/ 64439 h 102438"/>
                  <a:gd name="connsiteX2" fmla="*/ 278178 w 279553"/>
                  <a:gd name="connsiteY2" fmla="*/ 100952 h 102438"/>
                  <a:gd name="connsiteX3" fmla="*/ 117841 w 279553"/>
                  <a:gd name="connsiteY3" fmla="*/ 12052 h 102438"/>
                  <a:gd name="connsiteX4" fmla="*/ 82916 w 279553"/>
                  <a:gd name="connsiteY4" fmla="*/ 2527 h 102438"/>
                  <a:gd name="connsiteX5" fmla="*/ 135303 w 279553"/>
                  <a:gd name="connsiteY5" fmla="*/ 27927 h 102438"/>
                  <a:gd name="connsiteX6" fmla="*/ 366 w 279553"/>
                  <a:gd name="connsiteY6" fmla="*/ 21577 h 10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53" h="102438">
                    <a:moveTo>
                      <a:pt x="366" y="21577"/>
                    </a:moveTo>
                    <a:cubicBezTo>
                      <a:pt x="8568" y="27662"/>
                      <a:pt x="138214" y="51210"/>
                      <a:pt x="184516" y="64439"/>
                    </a:cubicBezTo>
                    <a:cubicBezTo>
                      <a:pt x="230818" y="77668"/>
                      <a:pt x="289291" y="109683"/>
                      <a:pt x="278178" y="100952"/>
                    </a:cubicBezTo>
                    <a:cubicBezTo>
                      <a:pt x="267065" y="92221"/>
                      <a:pt x="150385" y="28456"/>
                      <a:pt x="117841" y="12052"/>
                    </a:cubicBezTo>
                    <a:cubicBezTo>
                      <a:pt x="85297" y="-4352"/>
                      <a:pt x="80006" y="-119"/>
                      <a:pt x="82916" y="2527"/>
                    </a:cubicBezTo>
                    <a:cubicBezTo>
                      <a:pt x="85826" y="5173"/>
                      <a:pt x="146416" y="24488"/>
                      <a:pt x="135303" y="27927"/>
                    </a:cubicBezTo>
                    <a:cubicBezTo>
                      <a:pt x="124191" y="31367"/>
                      <a:pt x="-7836" y="15492"/>
                      <a:pt x="366" y="2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65F587E-3383-4384-A648-6E5A4EBA5347}"/>
                  </a:ext>
                </a:extLst>
              </p:cNvPr>
              <p:cNvSpPr/>
              <p:nvPr/>
            </p:nvSpPr>
            <p:spPr>
              <a:xfrm>
                <a:off x="6464188" y="2107920"/>
                <a:ext cx="362177" cy="100226"/>
              </a:xfrm>
              <a:custGeom>
                <a:avLst/>
                <a:gdLst>
                  <a:gd name="connsiteX0" fmla="*/ 112 w 362177"/>
                  <a:gd name="connsiteY0" fmla="*/ 280 h 100226"/>
                  <a:gd name="connsiteX1" fmla="*/ 138225 w 362177"/>
                  <a:gd name="connsiteY1" fmla="*/ 98705 h 100226"/>
                  <a:gd name="connsiteX2" fmla="*/ 165212 w 362177"/>
                  <a:gd name="connsiteY2" fmla="*/ 62193 h 100226"/>
                  <a:gd name="connsiteX3" fmla="*/ 233475 w 362177"/>
                  <a:gd name="connsiteY3" fmla="*/ 90768 h 100226"/>
                  <a:gd name="connsiteX4" fmla="*/ 362062 w 362177"/>
                  <a:gd name="connsiteY4" fmla="*/ 280 h 100226"/>
                  <a:gd name="connsiteX5" fmla="*/ 209662 w 362177"/>
                  <a:gd name="connsiteY5" fmla="*/ 68543 h 100226"/>
                  <a:gd name="connsiteX6" fmla="*/ 116000 w 362177"/>
                  <a:gd name="connsiteY6" fmla="*/ 68543 h 100226"/>
                  <a:gd name="connsiteX7" fmla="*/ 112 w 362177"/>
                  <a:gd name="connsiteY7" fmla="*/ 280 h 10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177" h="100226">
                    <a:moveTo>
                      <a:pt x="112" y="280"/>
                    </a:moveTo>
                    <a:cubicBezTo>
                      <a:pt x="3816" y="5307"/>
                      <a:pt x="110708" y="88386"/>
                      <a:pt x="138225" y="98705"/>
                    </a:cubicBezTo>
                    <a:cubicBezTo>
                      <a:pt x="165742" y="109024"/>
                      <a:pt x="149337" y="63516"/>
                      <a:pt x="165212" y="62193"/>
                    </a:cubicBezTo>
                    <a:cubicBezTo>
                      <a:pt x="181087" y="60870"/>
                      <a:pt x="200667" y="101087"/>
                      <a:pt x="233475" y="90768"/>
                    </a:cubicBezTo>
                    <a:cubicBezTo>
                      <a:pt x="266283" y="80449"/>
                      <a:pt x="366031" y="3984"/>
                      <a:pt x="362062" y="280"/>
                    </a:cubicBezTo>
                    <a:cubicBezTo>
                      <a:pt x="358093" y="-3424"/>
                      <a:pt x="250672" y="57166"/>
                      <a:pt x="209662" y="68543"/>
                    </a:cubicBezTo>
                    <a:cubicBezTo>
                      <a:pt x="168652" y="79920"/>
                      <a:pt x="146956" y="77804"/>
                      <a:pt x="116000" y="68543"/>
                    </a:cubicBezTo>
                    <a:cubicBezTo>
                      <a:pt x="85044" y="59283"/>
                      <a:pt x="-3592" y="-4747"/>
                      <a:pt x="112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5E9B7EC8-F35C-4D48-A34B-A5C3B7E3D9C5}"/>
                  </a:ext>
                </a:extLst>
              </p:cNvPr>
              <p:cNvSpPr/>
              <p:nvPr/>
            </p:nvSpPr>
            <p:spPr>
              <a:xfrm>
                <a:off x="6814047" y="2101950"/>
                <a:ext cx="311822" cy="71546"/>
              </a:xfrm>
              <a:custGeom>
                <a:avLst/>
                <a:gdLst>
                  <a:gd name="connsiteX0" fmla="*/ 1091 w 311822"/>
                  <a:gd name="connsiteY0" fmla="*/ 1488 h 71546"/>
                  <a:gd name="connsiteX1" fmla="*/ 226516 w 311822"/>
                  <a:gd name="connsiteY1" fmla="*/ 55463 h 71546"/>
                  <a:gd name="connsiteX2" fmla="*/ 118566 w 311822"/>
                  <a:gd name="connsiteY2" fmla="*/ 52288 h 71546"/>
                  <a:gd name="connsiteX3" fmla="*/ 310653 w 311822"/>
                  <a:gd name="connsiteY3" fmla="*/ 71338 h 71546"/>
                  <a:gd name="connsiteX4" fmla="*/ 197941 w 311822"/>
                  <a:gd name="connsiteY4" fmla="*/ 38000 h 71546"/>
                  <a:gd name="connsiteX5" fmla="*/ 172541 w 311822"/>
                  <a:gd name="connsiteY5" fmla="*/ 33238 h 71546"/>
                  <a:gd name="connsiteX6" fmla="*/ 142378 w 311822"/>
                  <a:gd name="connsiteY6" fmla="*/ 17363 h 71546"/>
                  <a:gd name="connsiteX7" fmla="*/ 1091 w 311822"/>
                  <a:gd name="connsiteY7" fmla="*/ 1488 h 7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822" h="71546">
                    <a:moveTo>
                      <a:pt x="1091" y="1488"/>
                    </a:moveTo>
                    <a:cubicBezTo>
                      <a:pt x="15114" y="7838"/>
                      <a:pt x="206937" y="46996"/>
                      <a:pt x="226516" y="55463"/>
                    </a:cubicBezTo>
                    <a:cubicBezTo>
                      <a:pt x="246095" y="63930"/>
                      <a:pt x="104543" y="49642"/>
                      <a:pt x="118566" y="52288"/>
                    </a:cubicBezTo>
                    <a:cubicBezTo>
                      <a:pt x="132589" y="54934"/>
                      <a:pt x="297424" y="73719"/>
                      <a:pt x="310653" y="71338"/>
                    </a:cubicBezTo>
                    <a:cubicBezTo>
                      <a:pt x="323882" y="68957"/>
                      <a:pt x="220960" y="44350"/>
                      <a:pt x="197941" y="38000"/>
                    </a:cubicBezTo>
                    <a:cubicBezTo>
                      <a:pt x="174922" y="31650"/>
                      <a:pt x="181801" y="36677"/>
                      <a:pt x="172541" y="33238"/>
                    </a:cubicBezTo>
                    <a:cubicBezTo>
                      <a:pt x="163281" y="29799"/>
                      <a:pt x="172541" y="23978"/>
                      <a:pt x="142378" y="17363"/>
                    </a:cubicBezTo>
                    <a:cubicBezTo>
                      <a:pt x="112216" y="10748"/>
                      <a:pt x="-12932" y="-4862"/>
                      <a:pt x="1091" y="14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09B4C041-CFC2-4058-B28C-4794129F43BE}"/>
                  </a:ext>
                </a:extLst>
              </p:cNvPr>
              <p:cNvSpPr/>
              <p:nvPr/>
            </p:nvSpPr>
            <p:spPr>
              <a:xfrm>
                <a:off x="6388286" y="2287339"/>
                <a:ext cx="744487" cy="179638"/>
              </a:xfrm>
              <a:custGeom>
                <a:avLst/>
                <a:gdLst>
                  <a:gd name="connsiteX0" fmla="*/ 1402 w 744487"/>
                  <a:gd name="connsiteY0" fmla="*/ 51049 h 179638"/>
                  <a:gd name="connsiteX1" fmla="*/ 250639 w 744487"/>
                  <a:gd name="connsiteY1" fmla="*/ 11361 h 179638"/>
                  <a:gd name="connsiteX2" fmla="*/ 241114 w 744487"/>
                  <a:gd name="connsiteY2" fmla="*/ 11361 h 179638"/>
                  <a:gd name="connsiteX3" fmla="*/ 531627 w 744487"/>
                  <a:gd name="connsiteY3" fmla="*/ 35174 h 179638"/>
                  <a:gd name="connsiteX4" fmla="*/ 442727 w 744487"/>
                  <a:gd name="connsiteY4" fmla="*/ 16124 h 179638"/>
                  <a:gd name="connsiteX5" fmla="*/ 596714 w 744487"/>
                  <a:gd name="connsiteY5" fmla="*/ 54224 h 179638"/>
                  <a:gd name="connsiteX6" fmla="*/ 744352 w 744487"/>
                  <a:gd name="connsiteY6" fmla="*/ 179636 h 179638"/>
                  <a:gd name="connsiteX7" fmla="*/ 620527 w 744487"/>
                  <a:gd name="connsiteY7" fmla="*/ 51049 h 179638"/>
                  <a:gd name="connsiteX8" fmla="*/ 484002 w 744487"/>
                  <a:gd name="connsiteY8" fmla="*/ 11361 h 179638"/>
                  <a:gd name="connsiteX9" fmla="*/ 307789 w 744487"/>
                  <a:gd name="connsiteY9" fmla="*/ 249 h 179638"/>
                  <a:gd name="connsiteX10" fmla="*/ 379227 w 744487"/>
                  <a:gd name="connsiteY10" fmla="*/ 19299 h 179638"/>
                  <a:gd name="connsiteX11" fmla="*/ 1402 w 744487"/>
                  <a:gd name="connsiteY11" fmla="*/ 51049 h 17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4487" h="179638">
                    <a:moveTo>
                      <a:pt x="1402" y="51049"/>
                    </a:moveTo>
                    <a:cubicBezTo>
                      <a:pt x="-20029" y="49726"/>
                      <a:pt x="210687" y="17976"/>
                      <a:pt x="250639" y="11361"/>
                    </a:cubicBezTo>
                    <a:cubicBezTo>
                      <a:pt x="290591" y="4746"/>
                      <a:pt x="241114" y="11361"/>
                      <a:pt x="241114" y="11361"/>
                    </a:cubicBezTo>
                    <a:lnTo>
                      <a:pt x="531627" y="35174"/>
                    </a:lnTo>
                    <a:cubicBezTo>
                      <a:pt x="565229" y="35968"/>
                      <a:pt x="431879" y="12949"/>
                      <a:pt x="442727" y="16124"/>
                    </a:cubicBezTo>
                    <a:cubicBezTo>
                      <a:pt x="453575" y="19299"/>
                      <a:pt x="546443" y="26972"/>
                      <a:pt x="596714" y="54224"/>
                    </a:cubicBezTo>
                    <a:cubicBezTo>
                      <a:pt x="646985" y="81476"/>
                      <a:pt x="740383" y="180165"/>
                      <a:pt x="744352" y="179636"/>
                    </a:cubicBezTo>
                    <a:cubicBezTo>
                      <a:pt x="748321" y="179107"/>
                      <a:pt x="663919" y="79095"/>
                      <a:pt x="620527" y="51049"/>
                    </a:cubicBezTo>
                    <a:cubicBezTo>
                      <a:pt x="577135" y="23003"/>
                      <a:pt x="536125" y="19828"/>
                      <a:pt x="484002" y="11361"/>
                    </a:cubicBezTo>
                    <a:cubicBezTo>
                      <a:pt x="431879" y="2894"/>
                      <a:pt x="325252" y="-1074"/>
                      <a:pt x="307789" y="249"/>
                    </a:cubicBezTo>
                    <a:cubicBezTo>
                      <a:pt x="290326" y="1572"/>
                      <a:pt x="430556" y="8980"/>
                      <a:pt x="379227" y="19299"/>
                    </a:cubicBezTo>
                    <a:cubicBezTo>
                      <a:pt x="327898" y="29618"/>
                      <a:pt x="22833" y="52372"/>
                      <a:pt x="1402" y="510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B158A0D-0105-4857-B8B5-ED136E4BCAEF}"/>
                  </a:ext>
                </a:extLst>
              </p:cNvPr>
              <p:cNvSpPr/>
              <p:nvPr/>
            </p:nvSpPr>
            <p:spPr>
              <a:xfrm>
                <a:off x="6375577" y="2396429"/>
                <a:ext cx="331312" cy="303447"/>
              </a:xfrm>
              <a:custGeom>
                <a:avLst/>
                <a:gdLst>
                  <a:gd name="connsiteX0" fmla="*/ 7761 w 331312"/>
                  <a:gd name="connsiteY0" fmla="*/ 3871 h 303447"/>
                  <a:gd name="connsiteX1" fmla="*/ 203023 w 331312"/>
                  <a:gd name="connsiteY1" fmla="*/ 210246 h 303447"/>
                  <a:gd name="connsiteX2" fmla="*/ 152223 w 331312"/>
                  <a:gd name="connsiteY2" fmla="*/ 176909 h 303447"/>
                  <a:gd name="connsiteX3" fmla="*/ 326848 w 331312"/>
                  <a:gd name="connsiteY3" fmla="*/ 302321 h 303447"/>
                  <a:gd name="connsiteX4" fmla="*/ 266523 w 331312"/>
                  <a:gd name="connsiteY4" fmla="*/ 232471 h 303447"/>
                  <a:gd name="connsiteX5" fmla="*/ 126823 w 331312"/>
                  <a:gd name="connsiteY5" fmla="*/ 127696 h 303447"/>
                  <a:gd name="connsiteX6" fmla="*/ 45861 w 331312"/>
                  <a:gd name="connsiteY6" fmla="*/ 78484 h 303447"/>
                  <a:gd name="connsiteX7" fmla="*/ 7761 w 331312"/>
                  <a:gd name="connsiteY7" fmla="*/ 3871 h 3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312" h="303447">
                    <a:moveTo>
                      <a:pt x="7761" y="3871"/>
                    </a:moveTo>
                    <a:cubicBezTo>
                      <a:pt x="33955" y="25831"/>
                      <a:pt x="178946" y="181406"/>
                      <a:pt x="203023" y="210246"/>
                    </a:cubicBezTo>
                    <a:cubicBezTo>
                      <a:pt x="227100" y="239086"/>
                      <a:pt x="131586" y="161563"/>
                      <a:pt x="152223" y="176909"/>
                    </a:cubicBezTo>
                    <a:cubicBezTo>
                      <a:pt x="172860" y="192255"/>
                      <a:pt x="307798" y="293061"/>
                      <a:pt x="326848" y="302321"/>
                    </a:cubicBezTo>
                    <a:cubicBezTo>
                      <a:pt x="345898" y="311581"/>
                      <a:pt x="299860" y="261575"/>
                      <a:pt x="266523" y="232471"/>
                    </a:cubicBezTo>
                    <a:cubicBezTo>
                      <a:pt x="233186" y="203367"/>
                      <a:pt x="163600" y="153360"/>
                      <a:pt x="126823" y="127696"/>
                    </a:cubicBezTo>
                    <a:cubicBezTo>
                      <a:pt x="90046" y="102032"/>
                      <a:pt x="63059" y="97269"/>
                      <a:pt x="45861" y="78484"/>
                    </a:cubicBezTo>
                    <a:cubicBezTo>
                      <a:pt x="28663" y="59699"/>
                      <a:pt x="-18433" y="-18089"/>
                      <a:pt x="7761" y="3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3291579-FD23-4CD5-9CE9-5C4BF2342861}"/>
                  </a:ext>
                </a:extLst>
              </p:cNvPr>
              <p:cNvSpPr/>
              <p:nvPr/>
            </p:nvSpPr>
            <p:spPr>
              <a:xfrm>
                <a:off x="5591680" y="2244425"/>
                <a:ext cx="267249" cy="300353"/>
              </a:xfrm>
              <a:custGeom>
                <a:avLst/>
                <a:gdLst>
                  <a:gd name="connsiteX0" fmla="*/ 1083 w 267249"/>
                  <a:gd name="connsiteY0" fmla="*/ 300 h 300353"/>
                  <a:gd name="connsiteX1" fmla="*/ 253495 w 267249"/>
                  <a:gd name="connsiteY1" fmla="*/ 132063 h 300353"/>
                  <a:gd name="connsiteX2" fmla="*/ 232858 w 267249"/>
                  <a:gd name="connsiteY2" fmla="*/ 136825 h 300353"/>
                  <a:gd name="connsiteX3" fmla="*/ 224920 w 267249"/>
                  <a:gd name="connsiteY3" fmla="*/ 189213 h 300353"/>
                  <a:gd name="connsiteX4" fmla="*/ 139195 w 267249"/>
                  <a:gd name="connsiteY4" fmla="*/ 300338 h 300353"/>
                  <a:gd name="connsiteX5" fmla="*/ 212220 w 267249"/>
                  <a:gd name="connsiteY5" fmla="*/ 181275 h 300353"/>
                  <a:gd name="connsiteX6" fmla="*/ 142370 w 267249"/>
                  <a:gd name="connsiteY6" fmla="*/ 140000 h 300353"/>
                  <a:gd name="connsiteX7" fmla="*/ 215395 w 267249"/>
                  <a:gd name="connsiteY7" fmla="*/ 155875 h 300353"/>
                  <a:gd name="connsiteX8" fmla="*/ 163008 w 267249"/>
                  <a:gd name="connsiteY8" fmla="*/ 97138 h 300353"/>
                  <a:gd name="connsiteX9" fmla="*/ 1083 w 267249"/>
                  <a:gd name="connsiteY9" fmla="*/ 300 h 30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249" h="300353">
                    <a:moveTo>
                      <a:pt x="1083" y="300"/>
                    </a:moveTo>
                    <a:cubicBezTo>
                      <a:pt x="16164" y="6121"/>
                      <a:pt x="214866" y="109309"/>
                      <a:pt x="253495" y="132063"/>
                    </a:cubicBezTo>
                    <a:cubicBezTo>
                      <a:pt x="292124" y="154817"/>
                      <a:pt x="237621" y="127300"/>
                      <a:pt x="232858" y="136825"/>
                    </a:cubicBezTo>
                    <a:cubicBezTo>
                      <a:pt x="228095" y="146350"/>
                      <a:pt x="240531" y="161961"/>
                      <a:pt x="224920" y="189213"/>
                    </a:cubicBezTo>
                    <a:cubicBezTo>
                      <a:pt x="209310" y="216465"/>
                      <a:pt x="141312" y="301661"/>
                      <a:pt x="139195" y="300338"/>
                    </a:cubicBezTo>
                    <a:cubicBezTo>
                      <a:pt x="137078" y="299015"/>
                      <a:pt x="211691" y="207998"/>
                      <a:pt x="212220" y="181275"/>
                    </a:cubicBezTo>
                    <a:cubicBezTo>
                      <a:pt x="212749" y="154552"/>
                      <a:pt x="141841" y="144233"/>
                      <a:pt x="142370" y="140000"/>
                    </a:cubicBezTo>
                    <a:cubicBezTo>
                      <a:pt x="142899" y="135767"/>
                      <a:pt x="211955" y="163019"/>
                      <a:pt x="215395" y="155875"/>
                    </a:cubicBezTo>
                    <a:cubicBezTo>
                      <a:pt x="218835" y="148731"/>
                      <a:pt x="193170" y="119363"/>
                      <a:pt x="163008" y="97138"/>
                    </a:cubicBezTo>
                    <a:cubicBezTo>
                      <a:pt x="132846" y="74913"/>
                      <a:pt x="-13998" y="-5521"/>
                      <a:pt x="1083" y="3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38751B00-2168-4E9E-A63D-C93892BFE073}"/>
                  </a:ext>
                </a:extLst>
              </p:cNvPr>
              <p:cNvSpPr/>
              <p:nvPr/>
            </p:nvSpPr>
            <p:spPr>
              <a:xfrm>
                <a:off x="5184671" y="2529713"/>
                <a:ext cx="479529" cy="283382"/>
              </a:xfrm>
              <a:custGeom>
                <a:avLst/>
                <a:gdLst>
                  <a:gd name="connsiteX0" fmla="*/ 1692 w 479529"/>
                  <a:gd name="connsiteY0" fmla="*/ 2350 h 283382"/>
                  <a:gd name="connsiteX1" fmla="*/ 311254 w 479529"/>
                  <a:gd name="connsiteY1" fmla="*/ 140462 h 283382"/>
                  <a:gd name="connsiteX2" fmla="*/ 241404 w 479529"/>
                  <a:gd name="connsiteY2" fmla="*/ 137287 h 283382"/>
                  <a:gd name="connsiteX3" fmla="*/ 89004 w 479529"/>
                  <a:gd name="connsiteY3" fmla="*/ 283337 h 283382"/>
                  <a:gd name="connsiteX4" fmla="*/ 284267 w 479529"/>
                  <a:gd name="connsiteY4" fmla="*/ 151575 h 283382"/>
                  <a:gd name="connsiteX5" fmla="*/ 479529 w 479529"/>
                  <a:gd name="connsiteY5" fmla="*/ 27750 h 283382"/>
                  <a:gd name="connsiteX6" fmla="*/ 284267 w 479529"/>
                  <a:gd name="connsiteY6" fmla="*/ 102362 h 283382"/>
                  <a:gd name="connsiteX7" fmla="*/ 190604 w 479529"/>
                  <a:gd name="connsiteY7" fmla="*/ 56325 h 283382"/>
                  <a:gd name="connsiteX8" fmla="*/ 1692 w 479529"/>
                  <a:gd name="connsiteY8" fmla="*/ 2350 h 2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529" h="283382">
                    <a:moveTo>
                      <a:pt x="1692" y="2350"/>
                    </a:moveTo>
                    <a:cubicBezTo>
                      <a:pt x="21800" y="16373"/>
                      <a:pt x="271302" y="117973"/>
                      <a:pt x="311254" y="140462"/>
                    </a:cubicBezTo>
                    <a:cubicBezTo>
                      <a:pt x="351206" y="162951"/>
                      <a:pt x="278446" y="113475"/>
                      <a:pt x="241404" y="137287"/>
                    </a:cubicBezTo>
                    <a:cubicBezTo>
                      <a:pt x="204362" y="161099"/>
                      <a:pt x="81860" y="280956"/>
                      <a:pt x="89004" y="283337"/>
                    </a:cubicBezTo>
                    <a:cubicBezTo>
                      <a:pt x="96148" y="285718"/>
                      <a:pt x="219180" y="194173"/>
                      <a:pt x="284267" y="151575"/>
                    </a:cubicBezTo>
                    <a:cubicBezTo>
                      <a:pt x="349354" y="108977"/>
                      <a:pt x="479529" y="35952"/>
                      <a:pt x="479529" y="27750"/>
                    </a:cubicBezTo>
                    <a:cubicBezTo>
                      <a:pt x="479529" y="19548"/>
                      <a:pt x="332421" y="97600"/>
                      <a:pt x="284267" y="102362"/>
                    </a:cubicBezTo>
                    <a:cubicBezTo>
                      <a:pt x="236113" y="107124"/>
                      <a:pt x="234789" y="71671"/>
                      <a:pt x="190604" y="56325"/>
                    </a:cubicBezTo>
                    <a:cubicBezTo>
                      <a:pt x="146419" y="40979"/>
                      <a:pt x="-18416" y="-11673"/>
                      <a:pt x="1692" y="2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A5EF8AAD-B229-431F-994C-2FDF365A6B22}"/>
                  </a:ext>
                </a:extLst>
              </p:cNvPr>
              <p:cNvSpPr/>
              <p:nvPr/>
            </p:nvSpPr>
            <p:spPr>
              <a:xfrm>
                <a:off x="5348286" y="2485877"/>
                <a:ext cx="379421" cy="74943"/>
              </a:xfrm>
              <a:custGeom>
                <a:avLst/>
                <a:gdLst>
                  <a:gd name="connsiteX0" fmla="*/ 379414 w 379421"/>
                  <a:gd name="connsiteY0" fmla="*/ 148 h 74943"/>
                  <a:gd name="connsiteX1" fmla="*/ 252414 w 379421"/>
                  <a:gd name="connsiteY1" fmla="*/ 54123 h 74943"/>
                  <a:gd name="connsiteX2" fmla="*/ 2 w 379421"/>
                  <a:gd name="connsiteY2" fmla="*/ 50948 h 74943"/>
                  <a:gd name="connsiteX3" fmla="*/ 257177 w 379421"/>
                  <a:gd name="connsiteY3" fmla="*/ 73173 h 74943"/>
                  <a:gd name="connsiteX4" fmla="*/ 379414 w 379421"/>
                  <a:gd name="connsiteY4" fmla="*/ 148 h 7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421" h="74943">
                    <a:moveTo>
                      <a:pt x="379414" y="148"/>
                    </a:moveTo>
                    <a:cubicBezTo>
                      <a:pt x="378620" y="-3027"/>
                      <a:pt x="315649" y="45656"/>
                      <a:pt x="252414" y="54123"/>
                    </a:cubicBezTo>
                    <a:cubicBezTo>
                      <a:pt x="189179" y="62590"/>
                      <a:pt x="-792" y="47773"/>
                      <a:pt x="2" y="50948"/>
                    </a:cubicBezTo>
                    <a:cubicBezTo>
                      <a:pt x="796" y="54123"/>
                      <a:pt x="195794" y="82169"/>
                      <a:pt x="257177" y="73173"/>
                    </a:cubicBezTo>
                    <a:cubicBezTo>
                      <a:pt x="318560" y="64177"/>
                      <a:pt x="380208" y="3323"/>
                      <a:pt x="379414" y="1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01FE83C-28AF-4308-8A89-5617A6A2EB84}"/>
                  </a:ext>
                </a:extLst>
              </p:cNvPr>
              <p:cNvSpPr/>
              <p:nvPr/>
            </p:nvSpPr>
            <p:spPr>
              <a:xfrm>
                <a:off x="5820850" y="2190966"/>
                <a:ext cx="151516" cy="247700"/>
              </a:xfrm>
              <a:custGeom>
                <a:avLst/>
                <a:gdLst>
                  <a:gd name="connsiteX0" fmla="*/ 513 w 151516"/>
                  <a:gd name="connsiteY0" fmla="*/ 1372 h 247700"/>
                  <a:gd name="connsiteX1" fmla="*/ 133863 w 151516"/>
                  <a:gd name="connsiteY1" fmla="*/ 99797 h 247700"/>
                  <a:gd name="connsiteX2" fmla="*/ 108463 w 151516"/>
                  <a:gd name="connsiteY2" fmla="*/ 120434 h 247700"/>
                  <a:gd name="connsiteX3" fmla="*/ 98938 w 151516"/>
                  <a:gd name="connsiteY3" fmla="*/ 247434 h 247700"/>
                  <a:gd name="connsiteX4" fmla="*/ 108463 w 151516"/>
                  <a:gd name="connsiteY4" fmla="*/ 152184 h 247700"/>
                  <a:gd name="connsiteX5" fmla="*/ 151325 w 151516"/>
                  <a:gd name="connsiteY5" fmla="*/ 93447 h 247700"/>
                  <a:gd name="connsiteX6" fmla="*/ 89413 w 151516"/>
                  <a:gd name="connsiteY6" fmla="*/ 45822 h 247700"/>
                  <a:gd name="connsiteX7" fmla="*/ 513 w 151516"/>
                  <a:gd name="connsiteY7" fmla="*/ 1372 h 2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516" h="247700">
                    <a:moveTo>
                      <a:pt x="513" y="1372"/>
                    </a:moveTo>
                    <a:cubicBezTo>
                      <a:pt x="7921" y="10368"/>
                      <a:pt x="115871" y="79953"/>
                      <a:pt x="133863" y="99797"/>
                    </a:cubicBezTo>
                    <a:cubicBezTo>
                      <a:pt x="151855" y="119641"/>
                      <a:pt x="114284" y="95828"/>
                      <a:pt x="108463" y="120434"/>
                    </a:cubicBezTo>
                    <a:cubicBezTo>
                      <a:pt x="102642" y="145040"/>
                      <a:pt x="98938" y="242142"/>
                      <a:pt x="98938" y="247434"/>
                    </a:cubicBezTo>
                    <a:cubicBezTo>
                      <a:pt x="98938" y="252726"/>
                      <a:pt x="99732" y="177848"/>
                      <a:pt x="108463" y="152184"/>
                    </a:cubicBezTo>
                    <a:cubicBezTo>
                      <a:pt x="117194" y="126520"/>
                      <a:pt x="154500" y="111174"/>
                      <a:pt x="151325" y="93447"/>
                    </a:cubicBezTo>
                    <a:cubicBezTo>
                      <a:pt x="148150" y="75720"/>
                      <a:pt x="110844" y="61697"/>
                      <a:pt x="89413" y="45822"/>
                    </a:cubicBezTo>
                    <a:cubicBezTo>
                      <a:pt x="67982" y="29947"/>
                      <a:pt x="-6895" y="-7624"/>
                      <a:pt x="513" y="1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67911700-B41B-46A3-B883-E58D8EF05AFD}"/>
                  </a:ext>
                </a:extLst>
              </p:cNvPr>
              <p:cNvSpPr/>
              <p:nvPr/>
            </p:nvSpPr>
            <p:spPr>
              <a:xfrm>
                <a:off x="6310310" y="2191144"/>
                <a:ext cx="74842" cy="368755"/>
              </a:xfrm>
              <a:custGeom>
                <a:avLst/>
                <a:gdLst>
                  <a:gd name="connsiteX0" fmla="*/ 74615 w 74842"/>
                  <a:gd name="connsiteY0" fmla="*/ 1194 h 368755"/>
                  <a:gd name="connsiteX1" fmla="*/ 7940 w 74842"/>
                  <a:gd name="connsiteY1" fmla="*/ 117081 h 368755"/>
                  <a:gd name="connsiteX2" fmla="*/ 4765 w 74842"/>
                  <a:gd name="connsiteY2" fmla="*/ 166294 h 368755"/>
                  <a:gd name="connsiteX3" fmla="*/ 39690 w 74842"/>
                  <a:gd name="connsiteY3" fmla="*/ 367906 h 368755"/>
                  <a:gd name="connsiteX4" fmla="*/ 39690 w 74842"/>
                  <a:gd name="connsiteY4" fmla="*/ 236144 h 368755"/>
                  <a:gd name="connsiteX5" fmla="*/ 30165 w 74842"/>
                  <a:gd name="connsiteY5" fmla="*/ 175819 h 368755"/>
                  <a:gd name="connsiteX6" fmla="*/ 3 w 74842"/>
                  <a:gd name="connsiteY6" fmla="*/ 120256 h 368755"/>
                  <a:gd name="connsiteX7" fmla="*/ 28578 w 74842"/>
                  <a:gd name="connsiteY7" fmla="*/ 59931 h 368755"/>
                  <a:gd name="connsiteX8" fmla="*/ 74615 w 74842"/>
                  <a:gd name="connsiteY8" fmla="*/ 1194 h 36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42" h="368755">
                    <a:moveTo>
                      <a:pt x="74615" y="1194"/>
                    </a:moveTo>
                    <a:cubicBezTo>
                      <a:pt x="71175" y="10719"/>
                      <a:pt x="19582" y="89564"/>
                      <a:pt x="7940" y="117081"/>
                    </a:cubicBezTo>
                    <a:cubicBezTo>
                      <a:pt x="-3702" y="144598"/>
                      <a:pt x="-527" y="124490"/>
                      <a:pt x="4765" y="166294"/>
                    </a:cubicBezTo>
                    <a:cubicBezTo>
                      <a:pt x="10057" y="208098"/>
                      <a:pt x="33869" y="356264"/>
                      <a:pt x="39690" y="367906"/>
                    </a:cubicBezTo>
                    <a:cubicBezTo>
                      <a:pt x="45511" y="379548"/>
                      <a:pt x="41277" y="268158"/>
                      <a:pt x="39690" y="236144"/>
                    </a:cubicBezTo>
                    <a:cubicBezTo>
                      <a:pt x="38103" y="204130"/>
                      <a:pt x="36779" y="195134"/>
                      <a:pt x="30165" y="175819"/>
                    </a:cubicBezTo>
                    <a:cubicBezTo>
                      <a:pt x="23551" y="156504"/>
                      <a:pt x="267" y="139571"/>
                      <a:pt x="3" y="120256"/>
                    </a:cubicBezTo>
                    <a:cubicBezTo>
                      <a:pt x="-262" y="100941"/>
                      <a:pt x="15613" y="78187"/>
                      <a:pt x="28578" y="59931"/>
                    </a:cubicBezTo>
                    <a:cubicBezTo>
                      <a:pt x="41542" y="41675"/>
                      <a:pt x="78055" y="-8331"/>
                      <a:pt x="74615" y="1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D5638403-A227-4A24-BB6E-B2C4005ECE68}"/>
                  </a:ext>
                </a:extLst>
              </p:cNvPr>
              <p:cNvSpPr/>
              <p:nvPr/>
            </p:nvSpPr>
            <p:spPr>
              <a:xfrm>
                <a:off x="5692656" y="2608398"/>
                <a:ext cx="328997" cy="509827"/>
              </a:xfrm>
              <a:custGeom>
                <a:avLst/>
                <a:gdLst>
                  <a:gd name="connsiteX0" fmla="*/ 327144 w 328997"/>
                  <a:gd name="connsiteY0" fmla="*/ 14152 h 509827"/>
                  <a:gd name="connsiteX1" fmla="*/ 204907 w 328997"/>
                  <a:gd name="connsiteY1" fmla="*/ 160202 h 509827"/>
                  <a:gd name="connsiteX2" fmla="*/ 100132 w 328997"/>
                  <a:gd name="connsiteY2" fmla="*/ 258627 h 509827"/>
                  <a:gd name="connsiteX3" fmla="*/ 8057 w 328997"/>
                  <a:gd name="connsiteY3" fmla="*/ 320540 h 509827"/>
                  <a:gd name="connsiteX4" fmla="*/ 4882 w 328997"/>
                  <a:gd name="connsiteY4" fmla="*/ 420552 h 509827"/>
                  <a:gd name="connsiteX5" fmla="*/ 9644 w 328997"/>
                  <a:gd name="connsiteY5" fmla="*/ 509452 h 509827"/>
                  <a:gd name="connsiteX6" fmla="*/ 8057 w 328997"/>
                  <a:gd name="connsiteY6" fmla="*/ 385627 h 509827"/>
                  <a:gd name="connsiteX7" fmla="*/ 50919 w 328997"/>
                  <a:gd name="connsiteY7" fmla="*/ 317365 h 509827"/>
                  <a:gd name="connsiteX8" fmla="*/ 112832 w 328997"/>
                  <a:gd name="connsiteY8" fmla="*/ 279265 h 509827"/>
                  <a:gd name="connsiteX9" fmla="*/ 268407 w 328997"/>
                  <a:gd name="connsiteY9" fmla="*/ 34790 h 509827"/>
                  <a:gd name="connsiteX10" fmla="*/ 327144 w 328997"/>
                  <a:gd name="connsiteY10" fmla="*/ 14152 h 50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997" h="509827">
                    <a:moveTo>
                      <a:pt x="327144" y="14152"/>
                    </a:moveTo>
                    <a:cubicBezTo>
                      <a:pt x="316561" y="35054"/>
                      <a:pt x="242742" y="119456"/>
                      <a:pt x="204907" y="160202"/>
                    </a:cubicBezTo>
                    <a:cubicBezTo>
                      <a:pt x="167072" y="200948"/>
                      <a:pt x="132940" y="231904"/>
                      <a:pt x="100132" y="258627"/>
                    </a:cubicBezTo>
                    <a:cubicBezTo>
                      <a:pt x="67324" y="285350"/>
                      <a:pt x="23932" y="293553"/>
                      <a:pt x="8057" y="320540"/>
                    </a:cubicBezTo>
                    <a:cubicBezTo>
                      <a:pt x="-7818" y="347528"/>
                      <a:pt x="4617" y="389067"/>
                      <a:pt x="4882" y="420552"/>
                    </a:cubicBezTo>
                    <a:cubicBezTo>
                      <a:pt x="5146" y="452037"/>
                      <a:pt x="9115" y="515273"/>
                      <a:pt x="9644" y="509452"/>
                    </a:cubicBezTo>
                    <a:cubicBezTo>
                      <a:pt x="10173" y="503631"/>
                      <a:pt x="1178" y="417642"/>
                      <a:pt x="8057" y="385627"/>
                    </a:cubicBezTo>
                    <a:cubicBezTo>
                      <a:pt x="14936" y="353613"/>
                      <a:pt x="33456" y="335092"/>
                      <a:pt x="50919" y="317365"/>
                    </a:cubicBezTo>
                    <a:cubicBezTo>
                      <a:pt x="68381" y="299638"/>
                      <a:pt x="76584" y="326361"/>
                      <a:pt x="112832" y="279265"/>
                    </a:cubicBezTo>
                    <a:cubicBezTo>
                      <a:pt x="149080" y="232169"/>
                      <a:pt x="235863" y="77652"/>
                      <a:pt x="268407" y="34790"/>
                    </a:cubicBezTo>
                    <a:cubicBezTo>
                      <a:pt x="300951" y="-8072"/>
                      <a:pt x="337727" y="-6750"/>
                      <a:pt x="327144" y="14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0E3145D-E270-449D-99F8-BCC736F57C3E}"/>
                  </a:ext>
                </a:extLst>
              </p:cNvPr>
              <p:cNvSpPr/>
              <p:nvPr/>
            </p:nvSpPr>
            <p:spPr>
              <a:xfrm>
                <a:off x="6181072" y="2503488"/>
                <a:ext cx="208169" cy="389662"/>
              </a:xfrm>
              <a:custGeom>
                <a:avLst/>
                <a:gdLst>
                  <a:gd name="connsiteX0" fmla="*/ 653 w 208169"/>
                  <a:gd name="connsiteY0" fmla="*/ 0 h 389662"/>
                  <a:gd name="connsiteX1" fmla="*/ 45103 w 208169"/>
                  <a:gd name="connsiteY1" fmla="*/ 282575 h 389662"/>
                  <a:gd name="connsiteX2" fmla="*/ 207028 w 208169"/>
                  <a:gd name="connsiteY2" fmla="*/ 388937 h 389662"/>
                  <a:gd name="connsiteX3" fmla="*/ 114953 w 208169"/>
                  <a:gd name="connsiteY3" fmla="*/ 327025 h 389662"/>
                  <a:gd name="connsiteX4" fmla="*/ 68916 w 208169"/>
                  <a:gd name="connsiteY4" fmla="*/ 280987 h 389662"/>
                  <a:gd name="connsiteX5" fmla="*/ 653 w 208169"/>
                  <a:gd name="connsiteY5" fmla="*/ 0 h 38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69" h="389662">
                    <a:moveTo>
                      <a:pt x="653" y="0"/>
                    </a:moveTo>
                    <a:cubicBezTo>
                      <a:pt x="-3316" y="265"/>
                      <a:pt x="10707" y="217752"/>
                      <a:pt x="45103" y="282575"/>
                    </a:cubicBezTo>
                    <a:cubicBezTo>
                      <a:pt x="79499" y="347398"/>
                      <a:pt x="195386" y="381529"/>
                      <a:pt x="207028" y="388937"/>
                    </a:cubicBezTo>
                    <a:cubicBezTo>
                      <a:pt x="218670" y="396345"/>
                      <a:pt x="137972" y="345017"/>
                      <a:pt x="114953" y="327025"/>
                    </a:cubicBezTo>
                    <a:cubicBezTo>
                      <a:pt x="91934" y="309033"/>
                      <a:pt x="86908" y="329406"/>
                      <a:pt x="68916" y="280987"/>
                    </a:cubicBezTo>
                    <a:cubicBezTo>
                      <a:pt x="50924" y="232568"/>
                      <a:pt x="4622" y="-265"/>
                      <a:pt x="65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A95AD891-2569-4807-BB72-2846C4788DA1}"/>
                  </a:ext>
                </a:extLst>
              </p:cNvPr>
              <p:cNvSpPr/>
              <p:nvPr/>
            </p:nvSpPr>
            <p:spPr>
              <a:xfrm>
                <a:off x="6450013" y="2924058"/>
                <a:ext cx="93384" cy="241631"/>
              </a:xfrm>
              <a:custGeom>
                <a:avLst/>
                <a:gdLst>
                  <a:gd name="connsiteX0" fmla="*/ 9525 w 93384"/>
                  <a:gd name="connsiteY0" fmla="*/ 117 h 241631"/>
                  <a:gd name="connsiteX1" fmla="*/ 90487 w 93384"/>
                  <a:gd name="connsiteY1" fmla="*/ 96955 h 241631"/>
                  <a:gd name="connsiteX2" fmla="*/ 68262 w 93384"/>
                  <a:gd name="connsiteY2" fmla="*/ 162042 h 241631"/>
                  <a:gd name="connsiteX3" fmla="*/ 0 w 93384"/>
                  <a:gd name="connsiteY3" fmla="*/ 241417 h 241631"/>
                  <a:gd name="connsiteX4" fmla="*/ 68262 w 93384"/>
                  <a:gd name="connsiteY4" fmla="*/ 136642 h 241631"/>
                  <a:gd name="connsiteX5" fmla="*/ 76200 w 93384"/>
                  <a:gd name="connsiteY5" fmla="*/ 117592 h 241631"/>
                  <a:gd name="connsiteX6" fmla="*/ 9525 w 93384"/>
                  <a:gd name="connsiteY6" fmla="*/ 117 h 24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84" h="241631">
                    <a:moveTo>
                      <a:pt x="9525" y="117"/>
                    </a:moveTo>
                    <a:cubicBezTo>
                      <a:pt x="11906" y="-3322"/>
                      <a:pt x="80698" y="69968"/>
                      <a:pt x="90487" y="96955"/>
                    </a:cubicBezTo>
                    <a:cubicBezTo>
                      <a:pt x="100276" y="123942"/>
                      <a:pt x="83343" y="137965"/>
                      <a:pt x="68262" y="162042"/>
                    </a:cubicBezTo>
                    <a:cubicBezTo>
                      <a:pt x="53181" y="186119"/>
                      <a:pt x="0" y="245650"/>
                      <a:pt x="0" y="241417"/>
                    </a:cubicBezTo>
                    <a:cubicBezTo>
                      <a:pt x="0" y="237184"/>
                      <a:pt x="55562" y="157279"/>
                      <a:pt x="68262" y="136642"/>
                    </a:cubicBezTo>
                    <a:cubicBezTo>
                      <a:pt x="80962" y="116005"/>
                      <a:pt x="83608" y="138229"/>
                      <a:pt x="76200" y="117592"/>
                    </a:cubicBezTo>
                    <a:cubicBezTo>
                      <a:pt x="68792" y="96955"/>
                      <a:pt x="7144" y="3556"/>
                      <a:pt x="9525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009555D-2C1B-451E-AA8D-4289C882E272}"/>
                  </a:ext>
                </a:extLst>
              </p:cNvPr>
              <p:cNvSpPr/>
              <p:nvPr/>
            </p:nvSpPr>
            <p:spPr>
              <a:xfrm>
                <a:off x="5981655" y="2582949"/>
                <a:ext cx="201700" cy="417600"/>
              </a:xfrm>
              <a:custGeom>
                <a:avLst/>
                <a:gdLst>
                  <a:gd name="connsiteX0" fmla="*/ 79420 w 201700"/>
                  <a:gd name="connsiteY0" fmla="*/ 14201 h 417600"/>
                  <a:gd name="connsiteX1" fmla="*/ 45 w 201700"/>
                  <a:gd name="connsiteY1" fmla="*/ 312651 h 417600"/>
                  <a:gd name="connsiteX2" fmla="*/ 92120 w 201700"/>
                  <a:gd name="connsiteY2" fmla="*/ 374564 h 417600"/>
                  <a:gd name="connsiteX3" fmla="*/ 201658 w 201700"/>
                  <a:gd name="connsiteY3" fmla="*/ 417426 h 417600"/>
                  <a:gd name="connsiteX4" fmla="*/ 79420 w 201700"/>
                  <a:gd name="connsiteY4" fmla="*/ 358689 h 417600"/>
                  <a:gd name="connsiteX5" fmla="*/ 28620 w 201700"/>
                  <a:gd name="connsiteY5" fmla="*/ 338051 h 417600"/>
                  <a:gd name="connsiteX6" fmla="*/ 28620 w 201700"/>
                  <a:gd name="connsiteY6" fmla="*/ 282489 h 417600"/>
                  <a:gd name="connsiteX7" fmla="*/ 57195 w 201700"/>
                  <a:gd name="connsiteY7" fmla="*/ 69764 h 417600"/>
                  <a:gd name="connsiteX8" fmla="*/ 79420 w 201700"/>
                  <a:gd name="connsiteY8" fmla="*/ 14201 h 4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00" h="417600">
                    <a:moveTo>
                      <a:pt x="79420" y="14201"/>
                    </a:moveTo>
                    <a:cubicBezTo>
                      <a:pt x="69895" y="54682"/>
                      <a:pt x="-2072" y="252591"/>
                      <a:pt x="45" y="312651"/>
                    </a:cubicBezTo>
                    <a:cubicBezTo>
                      <a:pt x="2162" y="372712"/>
                      <a:pt x="58518" y="357102"/>
                      <a:pt x="92120" y="374564"/>
                    </a:cubicBezTo>
                    <a:cubicBezTo>
                      <a:pt x="125722" y="392026"/>
                      <a:pt x="203775" y="420072"/>
                      <a:pt x="201658" y="417426"/>
                    </a:cubicBezTo>
                    <a:cubicBezTo>
                      <a:pt x="199541" y="414780"/>
                      <a:pt x="108260" y="371918"/>
                      <a:pt x="79420" y="358689"/>
                    </a:cubicBezTo>
                    <a:cubicBezTo>
                      <a:pt x="50580" y="345460"/>
                      <a:pt x="37087" y="350751"/>
                      <a:pt x="28620" y="338051"/>
                    </a:cubicBezTo>
                    <a:cubicBezTo>
                      <a:pt x="20153" y="325351"/>
                      <a:pt x="23857" y="327204"/>
                      <a:pt x="28620" y="282489"/>
                    </a:cubicBezTo>
                    <a:cubicBezTo>
                      <a:pt x="33382" y="237775"/>
                      <a:pt x="50845" y="111039"/>
                      <a:pt x="57195" y="69764"/>
                    </a:cubicBezTo>
                    <a:cubicBezTo>
                      <a:pt x="63545" y="28489"/>
                      <a:pt x="88945" y="-26280"/>
                      <a:pt x="79420" y="14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84513940-AD88-4704-A5D4-13D64EA8BE32}"/>
                  </a:ext>
                </a:extLst>
              </p:cNvPr>
              <p:cNvSpPr/>
              <p:nvPr/>
            </p:nvSpPr>
            <p:spPr>
              <a:xfrm>
                <a:off x="6162289" y="2713189"/>
                <a:ext cx="57983" cy="276334"/>
              </a:xfrm>
              <a:custGeom>
                <a:avLst/>
                <a:gdLst>
                  <a:gd name="connsiteX0" fmla="*/ 1974 w 57983"/>
                  <a:gd name="connsiteY0" fmla="*/ 3024 h 276334"/>
                  <a:gd name="connsiteX1" fmla="*/ 57536 w 57983"/>
                  <a:gd name="connsiteY1" fmla="*/ 271311 h 276334"/>
                  <a:gd name="connsiteX2" fmla="*/ 27374 w 57983"/>
                  <a:gd name="connsiteY2" fmla="*/ 174474 h 276334"/>
                  <a:gd name="connsiteX3" fmla="*/ 13086 w 57983"/>
                  <a:gd name="connsiteY3" fmla="*/ 128436 h 276334"/>
                  <a:gd name="connsiteX4" fmla="*/ 1974 w 57983"/>
                  <a:gd name="connsiteY4" fmla="*/ 3024 h 27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83" h="276334">
                    <a:moveTo>
                      <a:pt x="1974" y="3024"/>
                    </a:moveTo>
                    <a:cubicBezTo>
                      <a:pt x="9382" y="26837"/>
                      <a:pt x="53303" y="242736"/>
                      <a:pt x="57536" y="271311"/>
                    </a:cubicBezTo>
                    <a:cubicBezTo>
                      <a:pt x="61769" y="299886"/>
                      <a:pt x="34782" y="198287"/>
                      <a:pt x="27374" y="174474"/>
                    </a:cubicBezTo>
                    <a:cubicBezTo>
                      <a:pt x="19966" y="150662"/>
                      <a:pt x="15997" y="153836"/>
                      <a:pt x="13086" y="128436"/>
                    </a:cubicBezTo>
                    <a:cubicBezTo>
                      <a:pt x="10176" y="103036"/>
                      <a:pt x="-5434" y="-20789"/>
                      <a:pt x="1974" y="30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879E36D-CDE9-4C65-B7E1-6D676D959870}"/>
                  </a:ext>
                </a:extLst>
              </p:cNvPr>
              <p:cNvSpPr/>
              <p:nvPr/>
            </p:nvSpPr>
            <p:spPr>
              <a:xfrm>
                <a:off x="5741986" y="3075811"/>
                <a:ext cx="260354" cy="88134"/>
              </a:xfrm>
              <a:custGeom>
                <a:avLst/>
                <a:gdLst>
                  <a:gd name="connsiteX0" fmla="*/ 2 w 260354"/>
                  <a:gd name="connsiteY0" fmla="*/ 5527 h 88134"/>
                  <a:gd name="connsiteX1" fmla="*/ 138114 w 260354"/>
                  <a:gd name="connsiteY1" fmla="*/ 7114 h 88134"/>
                  <a:gd name="connsiteX2" fmla="*/ 260352 w 260354"/>
                  <a:gd name="connsiteY2" fmla="*/ 88077 h 88134"/>
                  <a:gd name="connsiteX3" fmla="*/ 141289 w 260354"/>
                  <a:gd name="connsiteY3" fmla="*/ 19814 h 88134"/>
                  <a:gd name="connsiteX4" fmla="*/ 2 w 260354"/>
                  <a:gd name="connsiteY4" fmla="*/ 552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4" h="88134">
                    <a:moveTo>
                      <a:pt x="2" y="5527"/>
                    </a:moveTo>
                    <a:cubicBezTo>
                      <a:pt x="-527" y="3410"/>
                      <a:pt x="94722" y="-6644"/>
                      <a:pt x="138114" y="7114"/>
                    </a:cubicBezTo>
                    <a:cubicBezTo>
                      <a:pt x="181506" y="20872"/>
                      <a:pt x="259823" y="85960"/>
                      <a:pt x="260352" y="88077"/>
                    </a:cubicBezTo>
                    <a:cubicBezTo>
                      <a:pt x="260881" y="90194"/>
                      <a:pt x="180977" y="33308"/>
                      <a:pt x="141289" y="19814"/>
                    </a:cubicBezTo>
                    <a:cubicBezTo>
                      <a:pt x="101601" y="6320"/>
                      <a:pt x="531" y="7644"/>
                      <a:pt x="2" y="5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DB80AEA9-DDC0-439F-A48B-1D35371200AC}"/>
                  </a:ext>
                </a:extLst>
              </p:cNvPr>
              <p:cNvSpPr/>
              <p:nvPr/>
            </p:nvSpPr>
            <p:spPr>
              <a:xfrm>
                <a:off x="6019068" y="3099334"/>
                <a:ext cx="287144" cy="61715"/>
              </a:xfrm>
              <a:custGeom>
                <a:avLst/>
                <a:gdLst>
                  <a:gd name="connsiteX0" fmla="*/ 732 w 287144"/>
                  <a:gd name="connsiteY0" fmla="*/ 58204 h 61715"/>
                  <a:gd name="connsiteX1" fmla="*/ 135670 w 287144"/>
                  <a:gd name="connsiteY1" fmla="*/ 56616 h 61715"/>
                  <a:gd name="connsiteX2" fmla="*/ 286482 w 287144"/>
                  <a:gd name="connsiteY2" fmla="*/ 2641 h 61715"/>
                  <a:gd name="connsiteX3" fmla="*/ 186470 w 287144"/>
                  <a:gd name="connsiteY3" fmla="*/ 12166 h 61715"/>
                  <a:gd name="connsiteX4" fmla="*/ 84870 w 287144"/>
                  <a:gd name="connsiteY4" fmla="*/ 45504 h 61715"/>
                  <a:gd name="connsiteX5" fmla="*/ 732 w 287144"/>
                  <a:gd name="connsiteY5" fmla="*/ 58204 h 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144" h="61715">
                    <a:moveTo>
                      <a:pt x="732" y="58204"/>
                    </a:moveTo>
                    <a:cubicBezTo>
                      <a:pt x="9199" y="60056"/>
                      <a:pt x="88045" y="65877"/>
                      <a:pt x="135670" y="56616"/>
                    </a:cubicBezTo>
                    <a:cubicBezTo>
                      <a:pt x="183295" y="47355"/>
                      <a:pt x="278015" y="10049"/>
                      <a:pt x="286482" y="2641"/>
                    </a:cubicBezTo>
                    <a:cubicBezTo>
                      <a:pt x="294949" y="-4767"/>
                      <a:pt x="220072" y="5022"/>
                      <a:pt x="186470" y="12166"/>
                    </a:cubicBezTo>
                    <a:cubicBezTo>
                      <a:pt x="152868" y="19310"/>
                      <a:pt x="110270" y="39418"/>
                      <a:pt x="84870" y="45504"/>
                    </a:cubicBezTo>
                    <a:cubicBezTo>
                      <a:pt x="59470" y="51589"/>
                      <a:pt x="-7735" y="56352"/>
                      <a:pt x="732" y="58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53A52513-95CF-4174-A0C8-663A0AF8CC2C}"/>
                  </a:ext>
                </a:extLst>
              </p:cNvPr>
              <p:cNvSpPr/>
              <p:nvPr/>
            </p:nvSpPr>
            <p:spPr>
              <a:xfrm>
                <a:off x="6244726" y="3073375"/>
                <a:ext cx="209146" cy="87572"/>
              </a:xfrm>
              <a:custGeom>
                <a:avLst/>
                <a:gdLst>
                  <a:gd name="connsiteX0" fmla="*/ 499 w 209146"/>
                  <a:gd name="connsiteY0" fmla="*/ 25 h 87572"/>
                  <a:gd name="connsiteX1" fmla="*/ 110037 w 209146"/>
                  <a:gd name="connsiteY1" fmla="*/ 15900 h 87572"/>
                  <a:gd name="connsiteX2" fmla="*/ 206874 w 209146"/>
                  <a:gd name="connsiteY2" fmla="*/ 87338 h 87572"/>
                  <a:gd name="connsiteX3" fmla="*/ 176712 w 209146"/>
                  <a:gd name="connsiteY3" fmla="*/ 38125 h 87572"/>
                  <a:gd name="connsiteX4" fmla="*/ 156074 w 209146"/>
                  <a:gd name="connsiteY4" fmla="*/ 17488 h 87572"/>
                  <a:gd name="connsiteX5" fmla="*/ 499 w 209146"/>
                  <a:gd name="connsiteY5" fmla="*/ 25 h 8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146" h="87572">
                    <a:moveTo>
                      <a:pt x="499" y="25"/>
                    </a:moveTo>
                    <a:cubicBezTo>
                      <a:pt x="-7174" y="-240"/>
                      <a:pt x="75641" y="1348"/>
                      <a:pt x="110037" y="15900"/>
                    </a:cubicBezTo>
                    <a:cubicBezTo>
                      <a:pt x="144433" y="30452"/>
                      <a:pt x="195762" y="83634"/>
                      <a:pt x="206874" y="87338"/>
                    </a:cubicBezTo>
                    <a:cubicBezTo>
                      <a:pt x="217986" y="91042"/>
                      <a:pt x="185179" y="49767"/>
                      <a:pt x="176712" y="38125"/>
                    </a:cubicBezTo>
                    <a:cubicBezTo>
                      <a:pt x="168245" y="26483"/>
                      <a:pt x="186766" y="27542"/>
                      <a:pt x="156074" y="17488"/>
                    </a:cubicBezTo>
                    <a:cubicBezTo>
                      <a:pt x="125382" y="7434"/>
                      <a:pt x="8172" y="290"/>
                      <a:pt x="499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7448633-2BF3-4127-91FF-8CF5B1F6DCFD}"/>
                  </a:ext>
                </a:extLst>
              </p:cNvPr>
              <p:cNvSpPr/>
              <p:nvPr/>
            </p:nvSpPr>
            <p:spPr>
              <a:xfrm>
                <a:off x="5916486" y="3286045"/>
                <a:ext cx="91437" cy="162014"/>
              </a:xfrm>
              <a:custGeom>
                <a:avLst/>
                <a:gdLst>
                  <a:gd name="connsiteX0" fmla="*/ 127 w 91437"/>
                  <a:gd name="connsiteY0" fmla="*/ 80 h 162014"/>
                  <a:gd name="connsiteX1" fmla="*/ 68389 w 91437"/>
                  <a:gd name="connsiteY1" fmla="*/ 106443 h 162014"/>
                  <a:gd name="connsiteX2" fmla="*/ 87439 w 91437"/>
                  <a:gd name="connsiteY2" fmla="*/ 162005 h 162014"/>
                  <a:gd name="connsiteX3" fmla="*/ 87439 w 91437"/>
                  <a:gd name="connsiteY3" fmla="*/ 111205 h 162014"/>
                  <a:gd name="connsiteX4" fmla="*/ 87439 w 91437"/>
                  <a:gd name="connsiteY4" fmla="*/ 88980 h 162014"/>
                  <a:gd name="connsiteX5" fmla="*/ 127 w 91437"/>
                  <a:gd name="connsiteY5" fmla="*/ 80 h 16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37" h="162014">
                    <a:moveTo>
                      <a:pt x="127" y="80"/>
                    </a:moveTo>
                    <a:cubicBezTo>
                      <a:pt x="-3048" y="2991"/>
                      <a:pt x="53837" y="79455"/>
                      <a:pt x="68389" y="106443"/>
                    </a:cubicBezTo>
                    <a:cubicBezTo>
                      <a:pt x="82941" y="133431"/>
                      <a:pt x="84264" y="161211"/>
                      <a:pt x="87439" y="162005"/>
                    </a:cubicBezTo>
                    <a:cubicBezTo>
                      <a:pt x="90614" y="162799"/>
                      <a:pt x="87439" y="111205"/>
                      <a:pt x="87439" y="111205"/>
                    </a:cubicBezTo>
                    <a:cubicBezTo>
                      <a:pt x="87439" y="99034"/>
                      <a:pt x="96435" y="104061"/>
                      <a:pt x="87439" y="88980"/>
                    </a:cubicBezTo>
                    <a:cubicBezTo>
                      <a:pt x="78443" y="73899"/>
                      <a:pt x="3302" y="-2831"/>
                      <a:pt x="127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12603A60-A360-4F4B-A628-1277B13583D5}"/>
                  </a:ext>
                </a:extLst>
              </p:cNvPr>
              <p:cNvSpPr/>
              <p:nvPr/>
            </p:nvSpPr>
            <p:spPr>
              <a:xfrm>
                <a:off x="6140449" y="3267051"/>
                <a:ext cx="66699" cy="190742"/>
              </a:xfrm>
              <a:custGeom>
                <a:avLst/>
                <a:gdLst>
                  <a:gd name="connsiteX0" fmla="*/ 28576 w 66699"/>
                  <a:gd name="connsiteY0" fmla="*/ 24 h 190742"/>
                  <a:gd name="connsiteX1" fmla="*/ 44451 w 66699"/>
                  <a:gd name="connsiteY1" fmla="*/ 103212 h 190742"/>
                  <a:gd name="connsiteX2" fmla="*/ 1 w 66699"/>
                  <a:gd name="connsiteY2" fmla="*/ 190524 h 190742"/>
                  <a:gd name="connsiteX3" fmla="*/ 46039 w 66699"/>
                  <a:gd name="connsiteY3" fmla="*/ 127024 h 190742"/>
                  <a:gd name="connsiteX4" fmla="*/ 66676 w 66699"/>
                  <a:gd name="connsiteY4" fmla="*/ 93687 h 190742"/>
                  <a:gd name="connsiteX5" fmla="*/ 28576 w 66699"/>
                  <a:gd name="connsiteY5" fmla="*/ 24 h 19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99" h="190742">
                    <a:moveTo>
                      <a:pt x="28576" y="24"/>
                    </a:moveTo>
                    <a:cubicBezTo>
                      <a:pt x="24872" y="1611"/>
                      <a:pt x="49213" y="71462"/>
                      <a:pt x="44451" y="103212"/>
                    </a:cubicBezTo>
                    <a:cubicBezTo>
                      <a:pt x="39689" y="134962"/>
                      <a:pt x="-264" y="186555"/>
                      <a:pt x="1" y="190524"/>
                    </a:cubicBezTo>
                    <a:cubicBezTo>
                      <a:pt x="266" y="194493"/>
                      <a:pt x="34927" y="143164"/>
                      <a:pt x="46039" y="127024"/>
                    </a:cubicBezTo>
                    <a:cubicBezTo>
                      <a:pt x="57152" y="110885"/>
                      <a:pt x="65618" y="114324"/>
                      <a:pt x="66676" y="93687"/>
                    </a:cubicBezTo>
                    <a:cubicBezTo>
                      <a:pt x="67734" y="73050"/>
                      <a:pt x="32280" y="-1563"/>
                      <a:pt x="28576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AD954A10-C270-4A5C-AAB1-C33962991822}"/>
                  </a:ext>
                </a:extLst>
              </p:cNvPr>
              <p:cNvSpPr/>
              <p:nvPr/>
            </p:nvSpPr>
            <p:spPr>
              <a:xfrm>
                <a:off x="5554022" y="3499801"/>
                <a:ext cx="535666" cy="120422"/>
              </a:xfrm>
              <a:custGeom>
                <a:avLst/>
                <a:gdLst>
                  <a:gd name="connsiteX0" fmla="*/ 641 w 535666"/>
                  <a:gd name="connsiteY0" fmla="*/ 46674 h 120422"/>
                  <a:gd name="connsiteX1" fmla="*/ 264166 w 535666"/>
                  <a:gd name="connsiteY1" fmla="*/ 37149 h 120422"/>
                  <a:gd name="connsiteX2" fmla="*/ 345128 w 535666"/>
                  <a:gd name="connsiteY2" fmla="*/ 2224 h 120422"/>
                  <a:gd name="connsiteX3" fmla="*/ 516578 w 535666"/>
                  <a:gd name="connsiteY3" fmla="*/ 108587 h 120422"/>
                  <a:gd name="connsiteX4" fmla="*/ 522928 w 535666"/>
                  <a:gd name="connsiteY4" fmla="*/ 111762 h 120422"/>
                  <a:gd name="connsiteX5" fmla="*/ 440378 w 535666"/>
                  <a:gd name="connsiteY5" fmla="*/ 54612 h 120422"/>
                  <a:gd name="connsiteX6" fmla="*/ 356241 w 535666"/>
                  <a:gd name="connsiteY6" fmla="*/ 30799 h 120422"/>
                  <a:gd name="connsiteX7" fmla="*/ 237178 w 535666"/>
                  <a:gd name="connsiteY7" fmla="*/ 26037 h 120422"/>
                  <a:gd name="connsiteX8" fmla="*/ 191141 w 535666"/>
                  <a:gd name="connsiteY8" fmla="*/ 14924 h 120422"/>
                  <a:gd name="connsiteX9" fmla="*/ 641 w 535666"/>
                  <a:gd name="connsiteY9" fmla="*/ 46674 h 12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666" h="120422">
                    <a:moveTo>
                      <a:pt x="641" y="46674"/>
                    </a:moveTo>
                    <a:cubicBezTo>
                      <a:pt x="12812" y="50378"/>
                      <a:pt x="206752" y="44557"/>
                      <a:pt x="264166" y="37149"/>
                    </a:cubicBezTo>
                    <a:cubicBezTo>
                      <a:pt x="321580" y="29741"/>
                      <a:pt x="303059" y="-9682"/>
                      <a:pt x="345128" y="2224"/>
                    </a:cubicBezTo>
                    <a:cubicBezTo>
                      <a:pt x="387197" y="14130"/>
                      <a:pt x="486945" y="90331"/>
                      <a:pt x="516578" y="108587"/>
                    </a:cubicBezTo>
                    <a:cubicBezTo>
                      <a:pt x="546211" y="126843"/>
                      <a:pt x="535628" y="120758"/>
                      <a:pt x="522928" y="111762"/>
                    </a:cubicBezTo>
                    <a:cubicBezTo>
                      <a:pt x="510228" y="102766"/>
                      <a:pt x="468159" y="68106"/>
                      <a:pt x="440378" y="54612"/>
                    </a:cubicBezTo>
                    <a:cubicBezTo>
                      <a:pt x="412597" y="41118"/>
                      <a:pt x="390108" y="35561"/>
                      <a:pt x="356241" y="30799"/>
                    </a:cubicBezTo>
                    <a:cubicBezTo>
                      <a:pt x="322374" y="26037"/>
                      <a:pt x="264695" y="28683"/>
                      <a:pt x="237178" y="26037"/>
                    </a:cubicBezTo>
                    <a:cubicBezTo>
                      <a:pt x="209661" y="23391"/>
                      <a:pt x="229241" y="10955"/>
                      <a:pt x="191141" y="14924"/>
                    </a:cubicBezTo>
                    <a:cubicBezTo>
                      <a:pt x="153041" y="18893"/>
                      <a:pt x="-11530" y="42970"/>
                      <a:pt x="641" y="466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CADB6A54-27DD-456E-BB35-F9D4D1481595}"/>
                  </a:ext>
                </a:extLst>
              </p:cNvPr>
              <p:cNvSpPr/>
              <p:nvPr/>
            </p:nvSpPr>
            <p:spPr>
              <a:xfrm>
                <a:off x="6011012" y="3530301"/>
                <a:ext cx="593028" cy="58861"/>
              </a:xfrm>
              <a:custGeom>
                <a:avLst/>
                <a:gdLst>
                  <a:gd name="connsiteX0" fmla="*/ 62763 w 593028"/>
                  <a:gd name="connsiteY0" fmla="*/ 57449 h 58861"/>
                  <a:gd name="connsiteX1" fmla="*/ 259613 w 593028"/>
                  <a:gd name="connsiteY1" fmla="*/ 33637 h 58861"/>
                  <a:gd name="connsiteX2" fmla="*/ 242151 w 593028"/>
                  <a:gd name="connsiteY2" fmla="*/ 22524 h 58861"/>
                  <a:gd name="connsiteX3" fmla="*/ 434238 w 593028"/>
                  <a:gd name="connsiteY3" fmla="*/ 25699 h 58861"/>
                  <a:gd name="connsiteX4" fmla="*/ 592988 w 593028"/>
                  <a:gd name="connsiteY4" fmla="*/ 47924 h 58861"/>
                  <a:gd name="connsiteX5" fmla="*/ 448526 w 593028"/>
                  <a:gd name="connsiteY5" fmla="*/ 28874 h 58861"/>
                  <a:gd name="connsiteX6" fmla="*/ 338988 w 593028"/>
                  <a:gd name="connsiteY6" fmla="*/ 28874 h 58861"/>
                  <a:gd name="connsiteX7" fmla="*/ 253263 w 593028"/>
                  <a:gd name="connsiteY7" fmla="*/ 299 h 58861"/>
                  <a:gd name="connsiteX8" fmla="*/ 8788 w 593028"/>
                  <a:gd name="connsiteY8" fmla="*/ 49512 h 58861"/>
                  <a:gd name="connsiteX9" fmla="*/ 62763 w 593028"/>
                  <a:gd name="connsiteY9" fmla="*/ 57449 h 5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028" h="58861">
                    <a:moveTo>
                      <a:pt x="62763" y="57449"/>
                    </a:moveTo>
                    <a:cubicBezTo>
                      <a:pt x="104567" y="54803"/>
                      <a:pt x="229715" y="39458"/>
                      <a:pt x="259613" y="33637"/>
                    </a:cubicBezTo>
                    <a:cubicBezTo>
                      <a:pt x="289511" y="27816"/>
                      <a:pt x="213047" y="23847"/>
                      <a:pt x="242151" y="22524"/>
                    </a:cubicBezTo>
                    <a:cubicBezTo>
                      <a:pt x="271255" y="21201"/>
                      <a:pt x="375765" y="21466"/>
                      <a:pt x="434238" y="25699"/>
                    </a:cubicBezTo>
                    <a:cubicBezTo>
                      <a:pt x="492711" y="29932"/>
                      <a:pt x="590607" y="47395"/>
                      <a:pt x="592988" y="47924"/>
                    </a:cubicBezTo>
                    <a:cubicBezTo>
                      <a:pt x="595369" y="48453"/>
                      <a:pt x="490859" y="32049"/>
                      <a:pt x="448526" y="28874"/>
                    </a:cubicBezTo>
                    <a:cubicBezTo>
                      <a:pt x="406193" y="25699"/>
                      <a:pt x="371532" y="33636"/>
                      <a:pt x="338988" y="28874"/>
                    </a:cubicBezTo>
                    <a:cubicBezTo>
                      <a:pt x="306444" y="24112"/>
                      <a:pt x="308296" y="-3141"/>
                      <a:pt x="253263" y="299"/>
                    </a:cubicBezTo>
                    <a:cubicBezTo>
                      <a:pt x="198230" y="3739"/>
                      <a:pt x="35511" y="39193"/>
                      <a:pt x="8788" y="49512"/>
                    </a:cubicBezTo>
                    <a:cubicBezTo>
                      <a:pt x="-17935" y="59831"/>
                      <a:pt x="20959" y="60095"/>
                      <a:pt x="62763" y="57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432A80B9-5857-4920-AF7B-6246531DF323}"/>
                  </a:ext>
                </a:extLst>
              </p:cNvPr>
              <p:cNvSpPr/>
              <p:nvPr/>
            </p:nvSpPr>
            <p:spPr>
              <a:xfrm>
                <a:off x="5509877" y="3608878"/>
                <a:ext cx="527400" cy="99704"/>
              </a:xfrm>
              <a:custGeom>
                <a:avLst/>
                <a:gdLst>
                  <a:gd name="connsiteX0" fmla="*/ 336 w 527400"/>
                  <a:gd name="connsiteY0" fmla="*/ 2685 h 99704"/>
                  <a:gd name="connsiteX1" fmla="*/ 154323 w 527400"/>
                  <a:gd name="connsiteY1" fmla="*/ 37610 h 99704"/>
                  <a:gd name="connsiteX2" fmla="*/ 338473 w 527400"/>
                  <a:gd name="connsiteY2" fmla="*/ 31260 h 99704"/>
                  <a:gd name="connsiteX3" fmla="*/ 527386 w 527400"/>
                  <a:gd name="connsiteY3" fmla="*/ 99522 h 99704"/>
                  <a:gd name="connsiteX4" fmla="*/ 328948 w 527400"/>
                  <a:gd name="connsiteY4" fmla="*/ 7447 h 99704"/>
                  <a:gd name="connsiteX5" fmla="*/ 222586 w 527400"/>
                  <a:gd name="connsiteY5" fmla="*/ 7447 h 99704"/>
                  <a:gd name="connsiteX6" fmla="*/ 116223 w 527400"/>
                  <a:gd name="connsiteY6" fmla="*/ 23322 h 99704"/>
                  <a:gd name="connsiteX7" fmla="*/ 336 w 527400"/>
                  <a:gd name="connsiteY7" fmla="*/ 2685 h 9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400" h="99704">
                    <a:moveTo>
                      <a:pt x="336" y="2685"/>
                    </a:moveTo>
                    <a:cubicBezTo>
                      <a:pt x="6686" y="5066"/>
                      <a:pt x="97967" y="32848"/>
                      <a:pt x="154323" y="37610"/>
                    </a:cubicBezTo>
                    <a:cubicBezTo>
                      <a:pt x="210679" y="42372"/>
                      <a:pt x="276296" y="20941"/>
                      <a:pt x="338473" y="31260"/>
                    </a:cubicBezTo>
                    <a:cubicBezTo>
                      <a:pt x="400650" y="41579"/>
                      <a:pt x="528974" y="103491"/>
                      <a:pt x="527386" y="99522"/>
                    </a:cubicBezTo>
                    <a:cubicBezTo>
                      <a:pt x="525799" y="95553"/>
                      <a:pt x="379748" y="22793"/>
                      <a:pt x="328948" y="7447"/>
                    </a:cubicBezTo>
                    <a:cubicBezTo>
                      <a:pt x="278148" y="-7899"/>
                      <a:pt x="258040" y="4801"/>
                      <a:pt x="222586" y="7447"/>
                    </a:cubicBezTo>
                    <a:cubicBezTo>
                      <a:pt x="187132" y="10093"/>
                      <a:pt x="153265" y="26232"/>
                      <a:pt x="116223" y="23322"/>
                    </a:cubicBezTo>
                    <a:cubicBezTo>
                      <a:pt x="79181" y="20412"/>
                      <a:pt x="-6014" y="304"/>
                      <a:pt x="336" y="26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2D28410-C507-4C4C-BAFF-87A15650C8DE}"/>
                  </a:ext>
                </a:extLst>
              </p:cNvPr>
              <p:cNvSpPr/>
              <p:nvPr/>
            </p:nvSpPr>
            <p:spPr>
              <a:xfrm>
                <a:off x="6032498" y="3625717"/>
                <a:ext cx="545749" cy="58889"/>
              </a:xfrm>
              <a:custGeom>
                <a:avLst/>
                <a:gdLst>
                  <a:gd name="connsiteX0" fmla="*/ 2 w 545749"/>
                  <a:gd name="connsiteY0" fmla="*/ 41408 h 58889"/>
                  <a:gd name="connsiteX1" fmla="*/ 268290 w 545749"/>
                  <a:gd name="connsiteY1" fmla="*/ 20771 h 58889"/>
                  <a:gd name="connsiteX2" fmla="*/ 539752 w 545749"/>
                  <a:gd name="connsiteY2" fmla="*/ 58871 h 58889"/>
                  <a:gd name="connsiteX3" fmla="*/ 447677 w 545749"/>
                  <a:gd name="connsiteY3" fmla="*/ 25533 h 58889"/>
                  <a:gd name="connsiteX4" fmla="*/ 347665 w 545749"/>
                  <a:gd name="connsiteY4" fmla="*/ 6483 h 58889"/>
                  <a:gd name="connsiteX5" fmla="*/ 273052 w 545749"/>
                  <a:gd name="connsiteY5" fmla="*/ 1721 h 58889"/>
                  <a:gd name="connsiteX6" fmla="*/ 2 w 545749"/>
                  <a:gd name="connsiteY6" fmla="*/ 41408 h 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749" h="58889">
                    <a:moveTo>
                      <a:pt x="2" y="41408"/>
                    </a:moveTo>
                    <a:cubicBezTo>
                      <a:pt x="-792" y="44583"/>
                      <a:pt x="178332" y="17860"/>
                      <a:pt x="268290" y="20771"/>
                    </a:cubicBezTo>
                    <a:cubicBezTo>
                      <a:pt x="358248" y="23682"/>
                      <a:pt x="509854" y="58077"/>
                      <a:pt x="539752" y="58871"/>
                    </a:cubicBezTo>
                    <a:cubicBezTo>
                      <a:pt x="569650" y="59665"/>
                      <a:pt x="479692" y="34264"/>
                      <a:pt x="447677" y="25533"/>
                    </a:cubicBezTo>
                    <a:cubicBezTo>
                      <a:pt x="415662" y="16802"/>
                      <a:pt x="376769" y="10452"/>
                      <a:pt x="347665" y="6483"/>
                    </a:cubicBezTo>
                    <a:cubicBezTo>
                      <a:pt x="318561" y="2514"/>
                      <a:pt x="327556" y="-2777"/>
                      <a:pt x="273052" y="1721"/>
                    </a:cubicBezTo>
                    <a:cubicBezTo>
                      <a:pt x="218548" y="6219"/>
                      <a:pt x="796" y="38233"/>
                      <a:pt x="2" y="41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115FF91-9E2A-4271-942B-11D44B5B9688}"/>
                  </a:ext>
                </a:extLst>
              </p:cNvPr>
              <p:cNvSpPr/>
              <p:nvPr/>
            </p:nvSpPr>
            <p:spPr>
              <a:xfrm>
                <a:off x="6469049" y="3540876"/>
                <a:ext cx="193814" cy="187631"/>
              </a:xfrm>
              <a:custGeom>
                <a:avLst/>
                <a:gdLst>
                  <a:gd name="connsiteX0" fmla="*/ 14 w 193814"/>
                  <a:gd name="connsiteY0" fmla="*/ 837 h 187631"/>
                  <a:gd name="connsiteX1" fmla="*/ 163526 w 193814"/>
                  <a:gd name="connsiteY1" fmla="*/ 30999 h 187631"/>
                  <a:gd name="connsiteX2" fmla="*/ 187339 w 193814"/>
                  <a:gd name="connsiteY2" fmla="*/ 56399 h 187631"/>
                  <a:gd name="connsiteX3" fmla="*/ 120664 w 193814"/>
                  <a:gd name="connsiteY3" fmla="*/ 134187 h 187631"/>
                  <a:gd name="connsiteX4" fmla="*/ 95264 w 193814"/>
                  <a:gd name="connsiteY4" fmla="*/ 186574 h 187631"/>
                  <a:gd name="connsiteX5" fmla="*/ 188926 w 193814"/>
                  <a:gd name="connsiteY5" fmla="*/ 86562 h 187631"/>
                  <a:gd name="connsiteX6" fmla="*/ 177814 w 193814"/>
                  <a:gd name="connsiteY6" fmla="*/ 19887 h 187631"/>
                  <a:gd name="connsiteX7" fmla="*/ 154001 w 193814"/>
                  <a:gd name="connsiteY7" fmla="*/ 10362 h 187631"/>
                  <a:gd name="connsiteX8" fmla="*/ 14 w 193814"/>
                  <a:gd name="connsiteY8" fmla="*/ 837 h 18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814" h="187631">
                    <a:moveTo>
                      <a:pt x="14" y="837"/>
                    </a:moveTo>
                    <a:cubicBezTo>
                      <a:pt x="1601" y="4276"/>
                      <a:pt x="132305" y="21739"/>
                      <a:pt x="163526" y="30999"/>
                    </a:cubicBezTo>
                    <a:cubicBezTo>
                      <a:pt x="194747" y="40259"/>
                      <a:pt x="194483" y="39201"/>
                      <a:pt x="187339" y="56399"/>
                    </a:cubicBezTo>
                    <a:cubicBezTo>
                      <a:pt x="180195" y="73597"/>
                      <a:pt x="136010" y="112491"/>
                      <a:pt x="120664" y="134187"/>
                    </a:cubicBezTo>
                    <a:cubicBezTo>
                      <a:pt x="105318" y="155883"/>
                      <a:pt x="83887" y="194511"/>
                      <a:pt x="95264" y="186574"/>
                    </a:cubicBezTo>
                    <a:cubicBezTo>
                      <a:pt x="106641" y="178637"/>
                      <a:pt x="175168" y="114343"/>
                      <a:pt x="188926" y="86562"/>
                    </a:cubicBezTo>
                    <a:cubicBezTo>
                      <a:pt x="202684" y="58781"/>
                      <a:pt x="183635" y="32587"/>
                      <a:pt x="177814" y="19887"/>
                    </a:cubicBezTo>
                    <a:cubicBezTo>
                      <a:pt x="171993" y="7187"/>
                      <a:pt x="177284" y="15389"/>
                      <a:pt x="154001" y="10362"/>
                    </a:cubicBezTo>
                    <a:cubicBezTo>
                      <a:pt x="130718" y="5335"/>
                      <a:pt x="-1573" y="-2602"/>
                      <a:pt x="14" y="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D18A3E1-1461-4F29-9E86-90DDBAD76BBA}"/>
                  </a:ext>
                </a:extLst>
              </p:cNvPr>
              <p:cNvSpPr/>
              <p:nvPr/>
            </p:nvSpPr>
            <p:spPr>
              <a:xfrm>
                <a:off x="5691226" y="3699617"/>
                <a:ext cx="277985" cy="139794"/>
              </a:xfrm>
              <a:custGeom>
                <a:avLst/>
                <a:gdLst>
                  <a:gd name="connsiteX0" fmla="*/ 1549 w 277985"/>
                  <a:gd name="connsiteY0" fmla="*/ 2433 h 139794"/>
                  <a:gd name="connsiteX1" fmla="*/ 268249 w 277985"/>
                  <a:gd name="connsiteY1" fmla="*/ 137371 h 139794"/>
                  <a:gd name="connsiteX2" fmla="*/ 214274 w 277985"/>
                  <a:gd name="connsiteY2" fmla="*/ 86571 h 139794"/>
                  <a:gd name="connsiteX3" fmla="*/ 160299 w 277985"/>
                  <a:gd name="connsiteY3" fmla="*/ 53233 h 139794"/>
                  <a:gd name="connsiteX4" fmla="*/ 1549 w 277985"/>
                  <a:gd name="connsiteY4" fmla="*/ 2433 h 13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985" h="139794">
                    <a:moveTo>
                      <a:pt x="1549" y="2433"/>
                    </a:moveTo>
                    <a:cubicBezTo>
                      <a:pt x="19541" y="16456"/>
                      <a:pt x="232795" y="123348"/>
                      <a:pt x="268249" y="137371"/>
                    </a:cubicBezTo>
                    <a:cubicBezTo>
                      <a:pt x="303703" y="151394"/>
                      <a:pt x="232266" y="100594"/>
                      <a:pt x="214274" y="86571"/>
                    </a:cubicBezTo>
                    <a:cubicBezTo>
                      <a:pt x="196282" y="72548"/>
                      <a:pt x="193107" y="67521"/>
                      <a:pt x="160299" y="53233"/>
                    </a:cubicBezTo>
                    <a:cubicBezTo>
                      <a:pt x="127491" y="38946"/>
                      <a:pt x="-16443" y="-11590"/>
                      <a:pt x="1549" y="24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BF1630B4-7EDA-4E17-B16F-1E109317876A}"/>
                  </a:ext>
                </a:extLst>
              </p:cNvPr>
              <p:cNvSpPr/>
              <p:nvPr/>
            </p:nvSpPr>
            <p:spPr>
              <a:xfrm>
                <a:off x="5980033" y="3792877"/>
                <a:ext cx="385475" cy="75862"/>
              </a:xfrm>
              <a:custGeom>
                <a:avLst/>
                <a:gdLst>
                  <a:gd name="connsiteX0" fmla="*/ 80 w 385475"/>
                  <a:gd name="connsiteY0" fmla="*/ 26648 h 75862"/>
                  <a:gd name="connsiteX1" fmla="*/ 168355 w 385475"/>
                  <a:gd name="connsiteY1" fmla="*/ 10773 h 75862"/>
                  <a:gd name="connsiteX2" fmla="*/ 382667 w 385475"/>
                  <a:gd name="connsiteY2" fmla="*/ 75861 h 75862"/>
                  <a:gd name="connsiteX3" fmla="*/ 284242 w 385475"/>
                  <a:gd name="connsiteY3" fmla="*/ 12361 h 75862"/>
                  <a:gd name="connsiteX4" fmla="*/ 188992 w 385475"/>
                  <a:gd name="connsiteY4" fmla="*/ 1248 h 75862"/>
                  <a:gd name="connsiteX5" fmla="*/ 80 w 385475"/>
                  <a:gd name="connsiteY5" fmla="*/ 26648 h 7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475" h="75862">
                    <a:moveTo>
                      <a:pt x="80" y="26648"/>
                    </a:moveTo>
                    <a:cubicBezTo>
                      <a:pt x="-3359" y="28235"/>
                      <a:pt x="104591" y="2571"/>
                      <a:pt x="168355" y="10773"/>
                    </a:cubicBezTo>
                    <a:cubicBezTo>
                      <a:pt x="232119" y="18975"/>
                      <a:pt x="363353" y="75596"/>
                      <a:pt x="382667" y="75861"/>
                    </a:cubicBezTo>
                    <a:cubicBezTo>
                      <a:pt x="401981" y="76126"/>
                      <a:pt x="316521" y="24796"/>
                      <a:pt x="284242" y="12361"/>
                    </a:cubicBezTo>
                    <a:cubicBezTo>
                      <a:pt x="251963" y="-74"/>
                      <a:pt x="237940" y="-1662"/>
                      <a:pt x="188992" y="1248"/>
                    </a:cubicBezTo>
                    <a:cubicBezTo>
                      <a:pt x="140044" y="4158"/>
                      <a:pt x="3519" y="25061"/>
                      <a:pt x="80" y="266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D4278C7-7226-4AF3-99DC-E44FF0D56532}"/>
                  </a:ext>
                </a:extLst>
              </p:cNvPr>
              <p:cNvSpPr/>
              <p:nvPr/>
            </p:nvSpPr>
            <p:spPr>
              <a:xfrm>
                <a:off x="6373631" y="3701310"/>
                <a:ext cx="156079" cy="162824"/>
              </a:xfrm>
              <a:custGeom>
                <a:avLst/>
                <a:gdLst>
                  <a:gd name="connsiteX0" fmla="*/ 155757 w 156079"/>
                  <a:gd name="connsiteY0" fmla="*/ 8678 h 162824"/>
                  <a:gd name="connsiteX1" fmla="*/ 9707 w 156079"/>
                  <a:gd name="connsiteY1" fmla="*/ 3915 h 162824"/>
                  <a:gd name="connsiteX2" fmla="*/ 44632 w 156079"/>
                  <a:gd name="connsiteY2" fmla="*/ 69003 h 162824"/>
                  <a:gd name="connsiteX3" fmla="*/ 182 w 156079"/>
                  <a:gd name="connsiteY3" fmla="*/ 162665 h 162824"/>
                  <a:gd name="connsiteX4" fmla="*/ 65269 w 156079"/>
                  <a:gd name="connsiteY4" fmla="*/ 45190 h 162824"/>
                  <a:gd name="connsiteX5" fmla="*/ 49394 w 156079"/>
                  <a:gd name="connsiteY5" fmla="*/ 19790 h 162824"/>
                  <a:gd name="connsiteX6" fmla="*/ 155757 w 156079"/>
                  <a:gd name="connsiteY6" fmla="*/ 8678 h 16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079" h="162824">
                    <a:moveTo>
                      <a:pt x="155757" y="8678"/>
                    </a:moveTo>
                    <a:cubicBezTo>
                      <a:pt x="149142" y="6032"/>
                      <a:pt x="28228" y="-6139"/>
                      <a:pt x="9707" y="3915"/>
                    </a:cubicBezTo>
                    <a:cubicBezTo>
                      <a:pt x="-8814" y="13969"/>
                      <a:pt x="46219" y="42545"/>
                      <a:pt x="44632" y="69003"/>
                    </a:cubicBezTo>
                    <a:cubicBezTo>
                      <a:pt x="43044" y="95461"/>
                      <a:pt x="-3257" y="166634"/>
                      <a:pt x="182" y="162665"/>
                    </a:cubicBezTo>
                    <a:cubicBezTo>
                      <a:pt x="3621" y="158696"/>
                      <a:pt x="57067" y="69002"/>
                      <a:pt x="65269" y="45190"/>
                    </a:cubicBezTo>
                    <a:cubicBezTo>
                      <a:pt x="73471" y="21378"/>
                      <a:pt x="33519" y="26404"/>
                      <a:pt x="49394" y="19790"/>
                    </a:cubicBezTo>
                    <a:cubicBezTo>
                      <a:pt x="65269" y="13176"/>
                      <a:pt x="162372" y="11324"/>
                      <a:pt x="155757" y="86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1E86B6DB-B31C-4963-8642-8C3597198A06}"/>
                  </a:ext>
                </a:extLst>
              </p:cNvPr>
              <p:cNvSpPr/>
              <p:nvPr/>
            </p:nvSpPr>
            <p:spPr>
              <a:xfrm>
                <a:off x="6030807" y="3688818"/>
                <a:ext cx="370307" cy="33297"/>
              </a:xfrm>
              <a:custGeom>
                <a:avLst/>
                <a:gdLst>
                  <a:gd name="connsiteX0" fmla="*/ 106 w 370307"/>
                  <a:gd name="connsiteY0" fmla="*/ 32282 h 33297"/>
                  <a:gd name="connsiteX1" fmla="*/ 231881 w 370307"/>
                  <a:gd name="connsiteY1" fmla="*/ 24345 h 33297"/>
                  <a:gd name="connsiteX2" fmla="*/ 369993 w 370307"/>
                  <a:gd name="connsiteY2" fmla="*/ 13232 h 33297"/>
                  <a:gd name="connsiteX3" fmla="*/ 262043 w 370307"/>
                  <a:gd name="connsiteY3" fmla="*/ 532 h 33297"/>
                  <a:gd name="connsiteX4" fmla="*/ 106 w 370307"/>
                  <a:gd name="connsiteY4" fmla="*/ 32282 h 3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307" h="33297">
                    <a:moveTo>
                      <a:pt x="106" y="32282"/>
                    </a:moveTo>
                    <a:cubicBezTo>
                      <a:pt x="-4921" y="36251"/>
                      <a:pt x="170233" y="27520"/>
                      <a:pt x="231881" y="24345"/>
                    </a:cubicBezTo>
                    <a:cubicBezTo>
                      <a:pt x="293529" y="21170"/>
                      <a:pt x="364966" y="17201"/>
                      <a:pt x="369993" y="13232"/>
                    </a:cubicBezTo>
                    <a:cubicBezTo>
                      <a:pt x="375020" y="9263"/>
                      <a:pt x="318928" y="-2643"/>
                      <a:pt x="262043" y="532"/>
                    </a:cubicBezTo>
                    <a:cubicBezTo>
                      <a:pt x="205158" y="3707"/>
                      <a:pt x="5133" y="28313"/>
                      <a:pt x="106" y="32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B81F0F7-1076-4C17-8841-E2B67F39546A}"/>
                  </a:ext>
                </a:extLst>
              </p:cNvPr>
              <p:cNvSpPr/>
              <p:nvPr/>
            </p:nvSpPr>
            <p:spPr>
              <a:xfrm>
                <a:off x="5724171" y="3651922"/>
                <a:ext cx="277037" cy="93167"/>
              </a:xfrm>
              <a:custGeom>
                <a:avLst/>
                <a:gdLst>
                  <a:gd name="connsiteX0" fmla="*/ 354 w 277037"/>
                  <a:gd name="connsiteY0" fmla="*/ 916 h 93167"/>
                  <a:gd name="connsiteX1" fmla="*/ 171804 w 277037"/>
                  <a:gd name="connsiteY1" fmla="*/ 77116 h 93167"/>
                  <a:gd name="connsiteX2" fmla="*/ 276579 w 277037"/>
                  <a:gd name="connsiteY2" fmla="*/ 92991 h 93167"/>
                  <a:gd name="connsiteX3" fmla="*/ 206729 w 277037"/>
                  <a:gd name="connsiteY3" fmla="*/ 72353 h 93167"/>
                  <a:gd name="connsiteX4" fmla="*/ 128942 w 277037"/>
                  <a:gd name="connsiteY4" fmla="*/ 37428 h 93167"/>
                  <a:gd name="connsiteX5" fmla="*/ 354 w 277037"/>
                  <a:gd name="connsiteY5" fmla="*/ 916 h 9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037" h="93167">
                    <a:moveTo>
                      <a:pt x="354" y="916"/>
                    </a:moveTo>
                    <a:cubicBezTo>
                      <a:pt x="7498" y="7531"/>
                      <a:pt x="125766" y="61770"/>
                      <a:pt x="171804" y="77116"/>
                    </a:cubicBezTo>
                    <a:cubicBezTo>
                      <a:pt x="217842" y="92462"/>
                      <a:pt x="270758" y="93785"/>
                      <a:pt x="276579" y="92991"/>
                    </a:cubicBezTo>
                    <a:cubicBezTo>
                      <a:pt x="282400" y="92197"/>
                      <a:pt x="231335" y="81613"/>
                      <a:pt x="206729" y="72353"/>
                    </a:cubicBezTo>
                    <a:cubicBezTo>
                      <a:pt x="182123" y="63093"/>
                      <a:pt x="161750" y="49599"/>
                      <a:pt x="128942" y="37428"/>
                    </a:cubicBezTo>
                    <a:cubicBezTo>
                      <a:pt x="96134" y="25257"/>
                      <a:pt x="-6790" y="-5699"/>
                      <a:pt x="354" y="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AFC90232-8494-4204-8445-661FED5EC184}"/>
                  </a:ext>
                </a:extLst>
              </p:cNvPr>
              <p:cNvSpPr/>
              <p:nvPr/>
            </p:nvSpPr>
            <p:spPr>
              <a:xfrm>
                <a:off x="5503284" y="3522105"/>
                <a:ext cx="184788" cy="177872"/>
              </a:xfrm>
              <a:custGeom>
                <a:avLst/>
                <a:gdLst>
                  <a:gd name="connsiteX0" fmla="*/ 50849 w 184788"/>
                  <a:gd name="connsiteY0" fmla="*/ 28 h 177872"/>
                  <a:gd name="connsiteX1" fmla="*/ 49 w 184788"/>
                  <a:gd name="connsiteY1" fmla="*/ 69878 h 177872"/>
                  <a:gd name="connsiteX2" fmla="*/ 61433 w 184788"/>
                  <a:gd name="connsiteY2" fmla="*/ 110095 h 177872"/>
                  <a:gd name="connsiteX3" fmla="*/ 173616 w 184788"/>
                  <a:gd name="connsiteY3" fmla="*/ 177828 h 177872"/>
                  <a:gd name="connsiteX4" fmla="*/ 112233 w 184788"/>
                  <a:gd name="connsiteY4" fmla="*/ 99512 h 177872"/>
                  <a:gd name="connsiteX5" fmla="*/ 184199 w 184788"/>
                  <a:gd name="connsiteY5" fmla="*/ 99512 h 177872"/>
                  <a:gd name="connsiteX6" fmla="*/ 63549 w 184788"/>
                  <a:gd name="connsiteY6" fmla="*/ 71995 h 177872"/>
                  <a:gd name="connsiteX7" fmla="*/ 42383 w 184788"/>
                  <a:gd name="connsiteY7" fmla="*/ 61412 h 177872"/>
                  <a:gd name="connsiteX8" fmla="*/ 50849 w 184788"/>
                  <a:gd name="connsiteY8" fmla="*/ 28 h 1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88" h="177872">
                    <a:moveTo>
                      <a:pt x="50849" y="28"/>
                    </a:moveTo>
                    <a:cubicBezTo>
                      <a:pt x="43793" y="1439"/>
                      <a:pt x="-1715" y="51534"/>
                      <a:pt x="49" y="69878"/>
                    </a:cubicBezTo>
                    <a:cubicBezTo>
                      <a:pt x="1813" y="88222"/>
                      <a:pt x="32505" y="92103"/>
                      <a:pt x="61433" y="110095"/>
                    </a:cubicBezTo>
                    <a:cubicBezTo>
                      <a:pt x="90361" y="128087"/>
                      <a:pt x="165149" y="179592"/>
                      <a:pt x="173616" y="177828"/>
                    </a:cubicBezTo>
                    <a:cubicBezTo>
                      <a:pt x="182083" y="176064"/>
                      <a:pt x="110469" y="112564"/>
                      <a:pt x="112233" y="99512"/>
                    </a:cubicBezTo>
                    <a:cubicBezTo>
                      <a:pt x="113997" y="86460"/>
                      <a:pt x="192313" y="104098"/>
                      <a:pt x="184199" y="99512"/>
                    </a:cubicBezTo>
                    <a:cubicBezTo>
                      <a:pt x="176085" y="94926"/>
                      <a:pt x="87185" y="78345"/>
                      <a:pt x="63549" y="71995"/>
                    </a:cubicBezTo>
                    <a:cubicBezTo>
                      <a:pt x="39913" y="65645"/>
                      <a:pt x="44500" y="73054"/>
                      <a:pt x="42383" y="61412"/>
                    </a:cubicBezTo>
                    <a:cubicBezTo>
                      <a:pt x="40266" y="49770"/>
                      <a:pt x="57905" y="-1383"/>
                      <a:pt x="50849" y="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C4D0A48F-A518-4FC7-9BFD-2D0D1CF99033}"/>
                  </a:ext>
                </a:extLst>
              </p:cNvPr>
              <p:cNvSpPr/>
              <p:nvPr/>
            </p:nvSpPr>
            <p:spPr>
              <a:xfrm>
                <a:off x="6497923" y="3566946"/>
                <a:ext cx="152705" cy="104812"/>
              </a:xfrm>
              <a:custGeom>
                <a:avLst/>
                <a:gdLst>
                  <a:gd name="connsiteX0" fmla="*/ 76444 w 152705"/>
                  <a:gd name="connsiteY0" fmla="*/ 8104 h 104812"/>
                  <a:gd name="connsiteX1" fmla="*/ 244 w 152705"/>
                  <a:gd name="connsiteY1" fmla="*/ 77954 h 104812"/>
                  <a:gd name="connsiteX2" fmla="*/ 53160 w 152705"/>
                  <a:gd name="connsiteY2" fmla="*/ 86421 h 104812"/>
                  <a:gd name="connsiteX3" fmla="*/ 80677 w 152705"/>
                  <a:gd name="connsiteY3" fmla="*/ 101237 h 104812"/>
                  <a:gd name="connsiteX4" fmla="*/ 152644 w 152705"/>
                  <a:gd name="connsiteY4" fmla="*/ 12337 h 104812"/>
                  <a:gd name="connsiteX5" fmla="*/ 76444 w 152705"/>
                  <a:gd name="connsiteY5" fmla="*/ 8104 h 1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705" h="104812">
                    <a:moveTo>
                      <a:pt x="76444" y="8104"/>
                    </a:moveTo>
                    <a:cubicBezTo>
                      <a:pt x="51044" y="19040"/>
                      <a:pt x="4125" y="64901"/>
                      <a:pt x="244" y="77954"/>
                    </a:cubicBezTo>
                    <a:cubicBezTo>
                      <a:pt x="-3637" y="91007"/>
                      <a:pt x="39755" y="82541"/>
                      <a:pt x="53160" y="86421"/>
                    </a:cubicBezTo>
                    <a:cubicBezTo>
                      <a:pt x="66565" y="90301"/>
                      <a:pt x="64096" y="113584"/>
                      <a:pt x="80677" y="101237"/>
                    </a:cubicBezTo>
                    <a:cubicBezTo>
                      <a:pt x="97258" y="88890"/>
                      <a:pt x="150527" y="28565"/>
                      <a:pt x="152644" y="12337"/>
                    </a:cubicBezTo>
                    <a:cubicBezTo>
                      <a:pt x="154761" y="-3891"/>
                      <a:pt x="101844" y="-2832"/>
                      <a:pt x="76444" y="810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82424B0-1173-4D5E-8BE4-B8873856546F}"/>
                  </a:ext>
                </a:extLst>
              </p:cNvPr>
              <p:cNvSpPr/>
              <p:nvPr/>
            </p:nvSpPr>
            <p:spPr>
              <a:xfrm>
                <a:off x="5302597" y="752152"/>
                <a:ext cx="1569781" cy="116767"/>
              </a:xfrm>
              <a:custGeom>
                <a:avLst/>
                <a:gdLst>
                  <a:gd name="connsiteX0" fmla="*/ 50453 w 1569781"/>
                  <a:gd name="connsiteY0" fmla="*/ 41598 h 116767"/>
                  <a:gd name="connsiteX1" fmla="*/ 110778 w 1569781"/>
                  <a:gd name="connsiteY1" fmla="*/ 41598 h 116767"/>
                  <a:gd name="connsiteX2" fmla="*/ 552103 w 1569781"/>
                  <a:gd name="connsiteY2" fmla="*/ 114623 h 116767"/>
                  <a:gd name="connsiteX3" fmla="*/ 520353 w 1569781"/>
                  <a:gd name="connsiteY3" fmla="*/ 92398 h 116767"/>
                  <a:gd name="connsiteX4" fmla="*/ 1022003 w 1569781"/>
                  <a:gd name="connsiteY4" fmla="*/ 41598 h 116767"/>
                  <a:gd name="connsiteX5" fmla="*/ 872778 w 1569781"/>
                  <a:gd name="connsiteY5" fmla="*/ 66998 h 116767"/>
                  <a:gd name="connsiteX6" fmla="*/ 1555403 w 1569781"/>
                  <a:gd name="connsiteY6" fmla="*/ 13023 h 116767"/>
                  <a:gd name="connsiteX7" fmla="*/ 1349028 w 1569781"/>
                  <a:gd name="connsiteY7" fmla="*/ 82873 h 116767"/>
                  <a:gd name="connsiteX8" fmla="*/ 1488728 w 1569781"/>
                  <a:gd name="connsiteY8" fmla="*/ 16198 h 116767"/>
                  <a:gd name="connsiteX9" fmla="*/ 1231553 w 1569781"/>
                  <a:gd name="connsiteY9" fmla="*/ 51123 h 116767"/>
                  <a:gd name="connsiteX10" fmla="*/ 1025178 w 1569781"/>
                  <a:gd name="connsiteY10" fmla="*/ 16198 h 116767"/>
                  <a:gd name="connsiteX11" fmla="*/ 679103 w 1569781"/>
                  <a:gd name="connsiteY11" fmla="*/ 76523 h 116767"/>
                  <a:gd name="connsiteX12" fmla="*/ 520353 w 1569781"/>
                  <a:gd name="connsiteY12" fmla="*/ 82873 h 116767"/>
                  <a:gd name="connsiteX13" fmla="*/ 345728 w 1569781"/>
                  <a:gd name="connsiteY13" fmla="*/ 51123 h 116767"/>
                  <a:gd name="connsiteX14" fmla="*/ 15528 w 1569781"/>
                  <a:gd name="connsiteY14" fmla="*/ 323 h 116767"/>
                  <a:gd name="connsiteX15" fmla="*/ 50453 w 1569781"/>
                  <a:gd name="connsiteY15" fmla="*/ 41598 h 11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69781" h="116767">
                    <a:moveTo>
                      <a:pt x="50453" y="41598"/>
                    </a:moveTo>
                    <a:cubicBezTo>
                      <a:pt x="66328" y="48477"/>
                      <a:pt x="27170" y="29427"/>
                      <a:pt x="110778" y="41598"/>
                    </a:cubicBezTo>
                    <a:cubicBezTo>
                      <a:pt x="194386" y="53769"/>
                      <a:pt x="483840" y="106156"/>
                      <a:pt x="552103" y="114623"/>
                    </a:cubicBezTo>
                    <a:cubicBezTo>
                      <a:pt x="620366" y="123090"/>
                      <a:pt x="442036" y="104569"/>
                      <a:pt x="520353" y="92398"/>
                    </a:cubicBezTo>
                    <a:cubicBezTo>
                      <a:pt x="598670" y="80227"/>
                      <a:pt x="963266" y="45831"/>
                      <a:pt x="1022003" y="41598"/>
                    </a:cubicBezTo>
                    <a:cubicBezTo>
                      <a:pt x="1080740" y="37365"/>
                      <a:pt x="783878" y="71761"/>
                      <a:pt x="872778" y="66998"/>
                    </a:cubicBezTo>
                    <a:cubicBezTo>
                      <a:pt x="961678" y="62236"/>
                      <a:pt x="1476028" y="10377"/>
                      <a:pt x="1555403" y="13023"/>
                    </a:cubicBezTo>
                    <a:cubicBezTo>
                      <a:pt x="1634778" y="15669"/>
                      <a:pt x="1360140" y="82344"/>
                      <a:pt x="1349028" y="82873"/>
                    </a:cubicBezTo>
                    <a:cubicBezTo>
                      <a:pt x="1337916" y="83402"/>
                      <a:pt x="1508307" y="21490"/>
                      <a:pt x="1488728" y="16198"/>
                    </a:cubicBezTo>
                    <a:cubicBezTo>
                      <a:pt x="1469149" y="10906"/>
                      <a:pt x="1308811" y="51123"/>
                      <a:pt x="1231553" y="51123"/>
                    </a:cubicBezTo>
                    <a:cubicBezTo>
                      <a:pt x="1154295" y="51123"/>
                      <a:pt x="1117253" y="11965"/>
                      <a:pt x="1025178" y="16198"/>
                    </a:cubicBezTo>
                    <a:cubicBezTo>
                      <a:pt x="933103" y="20431"/>
                      <a:pt x="763240" y="65411"/>
                      <a:pt x="679103" y="76523"/>
                    </a:cubicBezTo>
                    <a:cubicBezTo>
                      <a:pt x="594966" y="87635"/>
                      <a:pt x="575916" y="87106"/>
                      <a:pt x="520353" y="82873"/>
                    </a:cubicBezTo>
                    <a:cubicBezTo>
                      <a:pt x="464790" y="78640"/>
                      <a:pt x="345728" y="51123"/>
                      <a:pt x="345728" y="51123"/>
                    </a:cubicBezTo>
                    <a:lnTo>
                      <a:pt x="15528" y="323"/>
                    </a:lnTo>
                    <a:cubicBezTo>
                      <a:pt x="-28922" y="-3910"/>
                      <a:pt x="34578" y="34719"/>
                      <a:pt x="50453" y="41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B19B7EEB-C375-4C9C-9565-5A4121277BB8}"/>
                  </a:ext>
                </a:extLst>
              </p:cNvPr>
              <p:cNvSpPr/>
              <p:nvPr/>
            </p:nvSpPr>
            <p:spPr>
              <a:xfrm>
                <a:off x="6883182" y="831850"/>
                <a:ext cx="536793" cy="1121910"/>
              </a:xfrm>
              <a:custGeom>
                <a:avLst/>
                <a:gdLst>
                  <a:gd name="connsiteX0" fmla="*/ 218 w 536793"/>
                  <a:gd name="connsiteY0" fmla="*/ 0 h 1121910"/>
                  <a:gd name="connsiteX1" fmla="*/ 320893 w 536793"/>
                  <a:gd name="connsiteY1" fmla="*/ 323850 h 1121910"/>
                  <a:gd name="connsiteX2" fmla="*/ 219293 w 536793"/>
                  <a:gd name="connsiteY2" fmla="*/ 196850 h 1121910"/>
                  <a:gd name="connsiteX3" fmla="*/ 412968 w 536793"/>
                  <a:gd name="connsiteY3" fmla="*/ 558800 h 1121910"/>
                  <a:gd name="connsiteX4" fmla="*/ 489168 w 536793"/>
                  <a:gd name="connsiteY4" fmla="*/ 923925 h 1121910"/>
                  <a:gd name="connsiteX5" fmla="*/ 492343 w 536793"/>
                  <a:gd name="connsiteY5" fmla="*/ 819150 h 1121910"/>
                  <a:gd name="connsiteX6" fmla="*/ 536793 w 536793"/>
                  <a:gd name="connsiteY6" fmla="*/ 1120775 h 1121910"/>
                  <a:gd name="connsiteX7" fmla="*/ 492343 w 536793"/>
                  <a:gd name="connsiteY7" fmla="*/ 908050 h 1121910"/>
                  <a:gd name="connsiteX8" fmla="*/ 428843 w 536793"/>
                  <a:gd name="connsiteY8" fmla="*/ 555625 h 1121910"/>
                  <a:gd name="connsiteX9" fmla="*/ 273268 w 536793"/>
                  <a:gd name="connsiteY9" fmla="*/ 323850 h 1121910"/>
                  <a:gd name="connsiteX10" fmla="*/ 218 w 536793"/>
                  <a:gd name="connsiteY10" fmla="*/ 0 h 11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93" h="1121910">
                    <a:moveTo>
                      <a:pt x="218" y="0"/>
                    </a:moveTo>
                    <a:cubicBezTo>
                      <a:pt x="8155" y="0"/>
                      <a:pt x="284381" y="291042"/>
                      <a:pt x="320893" y="323850"/>
                    </a:cubicBezTo>
                    <a:cubicBezTo>
                      <a:pt x="357406" y="356658"/>
                      <a:pt x="203947" y="157692"/>
                      <a:pt x="219293" y="196850"/>
                    </a:cubicBezTo>
                    <a:cubicBezTo>
                      <a:pt x="234639" y="236008"/>
                      <a:pt x="367989" y="437621"/>
                      <a:pt x="412968" y="558800"/>
                    </a:cubicBezTo>
                    <a:cubicBezTo>
                      <a:pt x="457947" y="679979"/>
                      <a:pt x="475939" y="880533"/>
                      <a:pt x="489168" y="923925"/>
                    </a:cubicBezTo>
                    <a:cubicBezTo>
                      <a:pt x="502397" y="967317"/>
                      <a:pt x="484406" y="786342"/>
                      <a:pt x="492343" y="819150"/>
                    </a:cubicBezTo>
                    <a:cubicBezTo>
                      <a:pt x="500280" y="851958"/>
                      <a:pt x="536793" y="1105958"/>
                      <a:pt x="536793" y="1120775"/>
                    </a:cubicBezTo>
                    <a:cubicBezTo>
                      <a:pt x="536793" y="1135592"/>
                      <a:pt x="510335" y="1002242"/>
                      <a:pt x="492343" y="908050"/>
                    </a:cubicBezTo>
                    <a:cubicBezTo>
                      <a:pt x="474351" y="813858"/>
                      <a:pt x="465356" y="652992"/>
                      <a:pt x="428843" y="555625"/>
                    </a:cubicBezTo>
                    <a:cubicBezTo>
                      <a:pt x="392331" y="458258"/>
                      <a:pt x="343647" y="414867"/>
                      <a:pt x="273268" y="323850"/>
                    </a:cubicBezTo>
                    <a:cubicBezTo>
                      <a:pt x="202889" y="232833"/>
                      <a:pt x="-7719" y="0"/>
                      <a:pt x="21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F8DB81CD-A116-47E8-8245-8EF64F5FF54C}"/>
                  </a:ext>
                </a:extLst>
              </p:cNvPr>
              <p:cNvSpPr/>
              <p:nvPr/>
            </p:nvSpPr>
            <p:spPr>
              <a:xfrm>
                <a:off x="4888851" y="791784"/>
                <a:ext cx="437490" cy="960399"/>
              </a:xfrm>
              <a:custGeom>
                <a:avLst/>
                <a:gdLst>
                  <a:gd name="connsiteX0" fmla="*/ 435624 w 437490"/>
                  <a:gd name="connsiteY0" fmla="*/ 5141 h 960399"/>
                  <a:gd name="connsiteX1" fmla="*/ 124474 w 437490"/>
                  <a:gd name="connsiteY1" fmla="*/ 440116 h 960399"/>
                  <a:gd name="connsiteX2" fmla="*/ 330849 w 437490"/>
                  <a:gd name="connsiteY2" fmla="*/ 122616 h 960399"/>
                  <a:gd name="connsiteX3" fmla="*/ 127649 w 437490"/>
                  <a:gd name="connsiteY3" fmla="*/ 455991 h 960399"/>
                  <a:gd name="connsiteX4" fmla="*/ 6999 w 437490"/>
                  <a:gd name="connsiteY4" fmla="*/ 700466 h 960399"/>
                  <a:gd name="connsiteX5" fmla="*/ 13349 w 437490"/>
                  <a:gd name="connsiteY5" fmla="*/ 954466 h 960399"/>
                  <a:gd name="connsiteX6" fmla="*/ 3824 w 437490"/>
                  <a:gd name="connsiteY6" fmla="*/ 852866 h 960399"/>
                  <a:gd name="connsiteX7" fmla="*/ 64149 w 437490"/>
                  <a:gd name="connsiteY7" fmla="*/ 554416 h 960399"/>
                  <a:gd name="connsiteX8" fmla="*/ 245124 w 437490"/>
                  <a:gd name="connsiteY8" fmla="*/ 224216 h 960399"/>
                  <a:gd name="connsiteX9" fmla="*/ 435624 w 437490"/>
                  <a:gd name="connsiteY9" fmla="*/ 5141 h 96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490" h="960399">
                    <a:moveTo>
                      <a:pt x="435624" y="5141"/>
                    </a:moveTo>
                    <a:cubicBezTo>
                      <a:pt x="415516" y="41124"/>
                      <a:pt x="141936" y="420537"/>
                      <a:pt x="124474" y="440116"/>
                    </a:cubicBezTo>
                    <a:cubicBezTo>
                      <a:pt x="107012" y="459695"/>
                      <a:pt x="330320" y="119970"/>
                      <a:pt x="330849" y="122616"/>
                    </a:cubicBezTo>
                    <a:cubicBezTo>
                      <a:pt x="331378" y="125262"/>
                      <a:pt x="181624" y="359683"/>
                      <a:pt x="127649" y="455991"/>
                    </a:cubicBezTo>
                    <a:cubicBezTo>
                      <a:pt x="73674" y="552299"/>
                      <a:pt x="26049" y="617387"/>
                      <a:pt x="6999" y="700466"/>
                    </a:cubicBezTo>
                    <a:cubicBezTo>
                      <a:pt x="-12051" y="783545"/>
                      <a:pt x="13878" y="929066"/>
                      <a:pt x="13349" y="954466"/>
                    </a:cubicBezTo>
                    <a:cubicBezTo>
                      <a:pt x="12820" y="979866"/>
                      <a:pt x="-4643" y="919541"/>
                      <a:pt x="3824" y="852866"/>
                    </a:cubicBezTo>
                    <a:cubicBezTo>
                      <a:pt x="12291" y="786191"/>
                      <a:pt x="23932" y="659191"/>
                      <a:pt x="64149" y="554416"/>
                    </a:cubicBezTo>
                    <a:cubicBezTo>
                      <a:pt x="104366" y="449641"/>
                      <a:pt x="182153" y="317879"/>
                      <a:pt x="245124" y="224216"/>
                    </a:cubicBezTo>
                    <a:cubicBezTo>
                      <a:pt x="308095" y="130554"/>
                      <a:pt x="455732" y="-30842"/>
                      <a:pt x="435624" y="5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12681C5-0456-4920-933D-8FFB26C28325}"/>
                  </a:ext>
                </a:extLst>
              </p:cNvPr>
              <p:cNvSpPr/>
              <p:nvPr/>
            </p:nvSpPr>
            <p:spPr>
              <a:xfrm>
                <a:off x="4752177" y="1809301"/>
                <a:ext cx="150526" cy="982289"/>
              </a:xfrm>
              <a:custGeom>
                <a:avLst/>
                <a:gdLst>
                  <a:gd name="connsiteX0" fmla="*/ 150023 w 150526"/>
                  <a:gd name="connsiteY0" fmla="*/ 449 h 982289"/>
                  <a:gd name="connsiteX1" fmla="*/ 61123 w 150526"/>
                  <a:gd name="connsiteY1" fmla="*/ 263974 h 982289"/>
                  <a:gd name="connsiteX2" fmla="*/ 99223 w 150526"/>
                  <a:gd name="connsiteY2" fmla="*/ 149674 h 982289"/>
                  <a:gd name="connsiteX3" fmla="*/ 42073 w 150526"/>
                  <a:gd name="connsiteY3" fmla="*/ 336999 h 982289"/>
                  <a:gd name="connsiteX4" fmla="*/ 10323 w 150526"/>
                  <a:gd name="connsiteY4" fmla="*/ 959299 h 982289"/>
                  <a:gd name="connsiteX5" fmla="*/ 23023 w 150526"/>
                  <a:gd name="connsiteY5" fmla="*/ 800549 h 982289"/>
                  <a:gd name="connsiteX6" fmla="*/ 3973 w 150526"/>
                  <a:gd name="connsiteY6" fmla="*/ 346524 h 982289"/>
                  <a:gd name="connsiteX7" fmla="*/ 13498 w 150526"/>
                  <a:gd name="connsiteY7" fmla="*/ 203649 h 982289"/>
                  <a:gd name="connsiteX8" fmla="*/ 150023 w 150526"/>
                  <a:gd name="connsiteY8" fmla="*/ 449 h 98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526" h="982289">
                    <a:moveTo>
                      <a:pt x="150023" y="449"/>
                    </a:moveTo>
                    <a:cubicBezTo>
                      <a:pt x="157960" y="10503"/>
                      <a:pt x="69590" y="239103"/>
                      <a:pt x="61123" y="263974"/>
                    </a:cubicBezTo>
                    <a:cubicBezTo>
                      <a:pt x="52656" y="288845"/>
                      <a:pt x="102398" y="137503"/>
                      <a:pt x="99223" y="149674"/>
                    </a:cubicBezTo>
                    <a:cubicBezTo>
                      <a:pt x="96048" y="161845"/>
                      <a:pt x="56890" y="202062"/>
                      <a:pt x="42073" y="336999"/>
                    </a:cubicBezTo>
                    <a:cubicBezTo>
                      <a:pt x="27256" y="471936"/>
                      <a:pt x="13498" y="882041"/>
                      <a:pt x="10323" y="959299"/>
                    </a:cubicBezTo>
                    <a:cubicBezTo>
                      <a:pt x="7148" y="1036557"/>
                      <a:pt x="24081" y="902678"/>
                      <a:pt x="23023" y="800549"/>
                    </a:cubicBezTo>
                    <a:cubicBezTo>
                      <a:pt x="21965" y="698420"/>
                      <a:pt x="5560" y="446007"/>
                      <a:pt x="3973" y="346524"/>
                    </a:cubicBezTo>
                    <a:cubicBezTo>
                      <a:pt x="2385" y="247041"/>
                      <a:pt x="-8198" y="255507"/>
                      <a:pt x="13498" y="203649"/>
                    </a:cubicBezTo>
                    <a:cubicBezTo>
                      <a:pt x="35194" y="151791"/>
                      <a:pt x="142086" y="-9605"/>
                      <a:pt x="150023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C500D4F9-B159-4D9A-8462-C0839147A938}"/>
                  </a:ext>
                </a:extLst>
              </p:cNvPr>
              <p:cNvSpPr/>
              <p:nvPr/>
            </p:nvSpPr>
            <p:spPr>
              <a:xfrm>
                <a:off x="4721218" y="2868686"/>
                <a:ext cx="303785" cy="1049691"/>
              </a:xfrm>
              <a:custGeom>
                <a:avLst/>
                <a:gdLst>
                  <a:gd name="connsiteX0" fmla="*/ 9532 w 303785"/>
                  <a:gd name="connsiteY0" fmla="*/ 17389 h 1049691"/>
                  <a:gd name="connsiteX1" fmla="*/ 79382 w 303785"/>
                  <a:gd name="connsiteY1" fmla="*/ 372989 h 1049691"/>
                  <a:gd name="connsiteX2" fmla="*/ 7 w 303785"/>
                  <a:gd name="connsiteY2" fmla="*/ 569839 h 1049691"/>
                  <a:gd name="connsiteX3" fmla="*/ 76207 w 303785"/>
                  <a:gd name="connsiteY3" fmla="*/ 741289 h 1049691"/>
                  <a:gd name="connsiteX4" fmla="*/ 301632 w 303785"/>
                  <a:gd name="connsiteY4" fmla="*/ 1046089 h 1049691"/>
                  <a:gd name="connsiteX5" fmla="*/ 180982 w 303785"/>
                  <a:gd name="connsiteY5" fmla="*/ 890514 h 1049691"/>
                  <a:gd name="connsiteX6" fmla="*/ 31757 w 303785"/>
                  <a:gd name="connsiteY6" fmla="*/ 620639 h 1049691"/>
                  <a:gd name="connsiteX7" fmla="*/ 31757 w 303785"/>
                  <a:gd name="connsiteY7" fmla="*/ 334889 h 1049691"/>
                  <a:gd name="connsiteX8" fmla="*/ 15882 w 303785"/>
                  <a:gd name="connsiteY8" fmla="*/ 80889 h 1049691"/>
                  <a:gd name="connsiteX9" fmla="*/ 9532 w 303785"/>
                  <a:gd name="connsiteY9" fmla="*/ 17389 h 10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785" h="1049691">
                    <a:moveTo>
                      <a:pt x="9532" y="17389"/>
                    </a:moveTo>
                    <a:cubicBezTo>
                      <a:pt x="20115" y="66072"/>
                      <a:pt x="80970" y="280914"/>
                      <a:pt x="79382" y="372989"/>
                    </a:cubicBezTo>
                    <a:cubicBezTo>
                      <a:pt x="77795" y="465064"/>
                      <a:pt x="536" y="508456"/>
                      <a:pt x="7" y="569839"/>
                    </a:cubicBezTo>
                    <a:cubicBezTo>
                      <a:pt x="-522" y="631222"/>
                      <a:pt x="25936" y="661914"/>
                      <a:pt x="76207" y="741289"/>
                    </a:cubicBezTo>
                    <a:cubicBezTo>
                      <a:pt x="126478" y="820664"/>
                      <a:pt x="301632" y="1046089"/>
                      <a:pt x="301632" y="1046089"/>
                    </a:cubicBezTo>
                    <a:cubicBezTo>
                      <a:pt x="319094" y="1070960"/>
                      <a:pt x="225961" y="961422"/>
                      <a:pt x="180982" y="890514"/>
                    </a:cubicBezTo>
                    <a:cubicBezTo>
                      <a:pt x="136003" y="819606"/>
                      <a:pt x="56628" y="713243"/>
                      <a:pt x="31757" y="620639"/>
                    </a:cubicBezTo>
                    <a:cubicBezTo>
                      <a:pt x="6886" y="528035"/>
                      <a:pt x="34403" y="424847"/>
                      <a:pt x="31757" y="334889"/>
                    </a:cubicBezTo>
                    <a:cubicBezTo>
                      <a:pt x="29111" y="244931"/>
                      <a:pt x="18528" y="129043"/>
                      <a:pt x="15882" y="80889"/>
                    </a:cubicBezTo>
                    <a:cubicBezTo>
                      <a:pt x="13236" y="32735"/>
                      <a:pt x="-1051" y="-31294"/>
                      <a:pt x="9532" y="17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67CEC6DF-08EF-4F5E-9D6B-6B041FABD585}"/>
                  </a:ext>
                </a:extLst>
              </p:cNvPr>
              <p:cNvSpPr/>
              <p:nvPr/>
            </p:nvSpPr>
            <p:spPr>
              <a:xfrm>
                <a:off x="7409239" y="1985194"/>
                <a:ext cx="125214" cy="1002534"/>
              </a:xfrm>
              <a:custGeom>
                <a:avLst/>
                <a:gdLst>
                  <a:gd name="connsiteX0" fmla="*/ 1211 w 125214"/>
                  <a:gd name="connsiteY0" fmla="*/ 2356 h 1002534"/>
                  <a:gd name="connsiteX1" fmla="*/ 96461 w 125214"/>
                  <a:gd name="connsiteY1" fmla="*/ 516706 h 1002534"/>
                  <a:gd name="connsiteX2" fmla="*/ 64711 w 125214"/>
                  <a:gd name="connsiteY2" fmla="*/ 284931 h 1002534"/>
                  <a:gd name="connsiteX3" fmla="*/ 115511 w 125214"/>
                  <a:gd name="connsiteY3" fmla="*/ 821506 h 1002534"/>
                  <a:gd name="connsiteX4" fmla="*/ 125036 w 125214"/>
                  <a:gd name="connsiteY4" fmla="*/ 1002481 h 1002534"/>
                  <a:gd name="connsiteX5" fmla="*/ 112336 w 125214"/>
                  <a:gd name="connsiteY5" fmla="*/ 834206 h 1002534"/>
                  <a:gd name="connsiteX6" fmla="*/ 48836 w 125214"/>
                  <a:gd name="connsiteY6" fmla="*/ 345256 h 1002534"/>
                  <a:gd name="connsiteX7" fmla="*/ 1211 w 125214"/>
                  <a:gd name="connsiteY7" fmla="*/ 2356 h 100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214" h="1002534">
                    <a:moveTo>
                      <a:pt x="1211" y="2356"/>
                    </a:moveTo>
                    <a:cubicBezTo>
                      <a:pt x="9149" y="30931"/>
                      <a:pt x="85878" y="469610"/>
                      <a:pt x="96461" y="516706"/>
                    </a:cubicBezTo>
                    <a:cubicBezTo>
                      <a:pt x="107044" y="563802"/>
                      <a:pt x="61536" y="234131"/>
                      <a:pt x="64711" y="284931"/>
                    </a:cubicBezTo>
                    <a:cubicBezTo>
                      <a:pt x="67886" y="335731"/>
                      <a:pt x="105457" y="701914"/>
                      <a:pt x="115511" y="821506"/>
                    </a:cubicBezTo>
                    <a:cubicBezTo>
                      <a:pt x="125565" y="941098"/>
                      <a:pt x="125565" y="1000364"/>
                      <a:pt x="125036" y="1002481"/>
                    </a:cubicBezTo>
                    <a:cubicBezTo>
                      <a:pt x="124507" y="1004598"/>
                      <a:pt x="125036" y="943743"/>
                      <a:pt x="112336" y="834206"/>
                    </a:cubicBezTo>
                    <a:cubicBezTo>
                      <a:pt x="99636" y="724669"/>
                      <a:pt x="71590" y="478606"/>
                      <a:pt x="48836" y="345256"/>
                    </a:cubicBezTo>
                    <a:cubicBezTo>
                      <a:pt x="26082" y="211906"/>
                      <a:pt x="-6727" y="-26219"/>
                      <a:pt x="1211" y="2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CAC4999-B180-4DA3-9D76-69F060E405E5}"/>
                  </a:ext>
                </a:extLst>
              </p:cNvPr>
              <p:cNvSpPr/>
              <p:nvPr/>
            </p:nvSpPr>
            <p:spPr>
              <a:xfrm>
                <a:off x="7140552" y="2917445"/>
                <a:ext cx="439208" cy="1029193"/>
              </a:xfrm>
              <a:custGeom>
                <a:avLst/>
                <a:gdLst>
                  <a:gd name="connsiteX0" fmla="*/ 438173 w 439208"/>
                  <a:gd name="connsiteY0" fmla="*/ 380 h 1029193"/>
                  <a:gd name="connsiteX1" fmla="*/ 368323 w 439208"/>
                  <a:gd name="connsiteY1" fmla="*/ 409955 h 1029193"/>
                  <a:gd name="connsiteX2" fmla="*/ 276248 w 439208"/>
                  <a:gd name="connsiteY2" fmla="*/ 679830 h 1029193"/>
                  <a:gd name="connsiteX3" fmla="*/ 23 w 439208"/>
                  <a:gd name="connsiteY3" fmla="*/ 1029080 h 1029193"/>
                  <a:gd name="connsiteX4" fmla="*/ 292123 w 439208"/>
                  <a:gd name="connsiteY4" fmla="*/ 717930 h 1029193"/>
                  <a:gd name="connsiteX5" fmla="*/ 279423 w 439208"/>
                  <a:gd name="connsiteY5" fmla="*/ 698880 h 1029193"/>
                  <a:gd name="connsiteX6" fmla="*/ 314348 w 439208"/>
                  <a:gd name="connsiteY6" fmla="*/ 486155 h 1029193"/>
                  <a:gd name="connsiteX7" fmla="*/ 438173 w 439208"/>
                  <a:gd name="connsiteY7" fmla="*/ 380 h 102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208" h="1029193">
                    <a:moveTo>
                      <a:pt x="438173" y="380"/>
                    </a:moveTo>
                    <a:cubicBezTo>
                      <a:pt x="447169" y="-12320"/>
                      <a:pt x="395310" y="296713"/>
                      <a:pt x="368323" y="409955"/>
                    </a:cubicBezTo>
                    <a:cubicBezTo>
                      <a:pt x="341335" y="523197"/>
                      <a:pt x="337631" y="576643"/>
                      <a:pt x="276248" y="679830"/>
                    </a:cubicBezTo>
                    <a:cubicBezTo>
                      <a:pt x="214865" y="783017"/>
                      <a:pt x="-2623" y="1022730"/>
                      <a:pt x="23" y="1029080"/>
                    </a:cubicBezTo>
                    <a:cubicBezTo>
                      <a:pt x="2669" y="1035430"/>
                      <a:pt x="245556" y="772963"/>
                      <a:pt x="292123" y="717930"/>
                    </a:cubicBezTo>
                    <a:cubicBezTo>
                      <a:pt x="338690" y="662897"/>
                      <a:pt x="275719" y="737509"/>
                      <a:pt x="279423" y="698880"/>
                    </a:cubicBezTo>
                    <a:cubicBezTo>
                      <a:pt x="283127" y="660251"/>
                      <a:pt x="286302" y="596751"/>
                      <a:pt x="314348" y="486155"/>
                    </a:cubicBezTo>
                    <a:cubicBezTo>
                      <a:pt x="342394" y="375559"/>
                      <a:pt x="429177" y="13080"/>
                      <a:pt x="438173" y="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2FC99D9-A798-4C83-8FDF-33BC25713F36}"/>
                  </a:ext>
                </a:extLst>
              </p:cNvPr>
              <p:cNvSpPr/>
              <p:nvPr/>
            </p:nvSpPr>
            <p:spPr>
              <a:xfrm>
                <a:off x="6880222" y="3902075"/>
                <a:ext cx="250828" cy="212819"/>
              </a:xfrm>
              <a:custGeom>
                <a:avLst/>
                <a:gdLst>
                  <a:gd name="connsiteX0" fmla="*/ 250828 w 250828"/>
                  <a:gd name="connsiteY0" fmla="*/ 0 h 212819"/>
                  <a:gd name="connsiteX1" fmla="*/ 3 w 250828"/>
                  <a:gd name="connsiteY1" fmla="*/ 212725 h 212819"/>
                  <a:gd name="connsiteX2" fmla="*/ 250828 w 250828"/>
                  <a:gd name="connsiteY2" fmla="*/ 0 h 21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828" h="212819">
                    <a:moveTo>
                      <a:pt x="250828" y="0"/>
                    </a:moveTo>
                    <a:cubicBezTo>
                      <a:pt x="250828" y="0"/>
                      <a:pt x="1061" y="207434"/>
                      <a:pt x="3" y="212725"/>
                    </a:cubicBezTo>
                    <a:cubicBezTo>
                      <a:pt x="-1055" y="218016"/>
                      <a:pt x="250828" y="0"/>
                      <a:pt x="25082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BCF007A9-E22C-4420-BAF3-3446AFBD5C75}"/>
                  </a:ext>
                </a:extLst>
              </p:cNvPr>
              <p:cNvSpPr/>
              <p:nvPr/>
            </p:nvSpPr>
            <p:spPr>
              <a:xfrm>
                <a:off x="5957894" y="3963239"/>
                <a:ext cx="924855" cy="462738"/>
              </a:xfrm>
              <a:custGeom>
                <a:avLst/>
                <a:gdLst>
                  <a:gd name="connsiteX0" fmla="*/ 855656 w 924855"/>
                  <a:gd name="connsiteY0" fmla="*/ 27736 h 462738"/>
                  <a:gd name="connsiteX1" fmla="*/ 617531 w 924855"/>
                  <a:gd name="connsiteY1" fmla="*/ 291261 h 462738"/>
                  <a:gd name="connsiteX2" fmla="*/ 331781 w 924855"/>
                  <a:gd name="connsiteY2" fmla="*/ 418261 h 462738"/>
                  <a:gd name="connsiteX3" fmla="*/ 1581 w 924855"/>
                  <a:gd name="connsiteY3" fmla="*/ 462711 h 462738"/>
                  <a:gd name="connsiteX4" fmla="*/ 474656 w 924855"/>
                  <a:gd name="connsiteY4" fmla="*/ 424611 h 462738"/>
                  <a:gd name="connsiteX5" fmla="*/ 481006 w 924855"/>
                  <a:gd name="connsiteY5" fmla="*/ 408736 h 462738"/>
                  <a:gd name="connsiteX6" fmla="*/ 636581 w 924855"/>
                  <a:gd name="connsiteY6" fmla="*/ 297611 h 462738"/>
                  <a:gd name="connsiteX7" fmla="*/ 909631 w 924855"/>
                  <a:gd name="connsiteY7" fmla="*/ 37261 h 462738"/>
                  <a:gd name="connsiteX8" fmla="*/ 855656 w 924855"/>
                  <a:gd name="connsiteY8" fmla="*/ 27736 h 46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4855" h="462738">
                    <a:moveTo>
                      <a:pt x="855656" y="27736"/>
                    </a:moveTo>
                    <a:cubicBezTo>
                      <a:pt x="806973" y="70069"/>
                      <a:pt x="704843" y="226174"/>
                      <a:pt x="617531" y="291261"/>
                    </a:cubicBezTo>
                    <a:cubicBezTo>
                      <a:pt x="530219" y="356348"/>
                      <a:pt x="434439" y="389686"/>
                      <a:pt x="331781" y="418261"/>
                    </a:cubicBezTo>
                    <a:cubicBezTo>
                      <a:pt x="229123" y="446836"/>
                      <a:pt x="-22231" y="461653"/>
                      <a:pt x="1581" y="462711"/>
                    </a:cubicBezTo>
                    <a:cubicBezTo>
                      <a:pt x="25393" y="463769"/>
                      <a:pt x="394752" y="433607"/>
                      <a:pt x="474656" y="424611"/>
                    </a:cubicBezTo>
                    <a:cubicBezTo>
                      <a:pt x="554560" y="415615"/>
                      <a:pt x="454018" y="429903"/>
                      <a:pt x="481006" y="408736"/>
                    </a:cubicBezTo>
                    <a:cubicBezTo>
                      <a:pt x="507993" y="387569"/>
                      <a:pt x="565143" y="359524"/>
                      <a:pt x="636581" y="297611"/>
                    </a:cubicBezTo>
                    <a:cubicBezTo>
                      <a:pt x="708019" y="235698"/>
                      <a:pt x="869944" y="80653"/>
                      <a:pt x="909631" y="37261"/>
                    </a:cubicBezTo>
                    <a:cubicBezTo>
                      <a:pt x="949319" y="-6131"/>
                      <a:pt x="904339" y="-14597"/>
                      <a:pt x="855656" y="277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4C5A82F6-6484-4B3E-94F9-4056F9954314}"/>
                  </a:ext>
                </a:extLst>
              </p:cNvPr>
              <p:cNvSpPr/>
              <p:nvPr/>
            </p:nvSpPr>
            <p:spPr>
              <a:xfrm>
                <a:off x="5079416" y="3939148"/>
                <a:ext cx="353519" cy="189012"/>
              </a:xfrm>
              <a:custGeom>
                <a:avLst/>
                <a:gdLst>
                  <a:gd name="connsiteX0" fmla="*/ 6934 w 353519"/>
                  <a:gd name="connsiteY0" fmla="*/ 1027 h 189012"/>
                  <a:gd name="connsiteX1" fmla="*/ 349834 w 353519"/>
                  <a:gd name="connsiteY1" fmla="*/ 185177 h 189012"/>
                  <a:gd name="connsiteX2" fmla="*/ 184734 w 353519"/>
                  <a:gd name="connsiteY2" fmla="*/ 124852 h 189012"/>
                  <a:gd name="connsiteX3" fmla="*/ 127584 w 353519"/>
                  <a:gd name="connsiteY3" fmla="*/ 112152 h 189012"/>
                  <a:gd name="connsiteX4" fmla="*/ 6934 w 353519"/>
                  <a:gd name="connsiteY4" fmla="*/ 1027 h 18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519" h="189012">
                    <a:moveTo>
                      <a:pt x="6934" y="1027"/>
                    </a:moveTo>
                    <a:cubicBezTo>
                      <a:pt x="43975" y="13198"/>
                      <a:pt x="320201" y="164540"/>
                      <a:pt x="349834" y="185177"/>
                    </a:cubicBezTo>
                    <a:cubicBezTo>
                      <a:pt x="379467" y="205814"/>
                      <a:pt x="221775" y="137023"/>
                      <a:pt x="184734" y="124852"/>
                    </a:cubicBezTo>
                    <a:cubicBezTo>
                      <a:pt x="147693" y="112681"/>
                      <a:pt x="163567" y="135964"/>
                      <a:pt x="127584" y="112152"/>
                    </a:cubicBezTo>
                    <a:cubicBezTo>
                      <a:pt x="91601" y="88340"/>
                      <a:pt x="-30107" y="-11144"/>
                      <a:pt x="6934" y="10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B9A2B2F1-9062-4F4B-8591-7A80CBDC171F}"/>
                  </a:ext>
                </a:extLst>
              </p:cNvPr>
              <p:cNvSpPr/>
              <p:nvPr/>
            </p:nvSpPr>
            <p:spPr>
              <a:xfrm>
                <a:off x="5355691" y="4099728"/>
                <a:ext cx="816646" cy="351950"/>
              </a:xfrm>
              <a:custGeom>
                <a:avLst/>
                <a:gdLst>
                  <a:gd name="connsiteX0" fmla="*/ 6884 w 816646"/>
                  <a:gd name="connsiteY0" fmla="*/ 21422 h 351950"/>
                  <a:gd name="connsiteX1" fmla="*/ 73559 w 816646"/>
                  <a:gd name="connsiteY1" fmla="*/ 34122 h 351950"/>
                  <a:gd name="connsiteX2" fmla="*/ 311684 w 816646"/>
                  <a:gd name="connsiteY2" fmla="*/ 281772 h 351950"/>
                  <a:gd name="connsiteX3" fmla="*/ 486309 w 816646"/>
                  <a:gd name="connsiteY3" fmla="*/ 310347 h 351950"/>
                  <a:gd name="connsiteX4" fmla="*/ 816509 w 816646"/>
                  <a:gd name="connsiteY4" fmla="*/ 351622 h 351950"/>
                  <a:gd name="connsiteX5" fmla="*/ 445034 w 816646"/>
                  <a:gd name="connsiteY5" fmla="*/ 323047 h 351950"/>
                  <a:gd name="connsiteX6" fmla="*/ 213259 w 816646"/>
                  <a:gd name="connsiteY6" fmla="*/ 215097 h 351950"/>
                  <a:gd name="connsiteX7" fmla="*/ 6884 w 816646"/>
                  <a:gd name="connsiteY7" fmla="*/ 21422 h 35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6646" h="351950">
                    <a:moveTo>
                      <a:pt x="6884" y="21422"/>
                    </a:moveTo>
                    <a:cubicBezTo>
                      <a:pt x="-16399" y="-8740"/>
                      <a:pt x="22759" y="-9270"/>
                      <a:pt x="73559" y="34122"/>
                    </a:cubicBezTo>
                    <a:cubicBezTo>
                      <a:pt x="124359" y="77514"/>
                      <a:pt x="242892" y="235735"/>
                      <a:pt x="311684" y="281772"/>
                    </a:cubicBezTo>
                    <a:cubicBezTo>
                      <a:pt x="380476" y="327809"/>
                      <a:pt x="402172" y="298705"/>
                      <a:pt x="486309" y="310347"/>
                    </a:cubicBezTo>
                    <a:cubicBezTo>
                      <a:pt x="570447" y="321989"/>
                      <a:pt x="823388" y="349505"/>
                      <a:pt x="816509" y="351622"/>
                    </a:cubicBezTo>
                    <a:cubicBezTo>
                      <a:pt x="809630" y="353739"/>
                      <a:pt x="545576" y="345801"/>
                      <a:pt x="445034" y="323047"/>
                    </a:cubicBezTo>
                    <a:cubicBezTo>
                      <a:pt x="344492" y="300293"/>
                      <a:pt x="286813" y="271189"/>
                      <a:pt x="213259" y="215097"/>
                    </a:cubicBezTo>
                    <a:cubicBezTo>
                      <a:pt x="139705" y="159005"/>
                      <a:pt x="30167" y="51584"/>
                      <a:pt x="6884" y="214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AAAF51F4-262F-4B88-98B6-31DBFD6ECFB0}"/>
                  </a:ext>
                </a:extLst>
              </p:cNvPr>
              <p:cNvSpPr/>
              <p:nvPr/>
            </p:nvSpPr>
            <p:spPr>
              <a:xfrm>
                <a:off x="4645025" y="2260413"/>
                <a:ext cx="126767" cy="571770"/>
              </a:xfrm>
              <a:custGeom>
                <a:avLst/>
                <a:gdLst>
                  <a:gd name="connsiteX0" fmla="*/ 0 w 126767"/>
                  <a:gd name="connsiteY0" fmla="*/ 187 h 571770"/>
                  <a:gd name="connsiteX1" fmla="*/ 28575 w 126767"/>
                  <a:gd name="connsiteY1" fmla="*/ 304987 h 571770"/>
                  <a:gd name="connsiteX2" fmla="*/ 34925 w 126767"/>
                  <a:gd name="connsiteY2" fmla="*/ 546287 h 571770"/>
                  <a:gd name="connsiteX3" fmla="*/ 82550 w 126767"/>
                  <a:gd name="connsiteY3" fmla="*/ 273237 h 571770"/>
                  <a:gd name="connsiteX4" fmla="*/ 123825 w 126767"/>
                  <a:gd name="connsiteY4" fmla="*/ 571687 h 571770"/>
                  <a:gd name="connsiteX5" fmla="*/ 117475 w 126767"/>
                  <a:gd name="connsiteY5" fmla="*/ 301812 h 571770"/>
                  <a:gd name="connsiteX6" fmla="*/ 69850 w 126767"/>
                  <a:gd name="connsiteY6" fmla="*/ 120837 h 571770"/>
                  <a:gd name="connsiteX7" fmla="*/ 28575 w 126767"/>
                  <a:gd name="connsiteY7" fmla="*/ 257362 h 571770"/>
                  <a:gd name="connsiteX8" fmla="*/ 0 w 126767"/>
                  <a:gd name="connsiteY8" fmla="*/ 187 h 57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67" h="571770">
                    <a:moveTo>
                      <a:pt x="0" y="187"/>
                    </a:moveTo>
                    <a:cubicBezTo>
                      <a:pt x="0" y="8124"/>
                      <a:pt x="22754" y="213971"/>
                      <a:pt x="28575" y="304987"/>
                    </a:cubicBezTo>
                    <a:cubicBezTo>
                      <a:pt x="34396" y="396003"/>
                      <a:pt x="25929" y="551579"/>
                      <a:pt x="34925" y="546287"/>
                    </a:cubicBezTo>
                    <a:cubicBezTo>
                      <a:pt x="43921" y="540995"/>
                      <a:pt x="67733" y="269004"/>
                      <a:pt x="82550" y="273237"/>
                    </a:cubicBezTo>
                    <a:cubicBezTo>
                      <a:pt x="97367" y="277470"/>
                      <a:pt x="118004" y="566925"/>
                      <a:pt x="123825" y="571687"/>
                    </a:cubicBezTo>
                    <a:cubicBezTo>
                      <a:pt x="129646" y="576449"/>
                      <a:pt x="126471" y="376954"/>
                      <a:pt x="117475" y="301812"/>
                    </a:cubicBezTo>
                    <a:cubicBezTo>
                      <a:pt x="108479" y="226670"/>
                      <a:pt x="84667" y="128245"/>
                      <a:pt x="69850" y="120837"/>
                    </a:cubicBezTo>
                    <a:cubicBezTo>
                      <a:pt x="55033" y="113429"/>
                      <a:pt x="37571" y="275354"/>
                      <a:pt x="28575" y="257362"/>
                    </a:cubicBezTo>
                    <a:cubicBezTo>
                      <a:pt x="19579" y="239370"/>
                      <a:pt x="0" y="-7750"/>
                      <a:pt x="0" y="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85452833-BE13-4F13-B762-01EA721719C7}"/>
                  </a:ext>
                </a:extLst>
              </p:cNvPr>
              <p:cNvSpPr/>
              <p:nvPr/>
            </p:nvSpPr>
            <p:spPr>
              <a:xfrm>
                <a:off x="4513551" y="2241199"/>
                <a:ext cx="204509" cy="1122092"/>
              </a:xfrm>
              <a:custGeom>
                <a:avLst/>
                <a:gdLst>
                  <a:gd name="connsiteX0" fmla="*/ 204499 w 204509"/>
                  <a:gd name="connsiteY0" fmla="*/ 143226 h 1122092"/>
                  <a:gd name="connsiteX1" fmla="*/ 90199 w 204509"/>
                  <a:gd name="connsiteY1" fmla="*/ 3526 h 1122092"/>
                  <a:gd name="connsiteX2" fmla="*/ 7649 w 204509"/>
                  <a:gd name="connsiteY2" fmla="*/ 60676 h 1122092"/>
                  <a:gd name="connsiteX3" fmla="*/ 10824 w 204509"/>
                  <a:gd name="connsiteY3" fmla="*/ 260701 h 1122092"/>
                  <a:gd name="connsiteX4" fmla="*/ 71149 w 204509"/>
                  <a:gd name="connsiteY4" fmla="*/ 394051 h 1122092"/>
                  <a:gd name="connsiteX5" fmla="*/ 99724 w 204509"/>
                  <a:gd name="connsiteY5" fmla="*/ 565501 h 1122092"/>
                  <a:gd name="connsiteX6" fmla="*/ 153699 w 204509"/>
                  <a:gd name="connsiteY6" fmla="*/ 911576 h 1122092"/>
                  <a:gd name="connsiteX7" fmla="*/ 102899 w 204509"/>
                  <a:gd name="connsiteY7" fmla="*/ 997301 h 1122092"/>
                  <a:gd name="connsiteX8" fmla="*/ 13999 w 204509"/>
                  <a:gd name="connsiteY8" fmla="*/ 1054451 h 1122092"/>
                  <a:gd name="connsiteX9" fmla="*/ 150524 w 204509"/>
                  <a:gd name="connsiteY9" fmla="*/ 1121126 h 1122092"/>
                  <a:gd name="connsiteX10" fmla="*/ 99724 w 204509"/>
                  <a:gd name="connsiteY10" fmla="*/ 1070326 h 1122092"/>
                  <a:gd name="connsiteX11" fmla="*/ 150524 w 204509"/>
                  <a:gd name="connsiteY11" fmla="*/ 794101 h 1122092"/>
                  <a:gd name="connsiteX12" fmla="*/ 33049 w 204509"/>
                  <a:gd name="connsiteY12" fmla="*/ 340076 h 1122092"/>
                  <a:gd name="connsiteX13" fmla="*/ 36224 w 204509"/>
                  <a:gd name="connsiteY13" fmla="*/ 95601 h 1122092"/>
                  <a:gd name="connsiteX14" fmla="*/ 83849 w 204509"/>
                  <a:gd name="connsiteY14" fmla="*/ 73376 h 1122092"/>
                  <a:gd name="connsiteX15" fmla="*/ 204499 w 204509"/>
                  <a:gd name="connsiteY15" fmla="*/ 143226 h 112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509" h="1122092">
                    <a:moveTo>
                      <a:pt x="204499" y="143226"/>
                    </a:moveTo>
                    <a:cubicBezTo>
                      <a:pt x="205557" y="131584"/>
                      <a:pt x="123007" y="17284"/>
                      <a:pt x="90199" y="3526"/>
                    </a:cubicBezTo>
                    <a:cubicBezTo>
                      <a:pt x="57391" y="-10232"/>
                      <a:pt x="20878" y="17814"/>
                      <a:pt x="7649" y="60676"/>
                    </a:cubicBezTo>
                    <a:cubicBezTo>
                      <a:pt x="-5580" y="103538"/>
                      <a:pt x="241" y="205139"/>
                      <a:pt x="10824" y="260701"/>
                    </a:cubicBezTo>
                    <a:cubicBezTo>
                      <a:pt x="21407" y="316264"/>
                      <a:pt x="56332" y="343251"/>
                      <a:pt x="71149" y="394051"/>
                    </a:cubicBezTo>
                    <a:cubicBezTo>
                      <a:pt x="85966" y="444851"/>
                      <a:pt x="85966" y="479247"/>
                      <a:pt x="99724" y="565501"/>
                    </a:cubicBezTo>
                    <a:cubicBezTo>
                      <a:pt x="113482" y="651755"/>
                      <a:pt x="153170" y="839609"/>
                      <a:pt x="153699" y="911576"/>
                    </a:cubicBezTo>
                    <a:cubicBezTo>
                      <a:pt x="154228" y="983543"/>
                      <a:pt x="126182" y="973489"/>
                      <a:pt x="102899" y="997301"/>
                    </a:cubicBezTo>
                    <a:cubicBezTo>
                      <a:pt x="79616" y="1021114"/>
                      <a:pt x="6061" y="1033814"/>
                      <a:pt x="13999" y="1054451"/>
                    </a:cubicBezTo>
                    <a:cubicBezTo>
                      <a:pt x="21936" y="1075089"/>
                      <a:pt x="136237" y="1118480"/>
                      <a:pt x="150524" y="1121126"/>
                    </a:cubicBezTo>
                    <a:cubicBezTo>
                      <a:pt x="164811" y="1123772"/>
                      <a:pt x="99724" y="1124830"/>
                      <a:pt x="99724" y="1070326"/>
                    </a:cubicBezTo>
                    <a:cubicBezTo>
                      <a:pt x="99724" y="1015822"/>
                      <a:pt x="161636" y="915809"/>
                      <a:pt x="150524" y="794101"/>
                    </a:cubicBezTo>
                    <a:cubicBezTo>
                      <a:pt x="139411" y="672393"/>
                      <a:pt x="52099" y="456493"/>
                      <a:pt x="33049" y="340076"/>
                    </a:cubicBezTo>
                    <a:cubicBezTo>
                      <a:pt x="13999" y="223659"/>
                      <a:pt x="27757" y="140051"/>
                      <a:pt x="36224" y="95601"/>
                    </a:cubicBezTo>
                    <a:cubicBezTo>
                      <a:pt x="44691" y="51151"/>
                      <a:pt x="55274" y="63322"/>
                      <a:pt x="83849" y="73376"/>
                    </a:cubicBezTo>
                    <a:cubicBezTo>
                      <a:pt x="112424" y="83430"/>
                      <a:pt x="203441" y="154868"/>
                      <a:pt x="204499" y="143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91CF6638-9554-4823-8865-08C46F72C9E7}"/>
                  </a:ext>
                </a:extLst>
              </p:cNvPr>
              <p:cNvSpPr/>
              <p:nvPr/>
            </p:nvSpPr>
            <p:spPr>
              <a:xfrm>
                <a:off x="7543131" y="2259181"/>
                <a:ext cx="127724" cy="759185"/>
              </a:xfrm>
              <a:custGeom>
                <a:avLst/>
                <a:gdLst>
                  <a:gd name="connsiteX0" fmla="*/ 13369 w 127724"/>
                  <a:gd name="connsiteY0" fmla="*/ 137944 h 759185"/>
                  <a:gd name="connsiteX1" fmla="*/ 29244 w 127724"/>
                  <a:gd name="connsiteY1" fmla="*/ 64919 h 759185"/>
                  <a:gd name="connsiteX2" fmla="*/ 54644 w 127724"/>
                  <a:gd name="connsiteY2" fmla="*/ 1419 h 759185"/>
                  <a:gd name="connsiteX3" fmla="*/ 127669 w 127724"/>
                  <a:gd name="connsiteY3" fmla="*/ 128419 h 759185"/>
                  <a:gd name="connsiteX4" fmla="*/ 41944 w 127724"/>
                  <a:gd name="connsiteY4" fmla="*/ 731669 h 759185"/>
                  <a:gd name="connsiteX5" fmla="*/ 41944 w 127724"/>
                  <a:gd name="connsiteY5" fmla="*/ 617369 h 759185"/>
                  <a:gd name="connsiteX6" fmla="*/ 669 w 127724"/>
                  <a:gd name="connsiteY6" fmla="*/ 264944 h 759185"/>
                  <a:gd name="connsiteX7" fmla="*/ 80044 w 127724"/>
                  <a:gd name="connsiteY7" fmla="*/ 528469 h 759185"/>
                  <a:gd name="connsiteX8" fmla="*/ 92744 w 127724"/>
                  <a:gd name="connsiteY8" fmla="*/ 39519 h 759185"/>
                  <a:gd name="connsiteX9" fmla="*/ 13369 w 127724"/>
                  <a:gd name="connsiteY9" fmla="*/ 137944 h 75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24" h="759185">
                    <a:moveTo>
                      <a:pt x="13369" y="137944"/>
                    </a:moveTo>
                    <a:cubicBezTo>
                      <a:pt x="2786" y="142177"/>
                      <a:pt x="22365" y="87673"/>
                      <a:pt x="29244" y="64919"/>
                    </a:cubicBezTo>
                    <a:cubicBezTo>
                      <a:pt x="36123" y="42165"/>
                      <a:pt x="38240" y="-9164"/>
                      <a:pt x="54644" y="1419"/>
                    </a:cubicBezTo>
                    <a:cubicBezTo>
                      <a:pt x="71048" y="12002"/>
                      <a:pt x="129786" y="6711"/>
                      <a:pt x="127669" y="128419"/>
                    </a:cubicBezTo>
                    <a:cubicBezTo>
                      <a:pt x="125552" y="250127"/>
                      <a:pt x="56231" y="650177"/>
                      <a:pt x="41944" y="731669"/>
                    </a:cubicBezTo>
                    <a:cubicBezTo>
                      <a:pt x="27657" y="813161"/>
                      <a:pt x="48823" y="695156"/>
                      <a:pt x="41944" y="617369"/>
                    </a:cubicBezTo>
                    <a:cubicBezTo>
                      <a:pt x="35065" y="539582"/>
                      <a:pt x="-5681" y="279761"/>
                      <a:pt x="669" y="264944"/>
                    </a:cubicBezTo>
                    <a:cubicBezTo>
                      <a:pt x="7019" y="250127"/>
                      <a:pt x="64698" y="566040"/>
                      <a:pt x="80044" y="528469"/>
                    </a:cubicBezTo>
                    <a:cubicBezTo>
                      <a:pt x="95390" y="490898"/>
                      <a:pt x="102798" y="108311"/>
                      <a:pt x="92744" y="39519"/>
                    </a:cubicBezTo>
                    <a:cubicBezTo>
                      <a:pt x="82690" y="-29273"/>
                      <a:pt x="23952" y="133711"/>
                      <a:pt x="13369" y="1379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75BEFDF5-A2A8-47A0-945D-8992C62B3B18}"/>
                  </a:ext>
                </a:extLst>
              </p:cNvPr>
              <p:cNvSpPr/>
              <p:nvPr/>
            </p:nvSpPr>
            <p:spPr>
              <a:xfrm>
                <a:off x="7492363" y="1454141"/>
                <a:ext cx="51761" cy="790676"/>
              </a:xfrm>
              <a:custGeom>
                <a:avLst/>
                <a:gdLst>
                  <a:gd name="connsiteX0" fmla="*/ 51437 w 51761"/>
                  <a:gd name="connsiteY0" fmla="*/ 9 h 790676"/>
                  <a:gd name="connsiteX1" fmla="*/ 35562 w 51761"/>
                  <a:gd name="connsiteY1" fmla="*/ 260359 h 790676"/>
                  <a:gd name="connsiteX2" fmla="*/ 26037 w 51761"/>
                  <a:gd name="connsiteY2" fmla="*/ 736609 h 790676"/>
                  <a:gd name="connsiteX3" fmla="*/ 637 w 51761"/>
                  <a:gd name="connsiteY3" fmla="*/ 346084 h 790676"/>
                  <a:gd name="connsiteX4" fmla="*/ 41912 w 51761"/>
                  <a:gd name="connsiteY4" fmla="*/ 790584 h 790676"/>
                  <a:gd name="connsiteX5" fmla="*/ 637 w 51761"/>
                  <a:gd name="connsiteY5" fmla="*/ 384184 h 790676"/>
                  <a:gd name="connsiteX6" fmla="*/ 19687 w 51761"/>
                  <a:gd name="connsiteY6" fmla="*/ 250834 h 790676"/>
                  <a:gd name="connsiteX7" fmla="*/ 51437 w 51761"/>
                  <a:gd name="connsiteY7" fmla="*/ 9 h 7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61" h="790676">
                    <a:moveTo>
                      <a:pt x="51437" y="9"/>
                    </a:moveTo>
                    <a:cubicBezTo>
                      <a:pt x="54083" y="1597"/>
                      <a:pt x="39795" y="137592"/>
                      <a:pt x="35562" y="260359"/>
                    </a:cubicBezTo>
                    <a:cubicBezTo>
                      <a:pt x="31329" y="383126"/>
                      <a:pt x="31858" y="722322"/>
                      <a:pt x="26037" y="736609"/>
                    </a:cubicBezTo>
                    <a:cubicBezTo>
                      <a:pt x="20216" y="750896"/>
                      <a:pt x="-2009" y="337088"/>
                      <a:pt x="637" y="346084"/>
                    </a:cubicBezTo>
                    <a:cubicBezTo>
                      <a:pt x="3283" y="355080"/>
                      <a:pt x="41912" y="784234"/>
                      <a:pt x="41912" y="790584"/>
                    </a:cubicBezTo>
                    <a:cubicBezTo>
                      <a:pt x="41912" y="796934"/>
                      <a:pt x="4341" y="474142"/>
                      <a:pt x="637" y="384184"/>
                    </a:cubicBezTo>
                    <a:cubicBezTo>
                      <a:pt x="-3067" y="294226"/>
                      <a:pt x="10162" y="307984"/>
                      <a:pt x="19687" y="250834"/>
                    </a:cubicBezTo>
                    <a:cubicBezTo>
                      <a:pt x="29212" y="193684"/>
                      <a:pt x="48791" y="-1579"/>
                      <a:pt x="51437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9A948299-5234-467A-9D56-B01FEFAFAB6D}"/>
                  </a:ext>
                </a:extLst>
              </p:cNvPr>
              <p:cNvSpPr/>
              <p:nvPr/>
            </p:nvSpPr>
            <p:spPr>
              <a:xfrm>
                <a:off x="7102181" y="764119"/>
                <a:ext cx="414129" cy="769840"/>
              </a:xfrm>
              <a:custGeom>
                <a:avLst/>
                <a:gdLst>
                  <a:gd name="connsiteX0" fmla="*/ 6644 w 414129"/>
                  <a:gd name="connsiteY0" fmla="*/ 7406 h 769840"/>
                  <a:gd name="connsiteX1" fmla="*/ 368594 w 414129"/>
                  <a:gd name="connsiteY1" fmla="*/ 547156 h 769840"/>
                  <a:gd name="connsiteX2" fmla="*/ 409869 w 414129"/>
                  <a:gd name="connsiteY2" fmla="*/ 648756 h 769840"/>
                  <a:gd name="connsiteX3" fmla="*/ 378119 w 414129"/>
                  <a:gd name="connsiteY3" fmla="*/ 591606 h 769840"/>
                  <a:gd name="connsiteX4" fmla="*/ 409869 w 414129"/>
                  <a:gd name="connsiteY4" fmla="*/ 769406 h 769840"/>
                  <a:gd name="connsiteX5" fmla="*/ 355894 w 414129"/>
                  <a:gd name="connsiteY5" fmla="*/ 531281 h 769840"/>
                  <a:gd name="connsiteX6" fmla="*/ 149519 w 414129"/>
                  <a:gd name="connsiteY6" fmla="*/ 251881 h 769840"/>
                  <a:gd name="connsiteX7" fmla="*/ 6644 w 414129"/>
                  <a:gd name="connsiteY7" fmla="*/ 7406 h 76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129" h="769840">
                    <a:moveTo>
                      <a:pt x="6644" y="7406"/>
                    </a:moveTo>
                    <a:cubicBezTo>
                      <a:pt x="43157" y="56619"/>
                      <a:pt x="301390" y="440264"/>
                      <a:pt x="368594" y="547156"/>
                    </a:cubicBezTo>
                    <a:cubicBezTo>
                      <a:pt x="435798" y="654048"/>
                      <a:pt x="408282" y="641348"/>
                      <a:pt x="409869" y="648756"/>
                    </a:cubicBezTo>
                    <a:cubicBezTo>
                      <a:pt x="411456" y="656164"/>
                      <a:pt x="378119" y="571498"/>
                      <a:pt x="378119" y="591606"/>
                    </a:cubicBezTo>
                    <a:cubicBezTo>
                      <a:pt x="378119" y="611714"/>
                      <a:pt x="413573" y="779460"/>
                      <a:pt x="409869" y="769406"/>
                    </a:cubicBezTo>
                    <a:cubicBezTo>
                      <a:pt x="406165" y="759352"/>
                      <a:pt x="399286" y="617535"/>
                      <a:pt x="355894" y="531281"/>
                    </a:cubicBezTo>
                    <a:cubicBezTo>
                      <a:pt x="312502" y="445027"/>
                      <a:pt x="205611" y="336548"/>
                      <a:pt x="149519" y="251881"/>
                    </a:cubicBezTo>
                    <a:cubicBezTo>
                      <a:pt x="93427" y="167214"/>
                      <a:pt x="-29869" y="-41807"/>
                      <a:pt x="6644" y="74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157B32DF-F666-4153-811E-CCB037FA1F89}"/>
                  </a:ext>
                </a:extLst>
              </p:cNvPr>
              <p:cNvSpPr/>
              <p:nvPr/>
            </p:nvSpPr>
            <p:spPr>
              <a:xfrm>
                <a:off x="4653205" y="1171301"/>
                <a:ext cx="103960" cy="992964"/>
              </a:xfrm>
              <a:custGeom>
                <a:avLst/>
                <a:gdLst>
                  <a:gd name="connsiteX0" fmla="*/ 102945 w 103960"/>
                  <a:gd name="connsiteY0" fmla="*/ 274 h 992964"/>
                  <a:gd name="connsiteX1" fmla="*/ 7695 w 103960"/>
                  <a:gd name="connsiteY1" fmla="*/ 273324 h 992964"/>
                  <a:gd name="connsiteX2" fmla="*/ 10870 w 103960"/>
                  <a:gd name="connsiteY2" fmla="*/ 549549 h 992964"/>
                  <a:gd name="connsiteX3" fmla="*/ 52145 w 103960"/>
                  <a:gd name="connsiteY3" fmla="*/ 212999 h 992964"/>
                  <a:gd name="connsiteX4" fmla="*/ 7695 w 103960"/>
                  <a:gd name="connsiteY4" fmla="*/ 527324 h 992964"/>
                  <a:gd name="connsiteX5" fmla="*/ 26745 w 103960"/>
                  <a:gd name="connsiteY5" fmla="*/ 867049 h 992964"/>
                  <a:gd name="connsiteX6" fmla="*/ 1345 w 103960"/>
                  <a:gd name="connsiteY6" fmla="*/ 990874 h 992964"/>
                  <a:gd name="connsiteX7" fmla="*/ 52145 w 103960"/>
                  <a:gd name="connsiteY7" fmla="*/ 781324 h 992964"/>
                  <a:gd name="connsiteX8" fmla="*/ 58495 w 103960"/>
                  <a:gd name="connsiteY8" fmla="*/ 428899 h 992964"/>
                  <a:gd name="connsiteX9" fmla="*/ 58495 w 103960"/>
                  <a:gd name="connsiteY9" fmla="*/ 225699 h 992964"/>
                  <a:gd name="connsiteX10" fmla="*/ 102945 w 103960"/>
                  <a:gd name="connsiteY10" fmla="*/ 274 h 9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60" h="992964">
                    <a:moveTo>
                      <a:pt x="102945" y="274"/>
                    </a:moveTo>
                    <a:cubicBezTo>
                      <a:pt x="94478" y="8212"/>
                      <a:pt x="23041" y="181778"/>
                      <a:pt x="7695" y="273324"/>
                    </a:cubicBezTo>
                    <a:cubicBezTo>
                      <a:pt x="-7651" y="364870"/>
                      <a:pt x="3462" y="559603"/>
                      <a:pt x="10870" y="549549"/>
                    </a:cubicBezTo>
                    <a:cubicBezTo>
                      <a:pt x="18278" y="539495"/>
                      <a:pt x="52674" y="216703"/>
                      <a:pt x="52145" y="212999"/>
                    </a:cubicBezTo>
                    <a:cubicBezTo>
                      <a:pt x="51616" y="209295"/>
                      <a:pt x="11928" y="418316"/>
                      <a:pt x="7695" y="527324"/>
                    </a:cubicBezTo>
                    <a:cubicBezTo>
                      <a:pt x="3462" y="636332"/>
                      <a:pt x="27803" y="789791"/>
                      <a:pt x="26745" y="867049"/>
                    </a:cubicBezTo>
                    <a:cubicBezTo>
                      <a:pt x="25687" y="944307"/>
                      <a:pt x="-2888" y="1005161"/>
                      <a:pt x="1345" y="990874"/>
                    </a:cubicBezTo>
                    <a:cubicBezTo>
                      <a:pt x="5578" y="976587"/>
                      <a:pt x="42620" y="874986"/>
                      <a:pt x="52145" y="781324"/>
                    </a:cubicBezTo>
                    <a:cubicBezTo>
                      <a:pt x="61670" y="687662"/>
                      <a:pt x="57437" y="521503"/>
                      <a:pt x="58495" y="428899"/>
                    </a:cubicBezTo>
                    <a:cubicBezTo>
                      <a:pt x="59553" y="336295"/>
                      <a:pt x="52674" y="292903"/>
                      <a:pt x="58495" y="225699"/>
                    </a:cubicBezTo>
                    <a:cubicBezTo>
                      <a:pt x="64316" y="158495"/>
                      <a:pt x="111412" y="-7664"/>
                      <a:pt x="102945" y="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35D97459-8F51-4D49-A2D8-C904953102F8}"/>
                  </a:ext>
                </a:extLst>
              </p:cNvPr>
              <p:cNvSpPr/>
              <p:nvPr/>
            </p:nvSpPr>
            <p:spPr>
              <a:xfrm>
                <a:off x="4726607" y="549275"/>
                <a:ext cx="575649" cy="679811"/>
              </a:xfrm>
              <a:custGeom>
                <a:avLst/>
                <a:gdLst>
                  <a:gd name="connsiteX0" fmla="*/ 575643 w 575649"/>
                  <a:gd name="connsiteY0" fmla="*/ 0 h 679811"/>
                  <a:gd name="connsiteX1" fmla="*/ 391493 w 575649"/>
                  <a:gd name="connsiteY1" fmla="*/ 168275 h 679811"/>
                  <a:gd name="connsiteX2" fmla="*/ 131143 w 575649"/>
                  <a:gd name="connsiteY2" fmla="*/ 349250 h 679811"/>
                  <a:gd name="connsiteX3" fmla="*/ 362918 w 575649"/>
                  <a:gd name="connsiteY3" fmla="*/ 196850 h 679811"/>
                  <a:gd name="connsiteX4" fmla="*/ 194643 w 575649"/>
                  <a:gd name="connsiteY4" fmla="*/ 361950 h 679811"/>
                  <a:gd name="connsiteX5" fmla="*/ 968 w 575649"/>
                  <a:gd name="connsiteY5" fmla="*/ 679450 h 679811"/>
                  <a:gd name="connsiteX6" fmla="*/ 280368 w 575649"/>
                  <a:gd name="connsiteY6" fmla="*/ 295275 h 679811"/>
                  <a:gd name="connsiteX7" fmla="*/ 397843 w 575649"/>
                  <a:gd name="connsiteY7" fmla="*/ 168275 h 679811"/>
                  <a:gd name="connsiteX8" fmla="*/ 575643 w 575649"/>
                  <a:gd name="connsiteY8" fmla="*/ 0 h 67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5649" h="679811">
                    <a:moveTo>
                      <a:pt x="575643" y="0"/>
                    </a:moveTo>
                    <a:cubicBezTo>
                      <a:pt x="574585" y="0"/>
                      <a:pt x="465576" y="110067"/>
                      <a:pt x="391493" y="168275"/>
                    </a:cubicBezTo>
                    <a:cubicBezTo>
                      <a:pt x="317410" y="226483"/>
                      <a:pt x="135905" y="344488"/>
                      <a:pt x="131143" y="349250"/>
                    </a:cubicBezTo>
                    <a:cubicBezTo>
                      <a:pt x="126381" y="354012"/>
                      <a:pt x="352335" y="194733"/>
                      <a:pt x="362918" y="196850"/>
                    </a:cubicBezTo>
                    <a:cubicBezTo>
                      <a:pt x="373501" y="198967"/>
                      <a:pt x="254968" y="281517"/>
                      <a:pt x="194643" y="361950"/>
                    </a:cubicBezTo>
                    <a:cubicBezTo>
                      <a:pt x="134318" y="442383"/>
                      <a:pt x="-13320" y="690563"/>
                      <a:pt x="968" y="679450"/>
                    </a:cubicBezTo>
                    <a:cubicBezTo>
                      <a:pt x="15255" y="668338"/>
                      <a:pt x="214222" y="380471"/>
                      <a:pt x="280368" y="295275"/>
                    </a:cubicBezTo>
                    <a:cubicBezTo>
                      <a:pt x="346514" y="210079"/>
                      <a:pt x="344397" y="213254"/>
                      <a:pt x="397843" y="168275"/>
                    </a:cubicBezTo>
                    <a:cubicBezTo>
                      <a:pt x="451289" y="123296"/>
                      <a:pt x="576701" y="0"/>
                      <a:pt x="57564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8F408DA1-955A-4D94-9C40-F47C30D514B2}"/>
                  </a:ext>
                </a:extLst>
              </p:cNvPr>
              <p:cNvSpPr/>
              <p:nvPr/>
            </p:nvSpPr>
            <p:spPr>
              <a:xfrm>
                <a:off x="6457910" y="256152"/>
                <a:ext cx="722150" cy="648723"/>
              </a:xfrm>
              <a:custGeom>
                <a:avLst/>
                <a:gdLst>
                  <a:gd name="connsiteX0" fmla="*/ 25440 w 722150"/>
                  <a:gd name="connsiteY0" fmla="*/ 23248 h 648723"/>
                  <a:gd name="connsiteX1" fmla="*/ 479465 w 722150"/>
                  <a:gd name="connsiteY1" fmla="*/ 372498 h 648723"/>
                  <a:gd name="connsiteX2" fmla="*/ 396915 w 722150"/>
                  <a:gd name="connsiteY2" fmla="*/ 270898 h 648723"/>
                  <a:gd name="connsiteX3" fmla="*/ 587415 w 722150"/>
                  <a:gd name="connsiteY3" fmla="*/ 521723 h 648723"/>
                  <a:gd name="connsiteX4" fmla="*/ 720765 w 722150"/>
                  <a:gd name="connsiteY4" fmla="*/ 648723 h 648723"/>
                  <a:gd name="connsiteX5" fmla="*/ 638215 w 722150"/>
                  <a:gd name="connsiteY5" fmla="*/ 521723 h 648723"/>
                  <a:gd name="connsiteX6" fmla="*/ 358815 w 722150"/>
                  <a:gd name="connsiteY6" fmla="*/ 315348 h 648723"/>
                  <a:gd name="connsiteX7" fmla="*/ 295315 w 722150"/>
                  <a:gd name="connsiteY7" fmla="*/ 181998 h 648723"/>
                  <a:gd name="connsiteX8" fmla="*/ 79415 w 722150"/>
                  <a:gd name="connsiteY8" fmla="*/ 48648 h 648723"/>
                  <a:gd name="connsiteX9" fmla="*/ 25440 w 722150"/>
                  <a:gd name="connsiteY9" fmla="*/ 23248 h 64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2150" h="648723">
                    <a:moveTo>
                      <a:pt x="25440" y="23248"/>
                    </a:moveTo>
                    <a:cubicBezTo>
                      <a:pt x="92115" y="77223"/>
                      <a:pt x="417553" y="331223"/>
                      <a:pt x="479465" y="372498"/>
                    </a:cubicBezTo>
                    <a:cubicBezTo>
                      <a:pt x="541377" y="413773"/>
                      <a:pt x="378923" y="246027"/>
                      <a:pt x="396915" y="270898"/>
                    </a:cubicBezTo>
                    <a:cubicBezTo>
                      <a:pt x="414907" y="295769"/>
                      <a:pt x="533440" y="458752"/>
                      <a:pt x="587415" y="521723"/>
                    </a:cubicBezTo>
                    <a:cubicBezTo>
                      <a:pt x="641390" y="584694"/>
                      <a:pt x="712298" y="648723"/>
                      <a:pt x="720765" y="648723"/>
                    </a:cubicBezTo>
                    <a:cubicBezTo>
                      <a:pt x="729232" y="648723"/>
                      <a:pt x="698540" y="577286"/>
                      <a:pt x="638215" y="521723"/>
                    </a:cubicBezTo>
                    <a:cubicBezTo>
                      <a:pt x="577890" y="466160"/>
                      <a:pt x="415965" y="371969"/>
                      <a:pt x="358815" y="315348"/>
                    </a:cubicBezTo>
                    <a:cubicBezTo>
                      <a:pt x="301665" y="258727"/>
                      <a:pt x="341882" y="226448"/>
                      <a:pt x="295315" y="181998"/>
                    </a:cubicBezTo>
                    <a:cubicBezTo>
                      <a:pt x="248748" y="137548"/>
                      <a:pt x="119102" y="74577"/>
                      <a:pt x="79415" y="48648"/>
                    </a:cubicBezTo>
                    <a:cubicBezTo>
                      <a:pt x="39728" y="22719"/>
                      <a:pt x="-41235" y="-30727"/>
                      <a:pt x="25440" y="23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9A0127C-B58C-450F-82B8-9BB739EE20FF}"/>
                  </a:ext>
                </a:extLst>
              </p:cNvPr>
              <p:cNvSpPr/>
              <p:nvPr/>
            </p:nvSpPr>
            <p:spPr>
              <a:xfrm>
                <a:off x="5193382" y="137687"/>
                <a:ext cx="722881" cy="432146"/>
              </a:xfrm>
              <a:custGeom>
                <a:avLst/>
                <a:gdLst>
                  <a:gd name="connsiteX0" fmla="*/ 721643 w 722881"/>
                  <a:gd name="connsiteY0" fmla="*/ 2013 h 432146"/>
                  <a:gd name="connsiteX1" fmla="*/ 372393 w 722881"/>
                  <a:gd name="connsiteY1" fmla="*/ 268713 h 432146"/>
                  <a:gd name="connsiteX2" fmla="*/ 918 w 722881"/>
                  <a:gd name="connsiteY2" fmla="*/ 430638 h 432146"/>
                  <a:gd name="connsiteX3" fmla="*/ 264443 w 722881"/>
                  <a:gd name="connsiteY3" fmla="*/ 351263 h 432146"/>
                  <a:gd name="connsiteX4" fmla="*/ 178718 w 722881"/>
                  <a:gd name="connsiteY4" fmla="*/ 379838 h 432146"/>
                  <a:gd name="connsiteX5" fmla="*/ 477168 w 722881"/>
                  <a:gd name="connsiteY5" fmla="*/ 157588 h 432146"/>
                  <a:gd name="connsiteX6" fmla="*/ 721643 w 722881"/>
                  <a:gd name="connsiteY6" fmla="*/ 2013 h 4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881" h="432146">
                    <a:moveTo>
                      <a:pt x="721643" y="2013"/>
                    </a:moveTo>
                    <a:cubicBezTo>
                      <a:pt x="704180" y="20534"/>
                      <a:pt x="492514" y="197276"/>
                      <a:pt x="372393" y="268713"/>
                    </a:cubicBezTo>
                    <a:cubicBezTo>
                      <a:pt x="252272" y="340151"/>
                      <a:pt x="18910" y="416880"/>
                      <a:pt x="918" y="430638"/>
                    </a:cubicBezTo>
                    <a:cubicBezTo>
                      <a:pt x="-17074" y="444396"/>
                      <a:pt x="234810" y="359730"/>
                      <a:pt x="264443" y="351263"/>
                    </a:cubicBezTo>
                    <a:cubicBezTo>
                      <a:pt x="294076" y="342796"/>
                      <a:pt x="143264" y="412117"/>
                      <a:pt x="178718" y="379838"/>
                    </a:cubicBezTo>
                    <a:cubicBezTo>
                      <a:pt x="214172" y="347559"/>
                      <a:pt x="386680" y="217913"/>
                      <a:pt x="477168" y="157588"/>
                    </a:cubicBezTo>
                    <a:cubicBezTo>
                      <a:pt x="567656" y="97263"/>
                      <a:pt x="739106" y="-16508"/>
                      <a:pt x="721643" y="2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C5062042-517C-4559-8D9F-4149B0E934CA}"/>
                  </a:ext>
                </a:extLst>
              </p:cNvPr>
              <p:cNvSpPr/>
              <p:nvPr/>
            </p:nvSpPr>
            <p:spPr>
              <a:xfrm>
                <a:off x="5761180" y="68469"/>
                <a:ext cx="815178" cy="242928"/>
              </a:xfrm>
              <a:custGeom>
                <a:avLst/>
                <a:gdLst>
                  <a:gd name="connsiteX0" fmla="*/ 1445 w 815178"/>
                  <a:gd name="connsiteY0" fmla="*/ 36306 h 242928"/>
                  <a:gd name="connsiteX1" fmla="*/ 68120 w 815178"/>
                  <a:gd name="connsiteY1" fmla="*/ 109331 h 242928"/>
                  <a:gd name="connsiteX2" fmla="*/ 341170 w 815178"/>
                  <a:gd name="connsiteY2" fmla="*/ 1381 h 242928"/>
                  <a:gd name="connsiteX3" fmla="*/ 617395 w 815178"/>
                  <a:gd name="connsiteY3" fmla="*/ 201406 h 242928"/>
                  <a:gd name="connsiteX4" fmla="*/ 490395 w 815178"/>
                  <a:gd name="connsiteY4" fmla="*/ 58531 h 242928"/>
                  <a:gd name="connsiteX5" fmla="*/ 814245 w 815178"/>
                  <a:gd name="connsiteY5" fmla="*/ 242681 h 242928"/>
                  <a:gd name="connsiteX6" fmla="*/ 369745 w 815178"/>
                  <a:gd name="connsiteY6" fmla="*/ 10906 h 242928"/>
                  <a:gd name="connsiteX7" fmla="*/ 109395 w 815178"/>
                  <a:gd name="connsiteY7" fmla="*/ 141081 h 242928"/>
                  <a:gd name="connsiteX8" fmla="*/ 1445 w 815178"/>
                  <a:gd name="connsiteY8" fmla="*/ 36306 h 2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178" h="242928">
                    <a:moveTo>
                      <a:pt x="1445" y="36306"/>
                    </a:moveTo>
                    <a:cubicBezTo>
                      <a:pt x="-5434" y="31014"/>
                      <a:pt x="11499" y="115152"/>
                      <a:pt x="68120" y="109331"/>
                    </a:cubicBezTo>
                    <a:cubicBezTo>
                      <a:pt x="124741" y="103510"/>
                      <a:pt x="249624" y="-13965"/>
                      <a:pt x="341170" y="1381"/>
                    </a:cubicBezTo>
                    <a:cubicBezTo>
                      <a:pt x="432716" y="16727"/>
                      <a:pt x="592524" y="191881"/>
                      <a:pt x="617395" y="201406"/>
                    </a:cubicBezTo>
                    <a:cubicBezTo>
                      <a:pt x="642266" y="210931"/>
                      <a:pt x="457587" y="51652"/>
                      <a:pt x="490395" y="58531"/>
                    </a:cubicBezTo>
                    <a:cubicBezTo>
                      <a:pt x="523203" y="65410"/>
                      <a:pt x="834353" y="250618"/>
                      <a:pt x="814245" y="242681"/>
                    </a:cubicBezTo>
                    <a:cubicBezTo>
                      <a:pt x="794137" y="234744"/>
                      <a:pt x="487220" y="27839"/>
                      <a:pt x="369745" y="10906"/>
                    </a:cubicBezTo>
                    <a:cubicBezTo>
                      <a:pt x="252270" y="-6027"/>
                      <a:pt x="167074" y="135260"/>
                      <a:pt x="109395" y="141081"/>
                    </a:cubicBezTo>
                    <a:cubicBezTo>
                      <a:pt x="51716" y="146902"/>
                      <a:pt x="8324" y="41598"/>
                      <a:pt x="1445" y="36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69521C01-1748-46FA-8442-77EBD0E57DC8}"/>
                  </a:ext>
                </a:extLst>
              </p:cNvPr>
              <p:cNvSpPr/>
              <p:nvPr/>
            </p:nvSpPr>
            <p:spPr>
              <a:xfrm>
                <a:off x="5367953" y="2841741"/>
                <a:ext cx="297689" cy="695473"/>
              </a:xfrm>
              <a:custGeom>
                <a:avLst/>
                <a:gdLst>
                  <a:gd name="connsiteX0" fmla="*/ 296247 w 297689"/>
                  <a:gd name="connsiteY0" fmla="*/ 3059 h 695473"/>
                  <a:gd name="connsiteX1" fmla="*/ 58122 w 297689"/>
                  <a:gd name="connsiteY1" fmla="*/ 314209 h 695473"/>
                  <a:gd name="connsiteX2" fmla="*/ 162897 w 297689"/>
                  <a:gd name="connsiteY2" fmla="*/ 164984 h 695473"/>
                  <a:gd name="connsiteX3" fmla="*/ 26372 w 297689"/>
                  <a:gd name="connsiteY3" fmla="*/ 374534 h 695473"/>
                  <a:gd name="connsiteX4" fmla="*/ 972 w 297689"/>
                  <a:gd name="connsiteY4" fmla="*/ 695209 h 695473"/>
                  <a:gd name="connsiteX5" fmla="*/ 42247 w 297689"/>
                  <a:gd name="connsiteY5" fmla="*/ 428509 h 695473"/>
                  <a:gd name="connsiteX6" fmla="*/ 48597 w 297689"/>
                  <a:gd name="connsiteY6" fmla="*/ 377709 h 695473"/>
                  <a:gd name="connsiteX7" fmla="*/ 153372 w 297689"/>
                  <a:gd name="connsiteY7" fmla="*/ 168159 h 695473"/>
                  <a:gd name="connsiteX8" fmla="*/ 296247 w 297689"/>
                  <a:gd name="connsiteY8" fmla="*/ 3059 h 69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689" h="695473">
                    <a:moveTo>
                      <a:pt x="296247" y="3059"/>
                    </a:moveTo>
                    <a:cubicBezTo>
                      <a:pt x="280372" y="27401"/>
                      <a:pt x="80347" y="287222"/>
                      <a:pt x="58122" y="314209"/>
                    </a:cubicBezTo>
                    <a:cubicBezTo>
                      <a:pt x="35897" y="341196"/>
                      <a:pt x="168189" y="154930"/>
                      <a:pt x="162897" y="164984"/>
                    </a:cubicBezTo>
                    <a:cubicBezTo>
                      <a:pt x="157605" y="175038"/>
                      <a:pt x="53359" y="286163"/>
                      <a:pt x="26372" y="374534"/>
                    </a:cubicBezTo>
                    <a:cubicBezTo>
                      <a:pt x="-615" y="462905"/>
                      <a:pt x="-1674" y="686213"/>
                      <a:pt x="972" y="695209"/>
                    </a:cubicBezTo>
                    <a:cubicBezTo>
                      <a:pt x="3618" y="704205"/>
                      <a:pt x="34309" y="481426"/>
                      <a:pt x="42247" y="428509"/>
                    </a:cubicBezTo>
                    <a:cubicBezTo>
                      <a:pt x="50185" y="375592"/>
                      <a:pt x="30076" y="421101"/>
                      <a:pt x="48597" y="377709"/>
                    </a:cubicBezTo>
                    <a:cubicBezTo>
                      <a:pt x="67118" y="334317"/>
                      <a:pt x="114214" y="230601"/>
                      <a:pt x="153372" y="168159"/>
                    </a:cubicBezTo>
                    <a:cubicBezTo>
                      <a:pt x="192530" y="105717"/>
                      <a:pt x="312122" y="-21283"/>
                      <a:pt x="296247" y="30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E943350C-5705-480A-AE4C-A7A45B41B49E}"/>
                  </a:ext>
                </a:extLst>
              </p:cNvPr>
              <p:cNvSpPr/>
              <p:nvPr/>
            </p:nvSpPr>
            <p:spPr>
              <a:xfrm>
                <a:off x="6613429" y="2936833"/>
                <a:ext cx="310670" cy="771846"/>
              </a:xfrm>
              <a:custGeom>
                <a:avLst/>
                <a:gdLst>
                  <a:gd name="connsiteX0" fmla="*/ 96 w 310670"/>
                  <a:gd name="connsiteY0" fmla="*/ 42 h 771846"/>
                  <a:gd name="connsiteX1" fmla="*/ 257271 w 310670"/>
                  <a:gd name="connsiteY1" fmla="*/ 412792 h 771846"/>
                  <a:gd name="connsiteX2" fmla="*/ 289021 w 310670"/>
                  <a:gd name="connsiteY2" fmla="*/ 444542 h 771846"/>
                  <a:gd name="connsiteX3" fmla="*/ 308071 w 310670"/>
                  <a:gd name="connsiteY3" fmla="*/ 469942 h 771846"/>
                  <a:gd name="connsiteX4" fmla="*/ 254096 w 310670"/>
                  <a:gd name="connsiteY4" fmla="*/ 562017 h 771846"/>
                  <a:gd name="connsiteX5" fmla="*/ 228696 w 310670"/>
                  <a:gd name="connsiteY5" fmla="*/ 771567 h 771846"/>
                  <a:gd name="connsiteX6" fmla="*/ 247746 w 310670"/>
                  <a:gd name="connsiteY6" fmla="*/ 603292 h 771846"/>
                  <a:gd name="connsiteX7" fmla="*/ 285846 w 310670"/>
                  <a:gd name="connsiteY7" fmla="*/ 450892 h 771846"/>
                  <a:gd name="connsiteX8" fmla="*/ 289021 w 310670"/>
                  <a:gd name="connsiteY8" fmla="*/ 387392 h 771846"/>
                  <a:gd name="connsiteX9" fmla="*/ 96 w 310670"/>
                  <a:gd name="connsiteY9" fmla="*/ 42 h 77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670" h="771846">
                    <a:moveTo>
                      <a:pt x="96" y="42"/>
                    </a:moveTo>
                    <a:cubicBezTo>
                      <a:pt x="-5196" y="4275"/>
                      <a:pt x="209117" y="338709"/>
                      <a:pt x="257271" y="412792"/>
                    </a:cubicBezTo>
                    <a:cubicBezTo>
                      <a:pt x="305425" y="486875"/>
                      <a:pt x="280554" y="435017"/>
                      <a:pt x="289021" y="444542"/>
                    </a:cubicBezTo>
                    <a:cubicBezTo>
                      <a:pt x="297488" y="454067"/>
                      <a:pt x="313892" y="450363"/>
                      <a:pt x="308071" y="469942"/>
                    </a:cubicBezTo>
                    <a:cubicBezTo>
                      <a:pt x="302250" y="489521"/>
                      <a:pt x="267325" y="511746"/>
                      <a:pt x="254096" y="562017"/>
                    </a:cubicBezTo>
                    <a:cubicBezTo>
                      <a:pt x="240867" y="612288"/>
                      <a:pt x="229754" y="764688"/>
                      <a:pt x="228696" y="771567"/>
                    </a:cubicBezTo>
                    <a:cubicBezTo>
                      <a:pt x="227638" y="778446"/>
                      <a:pt x="238221" y="656738"/>
                      <a:pt x="247746" y="603292"/>
                    </a:cubicBezTo>
                    <a:cubicBezTo>
                      <a:pt x="257271" y="549846"/>
                      <a:pt x="278967" y="486875"/>
                      <a:pt x="285846" y="450892"/>
                    </a:cubicBezTo>
                    <a:cubicBezTo>
                      <a:pt x="292725" y="414909"/>
                      <a:pt x="336117" y="466767"/>
                      <a:pt x="289021" y="387392"/>
                    </a:cubicBezTo>
                    <a:cubicBezTo>
                      <a:pt x="241925" y="308017"/>
                      <a:pt x="5388" y="-4191"/>
                      <a:pt x="96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C63C0939-D91D-452F-9F04-13247F3E1D6E}"/>
                  </a:ext>
                </a:extLst>
              </p:cNvPr>
              <p:cNvSpPr/>
              <p:nvPr/>
            </p:nvSpPr>
            <p:spPr>
              <a:xfrm>
                <a:off x="5314578" y="3555636"/>
                <a:ext cx="73410" cy="276595"/>
              </a:xfrm>
              <a:custGeom>
                <a:avLst/>
                <a:gdLst>
                  <a:gd name="connsiteX0" fmla="*/ 372 w 73410"/>
                  <a:gd name="connsiteY0" fmla="*/ 364 h 276595"/>
                  <a:gd name="connsiteX1" fmla="*/ 73397 w 73410"/>
                  <a:gd name="connsiteY1" fmla="*/ 197214 h 276595"/>
                  <a:gd name="connsiteX2" fmla="*/ 6722 w 73410"/>
                  <a:gd name="connsiteY2" fmla="*/ 276589 h 276595"/>
                  <a:gd name="connsiteX3" fmla="*/ 38472 w 73410"/>
                  <a:gd name="connsiteY3" fmla="*/ 194039 h 276595"/>
                  <a:gd name="connsiteX4" fmla="*/ 44822 w 73410"/>
                  <a:gd name="connsiteY4" fmla="*/ 149589 h 276595"/>
                  <a:gd name="connsiteX5" fmla="*/ 372 w 73410"/>
                  <a:gd name="connsiteY5" fmla="*/ 364 h 27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10" h="276595">
                    <a:moveTo>
                      <a:pt x="372" y="364"/>
                    </a:moveTo>
                    <a:cubicBezTo>
                      <a:pt x="5135" y="8302"/>
                      <a:pt x="72339" y="151177"/>
                      <a:pt x="73397" y="197214"/>
                    </a:cubicBezTo>
                    <a:cubicBezTo>
                      <a:pt x="74455" y="243251"/>
                      <a:pt x="12543" y="277118"/>
                      <a:pt x="6722" y="276589"/>
                    </a:cubicBezTo>
                    <a:cubicBezTo>
                      <a:pt x="901" y="276060"/>
                      <a:pt x="32122" y="215206"/>
                      <a:pt x="38472" y="194039"/>
                    </a:cubicBezTo>
                    <a:cubicBezTo>
                      <a:pt x="44822" y="172872"/>
                      <a:pt x="51701" y="182927"/>
                      <a:pt x="44822" y="149589"/>
                    </a:cubicBezTo>
                    <a:cubicBezTo>
                      <a:pt x="37943" y="116251"/>
                      <a:pt x="-4391" y="-7574"/>
                      <a:pt x="372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AA75CFA2-13EE-4D6B-AB3B-2CCA9D6EABA5}"/>
                  </a:ext>
                </a:extLst>
              </p:cNvPr>
              <p:cNvSpPr/>
              <p:nvPr/>
            </p:nvSpPr>
            <p:spPr>
              <a:xfrm>
                <a:off x="5032237" y="3343104"/>
                <a:ext cx="92599" cy="464467"/>
              </a:xfrm>
              <a:custGeom>
                <a:avLst/>
                <a:gdLst>
                  <a:gd name="connsiteX0" fmla="*/ 76338 w 92599"/>
                  <a:gd name="connsiteY0" fmla="*/ 171 h 464467"/>
                  <a:gd name="connsiteX1" fmla="*/ 9663 w 92599"/>
                  <a:gd name="connsiteY1" fmla="*/ 254171 h 464467"/>
                  <a:gd name="connsiteX2" fmla="*/ 69988 w 92599"/>
                  <a:gd name="connsiteY2" fmla="*/ 371646 h 464467"/>
                  <a:gd name="connsiteX3" fmla="*/ 138 w 92599"/>
                  <a:gd name="connsiteY3" fmla="*/ 463721 h 464467"/>
                  <a:gd name="connsiteX4" fmla="*/ 92213 w 92599"/>
                  <a:gd name="connsiteY4" fmla="*/ 320846 h 464467"/>
                  <a:gd name="connsiteX5" fmla="*/ 35063 w 92599"/>
                  <a:gd name="connsiteY5" fmla="*/ 216071 h 464467"/>
                  <a:gd name="connsiteX6" fmla="*/ 76338 w 92599"/>
                  <a:gd name="connsiteY6" fmla="*/ 171 h 46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599" h="464467">
                    <a:moveTo>
                      <a:pt x="76338" y="171"/>
                    </a:moveTo>
                    <a:cubicBezTo>
                      <a:pt x="72105" y="6521"/>
                      <a:pt x="10721" y="192259"/>
                      <a:pt x="9663" y="254171"/>
                    </a:cubicBezTo>
                    <a:cubicBezTo>
                      <a:pt x="8605" y="316083"/>
                      <a:pt x="71576" y="336721"/>
                      <a:pt x="69988" y="371646"/>
                    </a:cubicBezTo>
                    <a:cubicBezTo>
                      <a:pt x="68400" y="406571"/>
                      <a:pt x="-3566" y="472188"/>
                      <a:pt x="138" y="463721"/>
                    </a:cubicBezTo>
                    <a:cubicBezTo>
                      <a:pt x="3842" y="455254"/>
                      <a:pt x="86392" y="362121"/>
                      <a:pt x="92213" y="320846"/>
                    </a:cubicBezTo>
                    <a:cubicBezTo>
                      <a:pt x="98034" y="279571"/>
                      <a:pt x="36121" y="266342"/>
                      <a:pt x="35063" y="216071"/>
                    </a:cubicBezTo>
                    <a:cubicBezTo>
                      <a:pt x="34005" y="165800"/>
                      <a:pt x="80571" y="-6179"/>
                      <a:pt x="76338" y="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B235363D-D2ED-4AE2-BDC4-58D9C95F60F1}"/>
                  </a:ext>
                </a:extLst>
              </p:cNvPr>
              <p:cNvSpPr/>
              <p:nvPr/>
            </p:nvSpPr>
            <p:spPr>
              <a:xfrm>
                <a:off x="6960286" y="3450554"/>
                <a:ext cx="151747" cy="287184"/>
              </a:xfrm>
              <a:custGeom>
                <a:avLst/>
                <a:gdLst>
                  <a:gd name="connsiteX0" fmla="*/ 151714 w 151747"/>
                  <a:gd name="connsiteY0" fmla="*/ 671 h 287184"/>
                  <a:gd name="connsiteX1" fmla="*/ 18364 w 151747"/>
                  <a:gd name="connsiteY1" fmla="*/ 175296 h 287184"/>
                  <a:gd name="connsiteX2" fmla="*/ 2489 w 151747"/>
                  <a:gd name="connsiteY2" fmla="*/ 286421 h 287184"/>
                  <a:gd name="connsiteX3" fmla="*/ 31064 w 151747"/>
                  <a:gd name="connsiteY3" fmla="*/ 121321 h 287184"/>
                  <a:gd name="connsiteX4" fmla="*/ 151714 w 151747"/>
                  <a:gd name="connsiteY4" fmla="*/ 671 h 28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47" h="287184">
                    <a:moveTo>
                      <a:pt x="151714" y="671"/>
                    </a:moveTo>
                    <a:cubicBezTo>
                      <a:pt x="149597" y="9667"/>
                      <a:pt x="43235" y="127671"/>
                      <a:pt x="18364" y="175296"/>
                    </a:cubicBezTo>
                    <a:cubicBezTo>
                      <a:pt x="-6507" y="222921"/>
                      <a:pt x="372" y="295417"/>
                      <a:pt x="2489" y="286421"/>
                    </a:cubicBezTo>
                    <a:cubicBezTo>
                      <a:pt x="4606" y="277425"/>
                      <a:pt x="7251" y="167359"/>
                      <a:pt x="31064" y="121321"/>
                    </a:cubicBezTo>
                    <a:cubicBezTo>
                      <a:pt x="54876" y="75284"/>
                      <a:pt x="153831" y="-8325"/>
                      <a:pt x="151714" y="6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DDFC1F97-33A0-4B8E-8AC1-757D7F27D0A2}"/>
                  </a:ext>
                </a:extLst>
              </p:cNvPr>
              <p:cNvSpPr/>
              <p:nvPr/>
            </p:nvSpPr>
            <p:spPr>
              <a:xfrm>
                <a:off x="4953669" y="2920883"/>
                <a:ext cx="180357" cy="292398"/>
              </a:xfrm>
              <a:custGeom>
                <a:avLst/>
                <a:gdLst>
                  <a:gd name="connsiteX0" fmla="*/ 180306 w 180357"/>
                  <a:gd name="connsiteY0" fmla="*/ 117 h 292398"/>
                  <a:gd name="connsiteX1" fmla="*/ 2506 w 180357"/>
                  <a:gd name="connsiteY1" fmla="*/ 155692 h 292398"/>
                  <a:gd name="connsiteX2" fmla="*/ 72356 w 180357"/>
                  <a:gd name="connsiteY2" fmla="*/ 292217 h 292398"/>
                  <a:gd name="connsiteX3" fmla="*/ 21556 w 180357"/>
                  <a:gd name="connsiteY3" fmla="*/ 181092 h 292398"/>
                  <a:gd name="connsiteX4" fmla="*/ 180306 w 180357"/>
                  <a:gd name="connsiteY4" fmla="*/ 117 h 29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57" h="292398">
                    <a:moveTo>
                      <a:pt x="180306" y="117"/>
                    </a:moveTo>
                    <a:cubicBezTo>
                      <a:pt x="177131" y="-4116"/>
                      <a:pt x="20498" y="107009"/>
                      <a:pt x="2506" y="155692"/>
                    </a:cubicBezTo>
                    <a:cubicBezTo>
                      <a:pt x="-15486" y="204375"/>
                      <a:pt x="69181" y="287984"/>
                      <a:pt x="72356" y="292217"/>
                    </a:cubicBezTo>
                    <a:cubicBezTo>
                      <a:pt x="75531" y="296450"/>
                      <a:pt x="4094" y="225542"/>
                      <a:pt x="21556" y="181092"/>
                    </a:cubicBezTo>
                    <a:cubicBezTo>
                      <a:pt x="39018" y="136642"/>
                      <a:pt x="183481" y="4350"/>
                      <a:pt x="180306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971B253B-82D2-4F5F-A01B-2A5111A9D896}"/>
                  </a:ext>
                </a:extLst>
              </p:cNvPr>
              <p:cNvSpPr/>
              <p:nvPr/>
            </p:nvSpPr>
            <p:spPr>
              <a:xfrm>
                <a:off x="6981820" y="3009812"/>
                <a:ext cx="266821" cy="294981"/>
              </a:xfrm>
              <a:custGeom>
                <a:avLst/>
                <a:gdLst>
                  <a:gd name="connsiteX0" fmla="*/ 266705 w 266821"/>
                  <a:gd name="connsiteY0" fmla="*/ 88 h 294981"/>
                  <a:gd name="connsiteX1" fmla="*/ 209555 w 266821"/>
                  <a:gd name="connsiteY1" fmla="*/ 289013 h 294981"/>
                  <a:gd name="connsiteX2" fmla="*/ 5 w 266821"/>
                  <a:gd name="connsiteY2" fmla="*/ 200113 h 294981"/>
                  <a:gd name="connsiteX3" fmla="*/ 215905 w 266821"/>
                  <a:gd name="connsiteY3" fmla="*/ 257263 h 294981"/>
                  <a:gd name="connsiteX4" fmla="*/ 266705 w 266821"/>
                  <a:gd name="connsiteY4" fmla="*/ 88 h 29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21" h="294981">
                    <a:moveTo>
                      <a:pt x="266705" y="88"/>
                    </a:moveTo>
                    <a:cubicBezTo>
                      <a:pt x="265647" y="5379"/>
                      <a:pt x="254005" y="255676"/>
                      <a:pt x="209555" y="289013"/>
                    </a:cubicBezTo>
                    <a:cubicBezTo>
                      <a:pt x="165105" y="322350"/>
                      <a:pt x="-1053" y="205404"/>
                      <a:pt x="5" y="200113"/>
                    </a:cubicBezTo>
                    <a:cubicBezTo>
                      <a:pt x="1063" y="194822"/>
                      <a:pt x="169338" y="287425"/>
                      <a:pt x="215905" y="257263"/>
                    </a:cubicBezTo>
                    <a:cubicBezTo>
                      <a:pt x="262472" y="227101"/>
                      <a:pt x="267763" y="-5203"/>
                      <a:pt x="266705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74650AB6-0132-41CB-8399-8D8F27E7E5C1}"/>
                  </a:ext>
                </a:extLst>
              </p:cNvPr>
              <p:cNvSpPr/>
              <p:nvPr/>
            </p:nvSpPr>
            <p:spPr>
              <a:xfrm>
                <a:off x="5069745" y="2482608"/>
                <a:ext cx="735482" cy="195130"/>
              </a:xfrm>
              <a:custGeom>
                <a:avLst/>
                <a:gdLst>
                  <a:gd name="connsiteX0" fmla="*/ 734155 w 735482"/>
                  <a:gd name="connsiteY0" fmla="*/ 3417 h 195130"/>
                  <a:gd name="connsiteX1" fmla="*/ 461105 w 735482"/>
                  <a:gd name="connsiteY1" fmla="*/ 190742 h 195130"/>
                  <a:gd name="connsiteX2" fmla="*/ 397605 w 735482"/>
                  <a:gd name="connsiteY2" fmla="*/ 133592 h 195130"/>
                  <a:gd name="connsiteX3" fmla="*/ 315055 w 735482"/>
                  <a:gd name="connsiteY3" fmla="*/ 108192 h 195130"/>
                  <a:gd name="connsiteX4" fmla="*/ 730 w 735482"/>
                  <a:gd name="connsiteY4" fmla="*/ 63742 h 195130"/>
                  <a:gd name="connsiteX5" fmla="*/ 413480 w 735482"/>
                  <a:gd name="connsiteY5" fmla="*/ 66917 h 195130"/>
                  <a:gd name="connsiteX6" fmla="*/ 334105 w 735482"/>
                  <a:gd name="connsiteY6" fmla="*/ 66917 h 195130"/>
                  <a:gd name="connsiteX7" fmla="*/ 734155 w 735482"/>
                  <a:gd name="connsiteY7" fmla="*/ 3417 h 19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5482" h="195130">
                    <a:moveTo>
                      <a:pt x="734155" y="3417"/>
                    </a:moveTo>
                    <a:cubicBezTo>
                      <a:pt x="755322" y="24055"/>
                      <a:pt x="517197" y="169046"/>
                      <a:pt x="461105" y="190742"/>
                    </a:cubicBezTo>
                    <a:cubicBezTo>
                      <a:pt x="405013" y="212438"/>
                      <a:pt x="421947" y="147350"/>
                      <a:pt x="397605" y="133592"/>
                    </a:cubicBezTo>
                    <a:cubicBezTo>
                      <a:pt x="373263" y="119834"/>
                      <a:pt x="381201" y="119834"/>
                      <a:pt x="315055" y="108192"/>
                    </a:cubicBezTo>
                    <a:cubicBezTo>
                      <a:pt x="248909" y="96550"/>
                      <a:pt x="-15674" y="70621"/>
                      <a:pt x="730" y="63742"/>
                    </a:cubicBezTo>
                    <a:cubicBezTo>
                      <a:pt x="17134" y="56863"/>
                      <a:pt x="357918" y="66388"/>
                      <a:pt x="413480" y="66917"/>
                    </a:cubicBezTo>
                    <a:cubicBezTo>
                      <a:pt x="469042" y="67446"/>
                      <a:pt x="281718" y="71679"/>
                      <a:pt x="334105" y="66917"/>
                    </a:cubicBezTo>
                    <a:cubicBezTo>
                      <a:pt x="386492" y="62155"/>
                      <a:pt x="712988" y="-17221"/>
                      <a:pt x="734155" y="341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EFB6FA19-8160-4447-98E0-CC95EAC35773}"/>
                  </a:ext>
                </a:extLst>
              </p:cNvPr>
              <p:cNvSpPr/>
              <p:nvPr/>
            </p:nvSpPr>
            <p:spPr>
              <a:xfrm>
                <a:off x="6479212" y="2489355"/>
                <a:ext cx="724824" cy="251938"/>
              </a:xfrm>
              <a:custGeom>
                <a:avLst/>
                <a:gdLst>
                  <a:gd name="connsiteX0" fmla="*/ 963 w 724824"/>
                  <a:gd name="connsiteY0" fmla="*/ 3020 h 251938"/>
                  <a:gd name="connsiteX1" fmla="*/ 397838 w 724824"/>
                  <a:gd name="connsiteY1" fmla="*/ 25245 h 251938"/>
                  <a:gd name="connsiteX2" fmla="*/ 280363 w 724824"/>
                  <a:gd name="connsiteY2" fmla="*/ 25245 h 251938"/>
                  <a:gd name="connsiteX3" fmla="*/ 718513 w 724824"/>
                  <a:gd name="connsiteY3" fmla="*/ 12545 h 251938"/>
                  <a:gd name="connsiteX4" fmla="*/ 550238 w 724824"/>
                  <a:gd name="connsiteY4" fmla="*/ 47470 h 251938"/>
                  <a:gd name="connsiteX5" fmla="*/ 699463 w 724824"/>
                  <a:gd name="connsiteY5" fmla="*/ 31595 h 251938"/>
                  <a:gd name="connsiteX6" fmla="*/ 327988 w 724824"/>
                  <a:gd name="connsiteY6" fmla="*/ 174470 h 251938"/>
                  <a:gd name="connsiteX7" fmla="*/ 515313 w 724824"/>
                  <a:gd name="connsiteY7" fmla="*/ 177645 h 251938"/>
                  <a:gd name="connsiteX8" fmla="*/ 267663 w 724824"/>
                  <a:gd name="connsiteY8" fmla="*/ 190345 h 251938"/>
                  <a:gd name="connsiteX9" fmla="*/ 470863 w 724824"/>
                  <a:gd name="connsiteY9" fmla="*/ 250670 h 251938"/>
                  <a:gd name="connsiteX10" fmla="*/ 172413 w 724824"/>
                  <a:gd name="connsiteY10" fmla="*/ 126845 h 251938"/>
                  <a:gd name="connsiteX11" fmla="*/ 99388 w 724824"/>
                  <a:gd name="connsiteY11" fmla="*/ 88745 h 251938"/>
                  <a:gd name="connsiteX12" fmla="*/ 280363 w 724824"/>
                  <a:gd name="connsiteY12" fmla="*/ 101445 h 251938"/>
                  <a:gd name="connsiteX13" fmla="*/ 963 w 724824"/>
                  <a:gd name="connsiteY13" fmla="*/ 3020 h 25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824" h="251938">
                    <a:moveTo>
                      <a:pt x="963" y="3020"/>
                    </a:moveTo>
                    <a:cubicBezTo>
                      <a:pt x="20542" y="-9680"/>
                      <a:pt x="351271" y="21541"/>
                      <a:pt x="397838" y="25245"/>
                    </a:cubicBezTo>
                    <a:cubicBezTo>
                      <a:pt x="444405" y="28949"/>
                      <a:pt x="226917" y="27362"/>
                      <a:pt x="280363" y="25245"/>
                    </a:cubicBezTo>
                    <a:cubicBezTo>
                      <a:pt x="333809" y="23128"/>
                      <a:pt x="673534" y="8841"/>
                      <a:pt x="718513" y="12545"/>
                    </a:cubicBezTo>
                    <a:cubicBezTo>
                      <a:pt x="763492" y="16249"/>
                      <a:pt x="553413" y="44295"/>
                      <a:pt x="550238" y="47470"/>
                    </a:cubicBezTo>
                    <a:cubicBezTo>
                      <a:pt x="547063" y="50645"/>
                      <a:pt x="736505" y="10428"/>
                      <a:pt x="699463" y="31595"/>
                    </a:cubicBezTo>
                    <a:cubicBezTo>
                      <a:pt x="662421" y="52762"/>
                      <a:pt x="358680" y="150128"/>
                      <a:pt x="327988" y="174470"/>
                    </a:cubicBezTo>
                    <a:cubicBezTo>
                      <a:pt x="297296" y="198812"/>
                      <a:pt x="525367" y="174999"/>
                      <a:pt x="515313" y="177645"/>
                    </a:cubicBezTo>
                    <a:cubicBezTo>
                      <a:pt x="505259" y="180291"/>
                      <a:pt x="275071" y="178174"/>
                      <a:pt x="267663" y="190345"/>
                    </a:cubicBezTo>
                    <a:cubicBezTo>
                      <a:pt x="260255" y="202516"/>
                      <a:pt x="486738" y="261253"/>
                      <a:pt x="470863" y="250670"/>
                    </a:cubicBezTo>
                    <a:cubicBezTo>
                      <a:pt x="454988" y="240087"/>
                      <a:pt x="234325" y="153832"/>
                      <a:pt x="172413" y="126845"/>
                    </a:cubicBezTo>
                    <a:cubicBezTo>
                      <a:pt x="110501" y="99858"/>
                      <a:pt x="81396" y="92978"/>
                      <a:pt x="99388" y="88745"/>
                    </a:cubicBezTo>
                    <a:cubicBezTo>
                      <a:pt x="117380" y="84512"/>
                      <a:pt x="294121" y="112558"/>
                      <a:pt x="280363" y="101445"/>
                    </a:cubicBezTo>
                    <a:cubicBezTo>
                      <a:pt x="266605" y="90332"/>
                      <a:pt x="-18616" y="15720"/>
                      <a:pt x="963" y="302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68E13545-2769-4391-A6C7-0FCF21CEAF41}"/>
                  </a:ext>
                </a:extLst>
              </p:cNvPr>
              <p:cNvSpPr/>
              <p:nvPr/>
            </p:nvSpPr>
            <p:spPr>
              <a:xfrm>
                <a:off x="6244043" y="2120686"/>
                <a:ext cx="199036" cy="395190"/>
              </a:xfrm>
              <a:custGeom>
                <a:avLst/>
                <a:gdLst>
                  <a:gd name="connsiteX0" fmla="*/ 198032 w 199036"/>
                  <a:gd name="connsiteY0" fmla="*/ 214 h 395190"/>
                  <a:gd name="connsiteX1" fmla="*/ 80557 w 199036"/>
                  <a:gd name="connsiteY1" fmla="*/ 108164 h 395190"/>
                  <a:gd name="connsiteX2" fmla="*/ 144057 w 199036"/>
                  <a:gd name="connsiteY2" fmla="*/ 114514 h 395190"/>
                  <a:gd name="connsiteX3" fmla="*/ 86907 w 199036"/>
                  <a:gd name="connsiteY3" fmla="*/ 206589 h 395190"/>
                  <a:gd name="connsiteX4" fmla="*/ 125007 w 199036"/>
                  <a:gd name="connsiteY4" fmla="*/ 212939 h 395190"/>
                  <a:gd name="connsiteX5" fmla="*/ 156757 w 199036"/>
                  <a:gd name="connsiteY5" fmla="*/ 393914 h 395190"/>
                  <a:gd name="connsiteX6" fmla="*/ 115482 w 199036"/>
                  <a:gd name="connsiteY6" fmla="*/ 285964 h 395190"/>
                  <a:gd name="connsiteX7" fmla="*/ 1182 w 199036"/>
                  <a:gd name="connsiteY7" fmla="*/ 139914 h 395190"/>
                  <a:gd name="connsiteX8" fmla="*/ 198032 w 199036"/>
                  <a:gd name="connsiteY8" fmla="*/ 214 h 39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36" h="395190">
                    <a:moveTo>
                      <a:pt x="198032" y="214"/>
                    </a:moveTo>
                    <a:cubicBezTo>
                      <a:pt x="211261" y="-5078"/>
                      <a:pt x="89553" y="89114"/>
                      <a:pt x="80557" y="108164"/>
                    </a:cubicBezTo>
                    <a:cubicBezTo>
                      <a:pt x="71561" y="127214"/>
                      <a:pt x="142999" y="98110"/>
                      <a:pt x="144057" y="114514"/>
                    </a:cubicBezTo>
                    <a:cubicBezTo>
                      <a:pt x="145115" y="130918"/>
                      <a:pt x="90082" y="190185"/>
                      <a:pt x="86907" y="206589"/>
                    </a:cubicBezTo>
                    <a:cubicBezTo>
                      <a:pt x="83732" y="222993"/>
                      <a:pt x="113365" y="181718"/>
                      <a:pt x="125007" y="212939"/>
                    </a:cubicBezTo>
                    <a:cubicBezTo>
                      <a:pt x="136649" y="244160"/>
                      <a:pt x="158344" y="381743"/>
                      <a:pt x="156757" y="393914"/>
                    </a:cubicBezTo>
                    <a:cubicBezTo>
                      <a:pt x="155170" y="406085"/>
                      <a:pt x="141411" y="328297"/>
                      <a:pt x="115482" y="285964"/>
                    </a:cubicBezTo>
                    <a:cubicBezTo>
                      <a:pt x="89553" y="243631"/>
                      <a:pt x="-12047" y="187010"/>
                      <a:pt x="1182" y="139914"/>
                    </a:cubicBezTo>
                    <a:cubicBezTo>
                      <a:pt x="14411" y="92818"/>
                      <a:pt x="184803" y="5506"/>
                      <a:pt x="198032" y="2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A4840690-002D-40F7-A0C2-B666D845329F}"/>
                  </a:ext>
                </a:extLst>
              </p:cNvPr>
              <p:cNvSpPr/>
              <p:nvPr/>
            </p:nvSpPr>
            <p:spPr>
              <a:xfrm>
                <a:off x="5545057" y="2142920"/>
                <a:ext cx="412614" cy="262874"/>
              </a:xfrm>
              <a:custGeom>
                <a:avLst/>
                <a:gdLst>
                  <a:gd name="connsiteX0" fmla="*/ 208043 w 412614"/>
                  <a:gd name="connsiteY0" fmla="*/ 19255 h 262874"/>
                  <a:gd name="connsiteX1" fmla="*/ 255668 w 412614"/>
                  <a:gd name="connsiteY1" fmla="*/ 38305 h 262874"/>
                  <a:gd name="connsiteX2" fmla="*/ 408068 w 412614"/>
                  <a:gd name="connsiteY2" fmla="*/ 143080 h 262874"/>
                  <a:gd name="connsiteX3" fmla="*/ 363618 w 412614"/>
                  <a:gd name="connsiteY3" fmla="*/ 168480 h 262874"/>
                  <a:gd name="connsiteX4" fmla="*/ 271543 w 412614"/>
                  <a:gd name="connsiteY4" fmla="*/ 260555 h 262874"/>
                  <a:gd name="connsiteX5" fmla="*/ 265193 w 412614"/>
                  <a:gd name="connsiteY5" fmla="*/ 228805 h 262874"/>
                  <a:gd name="connsiteX6" fmla="*/ 201693 w 412614"/>
                  <a:gd name="connsiteY6" fmla="*/ 158955 h 262874"/>
                  <a:gd name="connsiteX7" fmla="*/ 1668 w 412614"/>
                  <a:gd name="connsiteY7" fmla="*/ 60530 h 262874"/>
                  <a:gd name="connsiteX8" fmla="*/ 325518 w 412614"/>
                  <a:gd name="connsiteY8" fmla="*/ 162130 h 262874"/>
                  <a:gd name="connsiteX9" fmla="*/ 220743 w 412614"/>
                  <a:gd name="connsiteY9" fmla="*/ 92280 h 262874"/>
                  <a:gd name="connsiteX10" fmla="*/ 96918 w 412614"/>
                  <a:gd name="connsiteY10" fmla="*/ 3380 h 262874"/>
                  <a:gd name="connsiteX11" fmla="*/ 208043 w 412614"/>
                  <a:gd name="connsiteY11" fmla="*/ 19255 h 26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2614" h="262874">
                    <a:moveTo>
                      <a:pt x="208043" y="19255"/>
                    </a:moveTo>
                    <a:cubicBezTo>
                      <a:pt x="234501" y="25076"/>
                      <a:pt x="222331" y="17667"/>
                      <a:pt x="255668" y="38305"/>
                    </a:cubicBezTo>
                    <a:cubicBezTo>
                      <a:pt x="289006" y="58943"/>
                      <a:pt x="390076" y="121384"/>
                      <a:pt x="408068" y="143080"/>
                    </a:cubicBezTo>
                    <a:cubicBezTo>
                      <a:pt x="426060" y="164776"/>
                      <a:pt x="386372" y="148901"/>
                      <a:pt x="363618" y="168480"/>
                    </a:cubicBezTo>
                    <a:cubicBezTo>
                      <a:pt x="340864" y="188059"/>
                      <a:pt x="287947" y="250501"/>
                      <a:pt x="271543" y="260555"/>
                    </a:cubicBezTo>
                    <a:cubicBezTo>
                      <a:pt x="255139" y="270609"/>
                      <a:pt x="276835" y="245738"/>
                      <a:pt x="265193" y="228805"/>
                    </a:cubicBezTo>
                    <a:cubicBezTo>
                      <a:pt x="253551" y="211872"/>
                      <a:pt x="245614" y="187001"/>
                      <a:pt x="201693" y="158955"/>
                    </a:cubicBezTo>
                    <a:cubicBezTo>
                      <a:pt x="157772" y="130909"/>
                      <a:pt x="-18969" y="60001"/>
                      <a:pt x="1668" y="60530"/>
                    </a:cubicBezTo>
                    <a:cubicBezTo>
                      <a:pt x="22305" y="61059"/>
                      <a:pt x="289005" y="156838"/>
                      <a:pt x="325518" y="162130"/>
                    </a:cubicBezTo>
                    <a:cubicBezTo>
                      <a:pt x="362031" y="167422"/>
                      <a:pt x="258843" y="118738"/>
                      <a:pt x="220743" y="92280"/>
                    </a:cubicBezTo>
                    <a:cubicBezTo>
                      <a:pt x="182643" y="65822"/>
                      <a:pt x="99564" y="15022"/>
                      <a:pt x="96918" y="3380"/>
                    </a:cubicBezTo>
                    <a:cubicBezTo>
                      <a:pt x="94272" y="-8262"/>
                      <a:pt x="181585" y="13434"/>
                      <a:pt x="208043" y="1925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A7469E91-C12C-4D50-956F-458906280557}"/>
                  </a:ext>
                </a:extLst>
              </p:cNvPr>
              <p:cNvSpPr/>
              <p:nvPr/>
            </p:nvSpPr>
            <p:spPr>
              <a:xfrm>
                <a:off x="5137336" y="2120943"/>
                <a:ext cx="715952" cy="98590"/>
              </a:xfrm>
              <a:custGeom>
                <a:avLst/>
                <a:gdLst>
                  <a:gd name="connsiteX0" fmla="*/ 2989 w 715952"/>
                  <a:gd name="connsiteY0" fmla="*/ 12657 h 98590"/>
                  <a:gd name="connsiteX1" fmla="*/ 552264 w 715952"/>
                  <a:gd name="connsiteY1" fmla="*/ 6307 h 98590"/>
                  <a:gd name="connsiteX2" fmla="*/ 714189 w 715952"/>
                  <a:gd name="connsiteY2" fmla="*/ 98382 h 98590"/>
                  <a:gd name="connsiteX3" fmla="*/ 476064 w 715952"/>
                  <a:gd name="connsiteY3" fmla="*/ 31707 h 98590"/>
                  <a:gd name="connsiteX4" fmla="*/ 260164 w 715952"/>
                  <a:gd name="connsiteY4" fmla="*/ 41232 h 98590"/>
                  <a:gd name="connsiteX5" fmla="*/ 504639 w 715952"/>
                  <a:gd name="connsiteY5" fmla="*/ 79332 h 98590"/>
                  <a:gd name="connsiteX6" fmla="*/ 339539 w 715952"/>
                  <a:gd name="connsiteY6" fmla="*/ 3132 h 98590"/>
                  <a:gd name="connsiteX7" fmla="*/ 2989 w 715952"/>
                  <a:gd name="connsiteY7" fmla="*/ 12657 h 9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5952" h="98590">
                    <a:moveTo>
                      <a:pt x="2989" y="12657"/>
                    </a:moveTo>
                    <a:cubicBezTo>
                      <a:pt x="38443" y="13186"/>
                      <a:pt x="433731" y="-7980"/>
                      <a:pt x="552264" y="6307"/>
                    </a:cubicBezTo>
                    <a:cubicBezTo>
                      <a:pt x="670797" y="20594"/>
                      <a:pt x="726889" y="94149"/>
                      <a:pt x="714189" y="98382"/>
                    </a:cubicBezTo>
                    <a:cubicBezTo>
                      <a:pt x="701489" y="102615"/>
                      <a:pt x="551735" y="41232"/>
                      <a:pt x="476064" y="31707"/>
                    </a:cubicBezTo>
                    <a:cubicBezTo>
                      <a:pt x="400393" y="22182"/>
                      <a:pt x="255402" y="33295"/>
                      <a:pt x="260164" y="41232"/>
                    </a:cubicBezTo>
                    <a:cubicBezTo>
                      <a:pt x="264927" y="49170"/>
                      <a:pt x="491410" y="85682"/>
                      <a:pt x="504639" y="79332"/>
                    </a:cubicBezTo>
                    <a:cubicBezTo>
                      <a:pt x="517868" y="72982"/>
                      <a:pt x="421560" y="13715"/>
                      <a:pt x="339539" y="3132"/>
                    </a:cubicBezTo>
                    <a:cubicBezTo>
                      <a:pt x="257518" y="-7451"/>
                      <a:pt x="-32465" y="12128"/>
                      <a:pt x="2989" y="1265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76D876C5-AA02-4853-9307-A99407F64F5A}"/>
                  </a:ext>
                </a:extLst>
              </p:cNvPr>
              <p:cNvSpPr/>
              <p:nvPr/>
            </p:nvSpPr>
            <p:spPr>
              <a:xfrm>
                <a:off x="6410935" y="2111347"/>
                <a:ext cx="693063" cy="127071"/>
              </a:xfrm>
              <a:custGeom>
                <a:avLst/>
                <a:gdLst>
                  <a:gd name="connsiteX0" fmla="*/ 15265 w 693063"/>
                  <a:gd name="connsiteY0" fmla="*/ 127028 h 127071"/>
                  <a:gd name="connsiteX1" fmla="*/ 402615 w 693063"/>
                  <a:gd name="connsiteY1" fmla="*/ 63528 h 127071"/>
                  <a:gd name="connsiteX2" fmla="*/ 218465 w 693063"/>
                  <a:gd name="connsiteY2" fmla="*/ 92103 h 127071"/>
                  <a:gd name="connsiteX3" fmla="*/ 516915 w 693063"/>
                  <a:gd name="connsiteY3" fmla="*/ 31778 h 127071"/>
                  <a:gd name="connsiteX4" fmla="*/ 691540 w 693063"/>
                  <a:gd name="connsiteY4" fmla="*/ 79403 h 127071"/>
                  <a:gd name="connsiteX5" fmla="*/ 421665 w 693063"/>
                  <a:gd name="connsiteY5" fmla="*/ 28 h 127071"/>
                  <a:gd name="connsiteX6" fmla="*/ 177190 w 693063"/>
                  <a:gd name="connsiteY6" fmla="*/ 69878 h 127071"/>
                  <a:gd name="connsiteX7" fmla="*/ 53365 w 693063"/>
                  <a:gd name="connsiteY7" fmla="*/ 41303 h 127071"/>
                  <a:gd name="connsiteX8" fmla="*/ 75590 w 693063"/>
                  <a:gd name="connsiteY8" fmla="*/ 73053 h 127071"/>
                  <a:gd name="connsiteX9" fmla="*/ 15265 w 693063"/>
                  <a:gd name="connsiteY9" fmla="*/ 127028 h 12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63" h="127071">
                    <a:moveTo>
                      <a:pt x="15265" y="127028"/>
                    </a:moveTo>
                    <a:cubicBezTo>
                      <a:pt x="69769" y="125441"/>
                      <a:pt x="368748" y="69349"/>
                      <a:pt x="402615" y="63528"/>
                    </a:cubicBezTo>
                    <a:cubicBezTo>
                      <a:pt x="436482" y="57707"/>
                      <a:pt x="199415" y="97395"/>
                      <a:pt x="218465" y="92103"/>
                    </a:cubicBezTo>
                    <a:cubicBezTo>
                      <a:pt x="237515" y="86811"/>
                      <a:pt x="438069" y="33895"/>
                      <a:pt x="516915" y="31778"/>
                    </a:cubicBezTo>
                    <a:cubicBezTo>
                      <a:pt x="595761" y="29661"/>
                      <a:pt x="707415" y="84695"/>
                      <a:pt x="691540" y="79403"/>
                    </a:cubicBezTo>
                    <a:cubicBezTo>
                      <a:pt x="675665" y="74111"/>
                      <a:pt x="507390" y="1615"/>
                      <a:pt x="421665" y="28"/>
                    </a:cubicBezTo>
                    <a:cubicBezTo>
                      <a:pt x="335940" y="-1560"/>
                      <a:pt x="238573" y="62999"/>
                      <a:pt x="177190" y="69878"/>
                    </a:cubicBezTo>
                    <a:cubicBezTo>
                      <a:pt x="115807" y="76757"/>
                      <a:pt x="70298" y="40774"/>
                      <a:pt x="53365" y="41303"/>
                    </a:cubicBezTo>
                    <a:cubicBezTo>
                      <a:pt x="36432" y="41832"/>
                      <a:pt x="81940" y="59824"/>
                      <a:pt x="75590" y="73053"/>
                    </a:cubicBezTo>
                    <a:cubicBezTo>
                      <a:pt x="69240" y="86282"/>
                      <a:pt x="-39239" y="128615"/>
                      <a:pt x="15265" y="1270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352B2B85-9802-48E4-A11C-2A3D9ACC7971}"/>
                  </a:ext>
                </a:extLst>
              </p:cNvPr>
              <p:cNvSpPr/>
              <p:nvPr/>
            </p:nvSpPr>
            <p:spPr>
              <a:xfrm>
                <a:off x="5745985" y="3111469"/>
                <a:ext cx="648527" cy="270949"/>
              </a:xfrm>
              <a:custGeom>
                <a:avLst/>
                <a:gdLst>
                  <a:gd name="connsiteX0" fmla="*/ 765 w 648527"/>
                  <a:gd name="connsiteY0" fmla="*/ 31 h 270949"/>
                  <a:gd name="connsiteX1" fmla="*/ 267465 w 648527"/>
                  <a:gd name="connsiteY1" fmla="*/ 127031 h 270949"/>
                  <a:gd name="connsiteX2" fmla="*/ 134115 w 648527"/>
                  <a:gd name="connsiteY2" fmla="*/ 104806 h 270949"/>
                  <a:gd name="connsiteX3" fmla="*/ 394465 w 648527"/>
                  <a:gd name="connsiteY3" fmla="*/ 203231 h 270949"/>
                  <a:gd name="connsiteX4" fmla="*/ 273815 w 648527"/>
                  <a:gd name="connsiteY4" fmla="*/ 203231 h 270949"/>
                  <a:gd name="connsiteX5" fmla="*/ 365890 w 648527"/>
                  <a:gd name="connsiteY5" fmla="*/ 269906 h 270949"/>
                  <a:gd name="connsiteX6" fmla="*/ 442090 w 648527"/>
                  <a:gd name="connsiteY6" fmla="*/ 142906 h 270949"/>
                  <a:gd name="connsiteX7" fmla="*/ 648465 w 648527"/>
                  <a:gd name="connsiteY7" fmla="*/ 73056 h 270949"/>
                  <a:gd name="connsiteX8" fmla="*/ 419865 w 648527"/>
                  <a:gd name="connsiteY8" fmla="*/ 92106 h 270949"/>
                  <a:gd name="connsiteX9" fmla="*/ 616715 w 648527"/>
                  <a:gd name="connsiteY9" fmla="*/ 47656 h 270949"/>
                  <a:gd name="connsiteX10" fmla="*/ 457965 w 648527"/>
                  <a:gd name="connsiteY10" fmla="*/ 60356 h 270949"/>
                  <a:gd name="connsiteX11" fmla="*/ 337315 w 648527"/>
                  <a:gd name="connsiteY11" fmla="*/ 73056 h 270949"/>
                  <a:gd name="connsiteX12" fmla="*/ 191265 w 648527"/>
                  <a:gd name="connsiteY12" fmla="*/ 114331 h 270949"/>
                  <a:gd name="connsiteX13" fmla="*/ 765 w 648527"/>
                  <a:gd name="connsiteY13" fmla="*/ 31 h 27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8527" h="270949">
                    <a:moveTo>
                      <a:pt x="765" y="31"/>
                    </a:moveTo>
                    <a:cubicBezTo>
                      <a:pt x="13465" y="2148"/>
                      <a:pt x="245240" y="109569"/>
                      <a:pt x="267465" y="127031"/>
                    </a:cubicBezTo>
                    <a:cubicBezTo>
                      <a:pt x="289690" y="144493"/>
                      <a:pt x="112948" y="92106"/>
                      <a:pt x="134115" y="104806"/>
                    </a:cubicBezTo>
                    <a:cubicBezTo>
                      <a:pt x="155282" y="117506"/>
                      <a:pt x="371182" y="186827"/>
                      <a:pt x="394465" y="203231"/>
                    </a:cubicBezTo>
                    <a:cubicBezTo>
                      <a:pt x="417748" y="219635"/>
                      <a:pt x="278577" y="192119"/>
                      <a:pt x="273815" y="203231"/>
                    </a:cubicBezTo>
                    <a:cubicBezTo>
                      <a:pt x="269053" y="214343"/>
                      <a:pt x="337844" y="279960"/>
                      <a:pt x="365890" y="269906"/>
                    </a:cubicBezTo>
                    <a:cubicBezTo>
                      <a:pt x="393936" y="259852"/>
                      <a:pt x="394994" y="175714"/>
                      <a:pt x="442090" y="142906"/>
                    </a:cubicBezTo>
                    <a:cubicBezTo>
                      <a:pt x="489186" y="110098"/>
                      <a:pt x="652169" y="81523"/>
                      <a:pt x="648465" y="73056"/>
                    </a:cubicBezTo>
                    <a:cubicBezTo>
                      <a:pt x="644761" y="64589"/>
                      <a:pt x="425157" y="96339"/>
                      <a:pt x="419865" y="92106"/>
                    </a:cubicBezTo>
                    <a:cubicBezTo>
                      <a:pt x="414573" y="87873"/>
                      <a:pt x="610365" y="52948"/>
                      <a:pt x="616715" y="47656"/>
                    </a:cubicBezTo>
                    <a:cubicBezTo>
                      <a:pt x="623065" y="42364"/>
                      <a:pt x="504532" y="56123"/>
                      <a:pt x="457965" y="60356"/>
                    </a:cubicBezTo>
                    <a:cubicBezTo>
                      <a:pt x="411398" y="64589"/>
                      <a:pt x="381765" y="64060"/>
                      <a:pt x="337315" y="73056"/>
                    </a:cubicBezTo>
                    <a:cubicBezTo>
                      <a:pt x="292865" y="82052"/>
                      <a:pt x="245769" y="124385"/>
                      <a:pt x="191265" y="114331"/>
                    </a:cubicBezTo>
                    <a:cubicBezTo>
                      <a:pt x="136761" y="104277"/>
                      <a:pt x="-11935" y="-2086"/>
                      <a:pt x="765" y="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F43CA39-5563-4B96-8C90-DA945EF02B34}"/>
                  </a:ext>
                </a:extLst>
              </p:cNvPr>
              <p:cNvSpPr/>
              <p:nvPr/>
            </p:nvSpPr>
            <p:spPr>
              <a:xfrm>
                <a:off x="5396966" y="2649263"/>
                <a:ext cx="528358" cy="863227"/>
              </a:xfrm>
              <a:custGeom>
                <a:avLst/>
                <a:gdLst>
                  <a:gd name="connsiteX0" fmla="*/ 521234 w 528358"/>
                  <a:gd name="connsiteY0" fmla="*/ 5037 h 863227"/>
                  <a:gd name="connsiteX1" fmla="*/ 448209 w 528358"/>
                  <a:gd name="connsiteY1" fmla="*/ 62187 h 863227"/>
                  <a:gd name="connsiteX2" fmla="*/ 311684 w 528358"/>
                  <a:gd name="connsiteY2" fmla="*/ 259037 h 863227"/>
                  <a:gd name="connsiteX3" fmla="*/ 406934 w 528358"/>
                  <a:gd name="connsiteY3" fmla="*/ 68537 h 863227"/>
                  <a:gd name="connsiteX4" fmla="*/ 279934 w 528358"/>
                  <a:gd name="connsiteY4" fmla="*/ 303487 h 863227"/>
                  <a:gd name="connsiteX5" fmla="*/ 140234 w 528358"/>
                  <a:gd name="connsiteY5" fmla="*/ 560662 h 863227"/>
                  <a:gd name="connsiteX6" fmla="*/ 245009 w 528358"/>
                  <a:gd name="connsiteY6" fmla="*/ 357462 h 863227"/>
                  <a:gd name="connsiteX7" fmla="*/ 54509 w 528358"/>
                  <a:gd name="connsiteY7" fmla="*/ 757512 h 863227"/>
                  <a:gd name="connsiteX8" fmla="*/ 534 w 528358"/>
                  <a:gd name="connsiteY8" fmla="*/ 855937 h 863227"/>
                  <a:gd name="connsiteX9" fmla="*/ 38634 w 528358"/>
                  <a:gd name="connsiteY9" fmla="*/ 608287 h 863227"/>
                  <a:gd name="connsiteX10" fmla="*/ 206909 w 528358"/>
                  <a:gd name="connsiteY10" fmla="*/ 147912 h 863227"/>
                  <a:gd name="connsiteX11" fmla="*/ 175159 w 528358"/>
                  <a:gd name="connsiteY11" fmla="*/ 414612 h 863227"/>
                  <a:gd name="connsiteX12" fmla="*/ 222784 w 528358"/>
                  <a:gd name="connsiteY12" fmla="*/ 328887 h 863227"/>
                  <a:gd name="connsiteX13" fmla="*/ 279934 w 528358"/>
                  <a:gd name="connsiteY13" fmla="*/ 255862 h 863227"/>
                  <a:gd name="connsiteX14" fmla="*/ 267234 w 528358"/>
                  <a:gd name="connsiteY14" fmla="*/ 452712 h 863227"/>
                  <a:gd name="connsiteX15" fmla="*/ 270409 w 528358"/>
                  <a:gd name="connsiteY15" fmla="*/ 252687 h 863227"/>
                  <a:gd name="connsiteX16" fmla="*/ 273584 w 528358"/>
                  <a:gd name="connsiteY16" fmla="*/ 170137 h 863227"/>
                  <a:gd name="connsiteX17" fmla="*/ 521234 w 528358"/>
                  <a:gd name="connsiteY17" fmla="*/ 5037 h 86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358" h="863227">
                    <a:moveTo>
                      <a:pt x="521234" y="5037"/>
                    </a:moveTo>
                    <a:cubicBezTo>
                      <a:pt x="550338" y="-12955"/>
                      <a:pt x="483134" y="19854"/>
                      <a:pt x="448209" y="62187"/>
                    </a:cubicBezTo>
                    <a:cubicBezTo>
                      <a:pt x="413284" y="104520"/>
                      <a:pt x="318563" y="257979"/>
                      <a:pt x="311684" y="259037"/>
                    </a:cubicBezTo>
                    <a:cubicBezTo>
                      <a:pt x="304805" y="260095"/>
                      <a:pt x="412226" y="61129"/>
                      <a:pt x="406934" y="68537"/>
                    </a:cubicBezTo>
                    <a:cubicBezTo>
                      <a:pt x="401642" y="75945"/>
                      <a:pt x="324384" y="221466"/>
                      <a:pt x="279934" y="303487"/>
                    </a:cubicBezTo>
                    <a:cubicBezTo>
                      <a:pt x="235484" y="385508"/>
                      <a:pt x="146055" y="551666"/>
                      <a:pt x="140234" y="560662"/>
                    </a:cubicBezTo>
                    <a:cubicBezTo>
                      <a:pt x="134413" y="569658"/>
                      <a:pt x="259296" y="324654"/>
                      <a:pt x="245009" y="357462"/>
                    </a:cubicBezTo>
                    <a:cubicBezTo>
                      <a:pt x="230721" y="390270"/>
                      <a:pt x="95255" y="674433"/>
                      <a:pt x="54509" y="757512"/>
                    </a:cubicBezTo>
                    <a:cubicBezTo>
                      <a:pt x="13763" y="840591"/>
                      <a:pt x="3180" y="880808"/>
                      <a:pt x="534" y="855937"/>
                    </a:cubicBezTo>
                    <a:cubicBezTo>
                      <a:pt x="-2112" y="831066"/>
                      <a:pt x="4238" y="726291"/>
                      <a:pt x="38634" y="608287"/>
                    </a:cubicBezTo>
                    <a:cubicBezTo>
                      <a:pt x="73030" y="490283"/>
                      <a:pt x="184155" y="180191"/>
                      <a:pt x="206909" y="147912"/>
                    </a:cubicBezTo>
                    <a:cubicBezTo>
                      <a:pt x="229663" y="115633"/>
                      <a:pt x="172513" y="384450"/>
                      <a:pt x="175159" y="414612"/>
                    </a:cubicBezTo>
                    <a:cubicBezTo>
                      <a:pt x="177805" y="444774"/>
                      <a:pt x="205321" y="355345"/>
                      <a:pt x="222784" y="328887"/>
                    </a:cubicBezTo>
                    <a:cubicBezTo>
                      <a:pt x="240247" y="302429"/>
                      <a:pt x="272526" y="235225"/>
                      <a:pt x="279934" y="255862"/>
                    </a:cubicBezTo>
                    <a:cubicBezTo>
                      <a:pt x="287342" y="276499"/>
                      <a:pt x="268821" y="453241"/>
                      <a:pt x="267234" y="452712"/>
                    </a:cubicBezTo>
                    <a:cubicBezTo>
                      <a:pt x="265647" y="452183"/>
                      <a:pt x="269351" y="299783"/>
                      <a:pt x="270409" y="252687"/>
                    </a:cubicBezTo>
                    <a:cubicBezTo>
                      <a:pt x="271467" y="205591"/>
                      <a:pt x="233896" y="213529"/>
                      <a:pt x="273584" y="170137"/>
                    </a:cubicBezTo>
                    <a:cubicBezTo>
                      <a:pt x="313271" y="126745"/>
                      <a:pt x="492130" y="23029"/>
                      <a:pt x="521234" y="503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ACDA8B60-66BF-408D-83AE-4C529B2649B6}"/>
                  </a:ext>
                </a:extLst>
              </p:cNvPr>
              <p:cNvSpPr/>
              <p:nvPr/>
            </p:nvSpPr>
            <p:spPr>
              <a:xfrm>
                <a:off x="6338825" y="2691002"/>
                <a:ext cx="516316" cy="1020592"/>
              </a:xfrm>
              <a:custGeom>
                <a:avLst/>
                <a:gdLst>
                  <a:gd name="connsiteX0" fmla="*/ 185800 w 516316"/>
                  <a:gd name="connsiteY0" fmla="*/ 166498 h 1020592"/>
                  <a:gd name="connsiteX1" fmla="*/ 512825 w 516316"/>
                  <a:gd name="connsiteY1" fmla="*/ 655448 h 1020592"/>
                  <a:gd name="connsiteX2" fmla="*/ 366775 w 516316"/>
                  <a:gd name="connsiteY2" fmla="*/ 433198 h 1020592"/>
                  <a:gd name="connsiteX3" fmla="*/ 506475 w 516316"/>
                  <a:gd name="connsiteY3" fmla="*/ 750698 h 1020592"/>
                  <a:gd name="connsiteX4" fmla="*/ 420750 w 516316"/>
                  <a:gd name="connsiteY4" fmla="*/ 1020573 h 1020592"/>
                  <a:gd name="connsiteX5" fmla="*/ 417575 w 516316"/>
                  <a:gd name="connsiteY5" fmla="*/ 737998 h 1020592"/>
                  <a:gd name="connsiteX6" fmla="*/ 255650 w 516316"/>
                  <a:gd name="connsiteY6" fmla="*/ 522098 h 1020592"/>
                  <a:gd name="connsiteX7" fmla="*/ 112775 w 516316"/>
                  <a:gd name="connsiteY7" fmla="*/ 595123 h 1020592"/>
                  <a:gd name="connsiteX8" fmla="*/ 4825 w 516316"/>
                  <a:gd name="connsiteY8" fmla="*/ 579248 h 1020592"/>
                  <a:gd name="connsiteX9" fmla="*/ 274700 w 516316"/>
                  <a:gd name="connsiteY9" fmla="*/ 445898 h 1020592"/>
                  <a:gd name="connsiteX10" fmla="*/ 357250 w 516316"/>
                  <a:gd name="connsiteY10" fmla="*/ 557023 h 1020592"/>
                  <a:gd name="connsiteX11" fmla="*/ 230250 w 516316"/>
                  <a:gd name="connsiteY11" fmla="*/ 382398 h 1020592"/>
                  <a:gd name="connsiteX12" fmla="*/ 115950 w 516316"/>
                  <a:gd name="connsiteY12" fmla="*/ 436373 h 1020592"/>
                  <a:gd name="connsiteX13" fmla="*/ 182625 w 516316"/>
                  <a:gd name="connsiteY13" fmla="*/ 268098 h 1020592"/>
                  <a:gd name="connsiteX14" fmla="*/ 131825 w 516316"/>
                  <a:gd name="connsiteY14" fmla="*/ 1398 h 1020592"/>
                  <a:gd name="connsiteX15" fmla="*/ 185800 w 516316"/>
                  <a:gd name="connsiteY15" fmla="*/ 166498 h 10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316" h="1020592">
                    <a:moveTo>
                      <a:pt x="185800" y="166498"/>
                    </a:moveTo>
                    <a:cubicBezTo>
                      <a:pt x="249300" y="275506"/>
                      <a:pt x="482663" y="610998"/>
                      <a:pt x="512825" y="655448"/>
                    </a:cubicBezTo>
                    <a:cubicBezTo>
                      <a:pt x="542987" y="699898"/>
                      <a:pt x="367833" y="417323"/>
                      <a:pt x="366775" y="433198"/>
                    </a:cubicBezTo>
                    <a:cubicBezTo>
                      <a:pt x="365717" y="449073"/>
                      <a:pt x="497479" y="652802"/>
                      <a:pt x="506475" y="750698"/>
                    </a:cubicBezTo>
                    <a:cubicBezTo>
                      <a:pt x="515471" y="848594"/>
                      <a:pt x="435567" y="1022690"/>
                      <a:pt x="420750" y="1020573"/>
                    </a:cubicBezTo>
                    <a:cubicBezTo>
                      <a:pt x="405933" y="1018456"/>
                      <a:pt x="445092" y="821077"/>
                      <a:pt x="417575" y="737998"/>
                    </a:cubicBezTo>
                    <a:cubicBezTo>
                      <a:pt x="390058" y="654919"/>
                      <a:pt x="306450" y="545910"/>
                      <a:pt x="255650" y="522098"/>
                    </a:cubicBezTo>
                    <a:cubicBezTo>
                      <a:pt x="204850" y="498286"/>
                      <a:pt x="154579" y="585598"/>
                      <a:pt x="112775" y="595123"/>
                    </a:cubicBezTo>
                    <a:cubicBezTo>
                      <a:pt x="70971" y="604648"/>
                      <a:pt x="-22162" y="604119"/>
                      <a:pt x="4825" y="579248"/>
                    </a:cubicBezTo>
                    <a:cubicBezTo>
                      <a:pt x="31812" y="554377"/>
                      <a:pt x="215963" y="449602"/>
                      <a:pt x="274700" y="445898"/>
                    </a:cubicBezTo>
                    <a:cubicBezTo>
                      <a:pt x="333437" y="442194"/>
                      <a:pt x="364658" y="567606"/>
                      <a:pt x="357250" y="557023"/>
                    </a:cubicBezTo>
                    <a:cubicBezTo>
                      <a:pt x="349842" y="546440"/>
                      <a:pt x="270467" y="402506"/>
                      <a:pt x="230250" y="382398"/>
                    </a:cubicBezTo>
                    <a:cubicBezTo>
                      <a:pt x="190033" y="362290"/>
                      <a:pt x="123887" y="455423"/>
                      <a:pt x="115950" y="436373"/>
                    </a:cubicBezTo>
                    <a:cubicBezTo>
                      <a:pt x="108013" y="417323"/>
                      <a:pt x="179979" y="340594"/>
                      <a:pt x="182625" y="268098"/>
                    </a:cubicBezTo>
                    <a:cubicBezTo>
                      <a:pt x="185271" y="195602"/>
                      <a:pt x="130238" y="13569"/>
                      <a:pt x="131825" y="1398"/>
                    </a:cubicBezTo>
                    <a:cubicBezTo>
                      <a:pt x="133412" y="-10773"/>
                      <a:pt x="122300" y="57490"/>
                      <a:pt x="185800" y="16649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DA99988A-4C9C-4AEB-ADDF-FF0EF2B23A91}"/>
                  </a:ext>
                </a:extLst>
              </p:cNvPr>
              <p:cNvSpPr/>
              <p:nvPr/>
            </p:nvSpPr>
            <p:spPr>
              <a:xfrm>
                <a:off x="5748358" y="3862869"/>
                <a:ext cx="818204" cy="239241"/>
              </a:xfrm>
              <a:custGeom>
                <a:avLst/>
                <a:gdLst>
                  <a:gd name="connsiteX0" fmla="*/ 49192 w 818204"/>
                  <a:gd name="connsiteY0" fmla="*/ 20156 h 239241"/>
                  <a:gd name="connsiteX1" fmla="*/ 153967 w 818204"/>
                  <a:gd name="connsiteY1" fmla="*/ 16981 h 239241"/>
                  <a:gd name="connsiteX2" fmla="*/ 557192 w 818204"/>
                  <a:gd name="connsiteY2" fmla="*/ 16981 h 239241"/>
                  <a:gd name="connsiteX3" fmla="*/ 385742 w 818204"/>
                  <a:gd name="connsiteY3" fmla="*/ 7456 h 239241"/>
                  <a:gd name="connsiteX4" fmla="*/ 785792 w 818204"/>
                  <a:gd name="connsiteY4" fmla="*/ 140806 h 239241"/>
                  <a:gd name="connsiteX5" fmla="*/ 433367 w 818204"/>
                  <a:gd name="connsiteY5" fmla="*/ 153506 h 239241"/>
                  <a:gd name="connsiteX6" fmla="*/ 817542 w 818204"/>
                  <a:gd name="connsiteY6" fmla="*/ 239231 h 239241"/>
                  <a:gd name="connsiteX7" fmla="*/ 319067 w 818204"/>
                  <a:gd name="connsiteY7" fmla="*/ 159856 h 239241"/>
                  <a:gd name="connsiteX8" fmla="*/ 4742 w 818204"/>
                  <a:gd name="connsiteY8" fmla="*/ 99531 h 239241"/>
                  <a:gd name="connsiteX9" fmla="*/ 557192 w 818204"/>
                  <a:gd name="connsiteY9" fmla="*/ 80481 h 239241"/>
                  <a:gd name="connsiteX10" fmla="*/ 373042 w 818204"/>
                  <a:gd name="connsiteY10" fmla="*/ 32856 h 239241"/>
                  <a:gd name="connsiteX11" fmla="*/ 49192 w 818204"/>
                  <a:gd name="connsiteY11" fmla="*/ 20156 h 2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8204" h="239241">
                    <a:moveTo>
                      <a:pt x="49192" y="20156"/>
                    </a:moveTo>
                    <a:cubicBezTo>
                      <a:pt x="59246" y="18833"/>
                      <a:pt x="153967" y="16981"/>
                      <a:pt x="153967" y="16981"/>
                    </a:cubicBezTo>
                    <a:lnTo>
                      <a:pt x="557192" y="16981"/>
                    </a:lnTo>
                    <a:cubicBezTo>
                      <a:pt x="595821" y="15394"/>
                      <a:pt x="347642" y="-13181"/>
                      <a:pt x="385742" y="7456"/>
                    </a:cubicBezTo>
                    <a:cubicBezTo>
                      <a:pt x="423842" y="28093"/>
                      <a:pt x="777855" y="116464"/>
                      <a:pt x="785792" y="140806"/>
                    </a:cubicBezTo>
                    <a:cubicBezTo>
                      <a:pt x="793729" y="165148"/>
                      <a:pt x="428075" y="137102"/>
                      <a:pt x="433367" y="153506"/>
                    </a:cubicBezTo>
                    <a:cubicBezTo>
                      <a:pt x="438659" y="169910"/>
                      <a:pt x="836592" y="238173"/>
                      <a:pt x="817542" y="239231"/>
                    </a:cubicBezTo>
                    <a:cubicBezTo>
                      <a:pt x="798492" y="240289"/>
                      <a:pt x="319067" y="159856"/>
                      <a:pt x="319067" y="159856"/>
                    </a:cubicBezTo>
                    <a:cubicBezTo>
                      <a:pt x="183600" y="136573"/>
                      <a:pt x="-34945" y="112760"/>
                      <a:pt x="4742" y="99531"/>
                    </a:cubicBezTo>
                    <a:cubicBezTo>
                      <a:pt x="44429" y="86302"/>
                      <a:pt x="495809" y="91593"/>
                      <a:pt x="557192" y="80481"/>
                    </a:cubicBezTo>
                    <a:cubicBezTo>
                      <a:pt x="618575" y="69369"/>
                      <a:pt x="464059" y="42381"/>
                      <a:pt x="373042" y="32856"/>
                    </a:cubicBezTo>
                    <a:cubicBezTo>
                      <a:pt x="282025" y="23331"/>
                      <a:pt x="146558" y="23331"/>
                      <a:pt x="49192" y="201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DB2849CD-8A07-409E-8245-BBB5A5910ED2}"/>
                  </a:ext>
                </a:extLst>
              </p:cNvPr>
              <p:cNvSpPr/>
              <p:nvPr/>
            </p:nvSpPr>
            <p:spPr>
              <a:xfrm>
                <a:off x="6362553" y="3670743"/>
                <a:ext cx="969019" cy="723811"/>
              </a:xfrm>
              <a:custGeom>
                <a:avLst/>
                <a:gdLst>
                  <a:gd name="connsiteX0" fmla="*/ 968522 w 969019"/>
                  <a:gd name="connsiteY0" fmla="*/ 5907 h 723811"/>
                  <a:gd name="connsiteX1" fmla="*/ 784372 w 969019"/>
                  <a:gd name="connsiteY1" fmla="*/ 82107 h 723811"/>
                  <a:gd name="connsiteX2" fmla="*/ 539897 w 969019"/>
                  <a:gd name="connsiteY2" fmla="*/ 361507 h 723811"/>
                  <a:gd name="connsiteX3" fmla="*/ 631972 w 969019"/>
                  <a:gd name="connsiteY3" fmla="*/ 193232 h 723811"/>
                  <a:gd name="connsiteX4" fmla="*/ 412897 w 969019"/>
                  <a:gd name="connsiteY4" fmla="*/ 431357 h 723811"/>
                  <a:gd name="connsiteX5" fmla="*/ 147 w 969019"/>
                  <a:gd name="connsiteY5" fmla="*/ 723457 h 723811"/>
                  <a:gd name="connsiteX6" fmla="*/ 460522 w 969019"/>
                  <a:gd name="connsiteY6" fmla="*/ 494857 h 723811"/>
                  <a:gd name="connsiteX7" fmla="*/ 292247 w 969019"/>
                  <a:gd name="connsiteY7" fmla="*/ 666307 h 723811"/>
                  <a:gd name="connsiteX8" fmla="*/ 819297 w 969019"/>
                  <a:gd name="connsiteY8" fmla="*/ 209107 h 723811"/>
                  <a:gd name="connsiteX9" fmla="*/ 968522 w 969019"/>
                  <a:gd name="connsiteY9" fmla="*/ 5907 h 72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019" h="723811">
                    <a:moveTo>
                      <a:pt x="968522" y="5907"/>
                    </a:moveTo>
                    <a:cubicBezTo>
                      <a:pt x="962701" y="-15260"/>
                      <a:pt x="855809" y="22840"/>
                      <a:pt x="784372" y="82107"/>
                    </a:cubicBezTo>
                    <a:cubicBezTo>
                      <a:pt x="712935" y="141374"/>
                      <a:pt x="565297" y="342986"/>
                      <a:pt x="539897" y="361507"/>
                    </a:cubicBezTo>
                    <a:cubicBezTo>
                      <a:pt x="514497" y="380028"/>
                      <a:pt x="653139" y="181590"/>
                      <a:pt x="631972" y="193232"/>
                    </a:cubicBezTo>
                    <a:cubicBezTo>
                      <a:pt x="610805" y="204874"/>
                      <a:pt x="518201" y="342986"/>
                      <a:pt x="412897" y="431357"/>
                    </a:cubicBezTo>
                    <a:cubicBezTo>
                      <a:pt x="307593" y="519728"/>
                      <a:pt x="-7790" y="712874"/>
                      <a:pt x="147" y="723457"/>
                    </a:cubicBezTo>
                    <a:cubicBezTo>
                      <a:pt x="8084" y="734040"/>
                      <a:pt x="411839" y="504382"/>
                      <a:pt x="460522" y="494857"/>
                    </a:cubicBezTo>
                    <a:cubicBezTo>
                      <a:pt x="509205" y="485332"/>
                      <a:pt x="232451" y="713932"/>
                      <a:pt x="292247" y="666307"/>
                    </a:cubicBezTo>
                    <a:cubicBezTo>
                      <a:pt x="352043" y="618682"/>
                      <a:pt x="709230" y="314411"/>
                      <a:pt x="819297" y="209107"/>
                    </a:cubicBezTo>
                    <a:cubicBezTo>
                      <a:pt x="929364" y="103803"/>
                      <a:pt x="974343" y="27074"/>
                      <a:pt x="968522" y="590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5B2B093E-BEBC-4E83-B0AE-B5BCDE526165}"/>
                  </a:ext>
                </a:extLst>
              </p:cNvPr>
              <p:cNvSpPr/>
              <p:nvPr/>
            </p:nvSpPr>
            <p:spPr>
              <a:xfrm>
                <a:off x="4678798" y="3384439"/>
                <a:ext cx="1416248" cy="1102795"/>
              </a:xfrm>
              <a:custGeom>
                <a:avLst/>
                <a:gdLst>
                  <a:gd name="connsiteX0" fmla="*/ 290077 w 1416248"/>
                  <a:gd name="connsiteY0" fmla="*/ 463661 h 1102795"/>
                  <a:gd name="connsiteX1" fmla="*/ 969527 w 1416248"/>
                  <a:gd name="connsiteY1" fmla="*/ 936736 h 1102795"/>
                  <a:gd name="connsiteX2" fmla="*/ 598052 w 1416248"/>
                  <a:gd name="connsiteY2" fmla="*/ 765286 h 1102795"/>
                  <a:gd name="connsiteX3" fmla="*/ 1407677 w 1416248"/>
                  <a:gd name="connsiteY3" fmla="*/ 1101836 h 1102795"/>
                  <a:gd name="connsiteX4" fmla="*/ 988577 w 1416248"/>
                  <a:gd name="connsiteY4" fmla="*/ 851011 h 1102795"/>
                  <a:gd name="connsiteX5" fmla="*/ 432952 w 1416248"/>
                  <a:gd name="connsiteY5" fmla="*/ 400161 h 1102795"/>
                  <a:gd name="connsiteX6" fmla="*/ 20202 w 1416248"/>
                  <a:gd name="connsiteY6" fmla="*/ 111 h 1102795"/>
                  <a:gd name="connsiteX7" fmla="*/ 137677 w 1416248"/>
                  <a:gd name="connsiteY7" fmla="*/ 365236 h 1102795"/>
                  <a:gd name="connsiteX8" fmla="*/ 772677 w 1416248"/>
                  <a:gd name="connsiteY8" fmla="*/ 882761 h 1102795"/>
                  <a:gd name="connsiteX9" fmla="*/ 290077 w 1416248"/>
                  <a:gd name="connsiteY9" fmla="*/ 463661 h 110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6248" h="1102795">
                    <a:moveTo>
                      <a:pt x="290077" y="463661"/>
                    </a:moveTo>
                    <a:cubicBezTo>
                      <a:pt x="322885" y="472657"/>
                      <a:pt x="918198" y="886465"/>
                      <a:pt x="969527" y="936736"/>
                    </a:cubicBezTo>
                    <a:cubicBezTo>
                      <a:pt x="1020856" y="987007"/>
                      <a:pt x="525027" y="737769"/>
                      <a:pt x="598052" y="765286"/>
                    </a:cubicBezTo>
                    <a:cubicBezTo>
                      <a:pt x="671077" y="792803"/>
                      <a:pt x="1342590" y="1087549"/>
                      <a:pt x="1407677" y="1101836"/>
                    </a:cubicBezTo>
                    <a:cubicBezTo>
                      <a:pt x="1472764" y="1116123"/>
                      <a:pt x="1151031" y="967957"/>
                      <a:pt x="988577" y="851011"/>
                    </a:cubicBezTo>
                    <a:cubicBezTo>
                      <a:pt x="826123" y="734065"/>
                      <a:pt x="594348" y="541978"/>
                      <a:pt x="432952" y="400161"/>
                    </a:cubicBezTo>
                    <a:cubicBezTo>
                      <a:pt x="271556" y="258344"/>
                      <a:pt x="69414" y="5932"/>
                      <a:pt x="20202" y="111"/>
                    </a:cubicBezTo>
                    <a:cubicBezTo>
                      <a:pt x="-29010" y="-5710"/>
                      <a:pt x="12265" y="218128"/>
                      <a:pt x="137677" y="365236"/>
                    </a:cubicBezTo>
                    <a:cubicBezTo>
                      <a:pt x="263089" y="512344"/>
                      <a:pt x="749394" y="868474"/>
                      <a:pt x="772677" y="882761"/>
                    </a:cubicBezTo>
                    <a:cubicBezTo>
                      <a:pt x="795960" y="897048"/>
                      <a:pt x="257269" y="454665"/>
                      <a:pt x="290077" y="46366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DC0CF373-B7CF-454C-A68D-24EF27B8DC89}"/>
                  </a:ext>
                </a:extLst>
              </p:cNvPr>
              <p:cNvSpPr/>
              <p:nvPr/>
            </p:nvSpPr>
            <p:spPr>
              <a:xfrm>
                <a:off x="4706936" y="1977115"/>
                <a:ext cx="145169" cy="1437933"/>
              </a:xfrm>
              <a:custGeom>
                <a:avLst/>
                <a:gdLst>
                  <a:gd name="connsiteX0" fmla="*/ 141289 w 145169"/>
                  <a:gd name="connsiteY0" fmla="*/ 16785 h 1437933"/>
                  <a:gd name="connsiteX1" fmla="*/ 131764 w 145169"/>
                  <a:gd name="connsiteY1" fmla="*/ 712110 h 1437933"/>
                  <a:gd name="connsiteX2" fmla="*/ 65089 w 145169"/>
                  <a:gd name="connsiteY2" fmla="*/ 375560 h 1437933"/>
                  <a:gd name="connsiteX3" fmla="*/ 77789 w 145169"/>
                  <a:gd name="connsiteY3" fmla="*/ 1210585 h 1437933"/>
                  <a:gd name="connsiteX4" fmla="*/ 109539 w 145169"/>
                  <a:gd name="connsiteY4" fmla="*/ 1426485 h 1437933"/>
                  <a:gd name="connsiteX5" fmla="*/ 20639 w 145169"/>
                  <a:gd name="connsiteY5" fmla="*/ 947060 h 1437933"/>
                  <a:gd name="connsiteX6" fmla="*/ 1589 w 145169"/>
                  <a:gd name="connsiteY6" fmla="*/ 140610 h 1437933"/>
                  <a:gd name="connsiteX7" fmla="*/ 49214 w 145169"/>
                  <a:gd name="connsiteY7" fmla="*/ 29485 h 1437933"/>
                  <a:gd name="connsiteX8" fmla="*/ 84139 w 145169"/>
                  <a:gd name="connsiteY8" fmla="*/ 200935 h 1437933"/>
                  <a:gd name="connsiteX9" fmla="*/ 141289 w 145169"/>
                  <a:gd name="connsiteY9" fmla="*/ 16785 h 143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169" h="1437933">
                    <a:moveTo>
                      <a:pt x="141289" y="16785"/>
                    </a:moveTo>
                    <a:cubicBezTo>
                      <a:pt x="149227" y="101981"/>
                      <a:pt x="144464" y="652314"/>
                      <a:pt x="131764" y="712110"/>
                    </a:cubicBezTo>
                    <a:cubicBezTo>
                      <a:pt x="119064" y="771906"/>
                      <a:pt x="74085" y="292481"/>
                      <a:pt x="65089" y="375560"/>
                    </a:cubicBezTo>
                    <a:cubicBezTo>
                      <a:pt x="56093" y="458639"/>
                      <a:pt x="70381" y="1035431"/>
                      <a:pt x="77789" y="1210585"/>
                    </a:cubicBezTo>
                    <a:cubicBezTo>
                      <a:pt x="85197" y="1385739"/>
                      <a:pt x="119064" y="1470406"/>
                      <a:pt x="109539" y="1426485"/>
                    </a:cubicBezTo>
                    <a:cubicBezTo>
                      <a:pt x="100014" y="1382564"/>
                      <a:pt x="38631" y="1161372"/>
                      <a:pt x="20639" y="947060"/>
                    </a:cubicBezTo>
                    <a:cubicBezTo>
                      <a:pt x="2647" y="732748"/>
                      <a:pt x="-3173" y="293539"/>
                      <a:pt x="1589" y="140610"/>
                    </a:cubicBezTo>
                    <a:cubicBezTo>
                      <a:pt x="6351" y="-12319"/>
                      <a:pt x="35456" y="19431"/>
                      <a:pt x="49214" y="29485"/>
                    </a:cubicBezTo>
                    <a:cubicBezTo>
                      <a:pt x="62972" y="39539"/>
                      <a:pt x="67206" y="203581"/>
                      <a:pt x="84139" y="200935"/>
                    </a:cubicBezTo>
                    <a:cubicBezTo>
                      <a:pt x="101072" y="198289"/>
                      <a:pt x="133351" y="-68411"/>
                      <a:pt x="141289" y="1678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D237B005-430D-4671-BADF-A4951529C9A2}"/>
                  </a:ext>
                </a:extLst>
              </p:cNvPr>
              <p:cNvSpPr/>
              <p:nvPr/>
            </p:nvSpPr>
            <p:spPr>
              <a:xfrm>
                <a:off x="7325281" y="2259871"/>
                <a:ext cx="308346" cy="1414170"/>
              </a:xfrm>
              <a:custGeom>
                <a:avLst/>
                <a:gdLst>
                  <a:gd name="connsiteX0" fmla="*/ 307419 w 308346"/>
                  <a:gd name="connsiteY0" fmla="*/ 616679 h 1414170"/>
                  <a:gd name="connsiteX1" fmla="*/ 135969 w 308346"/>
                  <a:gd name="connsiteY1" fmla="*/ 1289779 h 1414170"/>
                  <a:gd name="connsiteX2" fmla="*/ 189944 w 308346"/>
                  <a:gd name="connsiteY2" fmla="*/ 886554 h 1414170"/>
                  <a:gd name="connsiteX3" fmla="*/ 2619 w 308346"/>
                  <a:gd name="connsiteY3" fmla="*/ 1410429 h 1414170"/>
                  <a:gd name="connsiteX4" fmla="*/ 85169 w 308346"/>
                  <a:gd name="connsiteY4" fmla="*/ 1089754 h 1414170"/>
                  <a:gd name="connsiteX5" fmla="*/ 155019 w 308346"/>
                  <a:gd name="connsiteY5" fmla="*/ 502379 h 1414170"/>
                  <a:gd name="connsiteX6" fmla="*/ 139144 w 308346"/>
                  <a:gd name="connsiteY6" fmla="*/ 729 h 1414170"/>
                  <a:gd name="connsiteX7" fmla="*/ 193119 w 308346"/>
                  <a:gd name="connsiteY7" fmla="*/ 613504 h 1414170"/>
                  <a:gd name="connsiteX8" fmla="*/ 205819 w 308346"/>
                  <a:gd name="connsiteY8" fmla="*/ 677004 h 1414170"/>
                  <a:gd name="connsiteX9" fmla="*/ 307419 w 308346"/>
                  <a:gd name="connsiteY9" fmla="*/ 616679 h 14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346" h="1414170">
                    <a:moveTo>
                      <a:pt x="307419" y="616679"/>
                    </a:moveTo>
                    <a:cubicBezTo>
                      <a:pt x="295777" y="718808"/>
                      <a:pt x="155548" y="1244800"/>
                      <a:pt x="135969" y="1289779"/>
                    </a:cubicBezTo>
                    <a:cubicBezTo>
                      <a:pt x="116390" y="1334758"/>
                      <a:pt x="212169" y="866446"/>
                      <a:pt x="189944" y="886554"/>
                    </a:cubicBezTo>
                    <a:cubicBezTo>
                      <a:pt x="167719" y="906662"/>
                      <a:pt x="20081" y="1376562"/>
                      <a:pt x="2619" y="1410429"/>
                    </a:cubicBezTo>
                    <a:cubicBezTo>
                      <a:pt x="-14844" y="1444296"/>
                      <a:pt x="59769" y="1241096"/>
                      <a:pt x="85169" y="1089754"/>
                    </a:cubicBezTo>
                    <a:cubicBezTo>
                      <a:pt x="110569" y="938412"/>
                      <a:pt x="146023" y="683883"/>
                      <a:pt x="155019" y="502379"/>
                    </a:cubicBezTo>
                    <a:cubicBezTo>
                      <a:pt x="164015" y="320875"/>
                      <a:pt x="132794" y="-17792"/>
                      <a:pt x="139144" y="729"/>
                    </a:cubicBezTo>
                    <a:cubicBezTo>
                      <a:pt x="145494" y="19250"/>
                      <a:pt x="182007" y="500792"/>
                      <a:pt x="193119" y="613504"/>
                    </a:cubicBezTo>
                    <a:cubicBezTo>
                      <a:pt x="204231" y="726216"/>
                      <a:pt x="194177" y="672771"/>
                      <a:pt x="205819" y="677004"/>
                    </a:cubicBezTo>
                    <a:cubicBezTo>
                      <a:pt x="217461" y="681237"/>
                      <a:pt x="319061" y="514550"/>
                      <a:pt x="307419" y="6166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BE7224D2-4816-43C6-A844-3229E5B4CE73}"/>
                  </a:ext>
                </a:extLst>
              </p:cNvPr>
              <p:cNvSpPr/>
              <p:nvPr/>
            </p:nvSpPr>
            <p:spPr>
              <a:xfrm>
                <a:off x="4761133" y="819265"/>
                <a:ext cx="607964" cy="1265560"/>
              </a:xfrm>
              <a:custGeom>
                <a:avLst/>
                <a:gdLst>
                  <a:gd name="connsiteX0" fmla="*/ 607792 w 607964"/>
                  <a:gd name="connsiteY0" fmla="*/ 9410 h 1265560"/>
                  <a:gd name="connsiteX1" fmla="*/ 283942 w 607964"/>
                  <a:gd name="connsiteY1" fmla="*/ 450735 h 1265560"/>
                  <a:gd name="connsiteX2" fmla="*/ 388717 w 607964"/>
                  <a:gd name="connsiteY2" fmla="*/ 228485 h 1265560"/>
                  <a:gd name="connsiteX3" fmla="*/ 147417 w 607964"/>
                  <a:gd name="connsiteY3" fmla="*/ 806335 h 1265560"/>
                  <a:gd name="connsiteX4" fmla="*/ 150592 w 607964"/>
                  <a:gd name="connsiteY4" fmla="*/ 587260 h 1265560"/>
                  <a:gd name="connsiteX5" fmla="*/ 14067 w 607964"/>
                  <a:gd name="connsiteY5" fmla="*/ 1247660 h 1265560"/>
                  <a:gd name="connsiteX6" fmla="*/ 14067 w 607964"/>
                  <a:gd name="connsiteY6" fmla="*/ 1025410 h 1265560"/>
                  <a:gd name="connsiteX7" fmla="*/ 99792 w 607964"/>
                  <a:gd name="connsiteY7" fmla="*/ 469785 h 1265560"/>
                  <a:gd name="connsiteX8" fmla="*/ 141067 w 607964"/>
                  <a:gd name="connsiteY8" fmla="*/ 482485 h 1265560"/>
                  <a:gd name="connsiteX9" fmla="*/ 426817 w 607964"/>
                  <a:gd name="connsiteY9" fmla="*/ 107835 h 1265560"/>
                  <a:gd name="connsiteX10" fmla="*/ 537942 w 607964"/>
                  <a:gd name="connsiteY10" fmla="*/ 12585 h 1265560"/>
                  <a:gd name="connsiteX11" fmla="*/ 331567 w 607964"/>
                  <a:gd name="connsiteY11" fmla="*/ 136410 h 1265560"/>
                  <a:gd name="connsiteX12" fmla="*/ 607792 w 607964"/>
                  <a:gd name="connsiteY12" fmla="*/ 9410 h 12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964" h="1265560">
                    <a:moveTo>
                      <a:pt x="607792" y="9410"/>
                    </a:moveTo>
                    <a:cubicBezTo>
                      <a:pt x="599855" y="61797"/>
                      <a:pt x="320454" y="414223"/>
                      <a:pt x="283942" y="450735"/>
                    </a:cubicBezTo>
                    <a:cubicBezTo>
                      <a:pt x="247430" y="487247"/>
                      <a:pt x="411471" y="169218"/>
                      <a:pt x="388717" y="228485"/>
                    </a:cubicBezTo>
                    <a:cubicBezTo>
                      <a:pt x="365963" y="287752"/>
                      <a:pt x="187105" y="746539"/>
                      <a:pt x="147417" y="806335"/>
                    </a:cubicBezTo>
                    <a:cubicBezTo>
                      <a:pt x="107729" y="866131"/>
                      <a:pt x="172817" y="513706"/>
                      <a:pt x="150592" y="587260"/>
                    </a:cubicBezTo>
                    <a:cubicBezTo>
                      <a:pt x="128367" y="660814"/>
                      <a:pt x="36821" y="1174635"/>
                      <a:pt x="14067" y="1247660"/>
                    </a:cubicBezTo>
                    <a:cubicBezTo>
                      <a:pt x="-8687" y="1320685"/>
                      <a:pt x="-220" y="1155056"/>
                      <a:pt x="14067" y="1025410"/>
                    </a:cubicBezTo>
                    <a:cubicBezTo>
                      <a:pt x="28354" y="895764"/>
                      <a:pt x="78625" y="560273"/>
                      <a:pt x="99792" y="469785"/>
                    </a:cubicBezTo>
                    <a:cubicBezTo>
                      <a:pt x="120959" y="379297"/>
                      <a:pt x="86563" y="542810"/>
                      <a:pt x="141067" y="482485"/>
                    </a:cubicBezTo>
                    <a:cubicBezTo>
                      <a:pt x="195571" y="422160"/>
                      <a:pt x="360671" y="186152"/>
                      <a:pt x="426817" y="107835"/>
                    </a:cubicBezTo>
                    <a:cubicBezTo>
                      <a:pt x="492963" y="29518"/>
                      <a:pt x="553817" y="7823"/>
                      <a:pt x="537942" y="12585"/>
                    </a:cubicBezTo>
                    <a:cubicBezTo>
                      <a:pt x="522067" y="17347"/>
                      <a:pt x="315692" y="132177"/>
                      <a:pt x="331567" y="136410"/>
                    </a:cubicBezTo>
                    <a:cubicBezTo>
                      <a:pt x="347442" y="140643"/>
                      <a:pt x="615729" y="-42977"/>
                      <a:pt x="607792" y="941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BDFC9B98-5AD4-4D7F-BFE4-E5FC40F3E3C6}"/>
                  </a:ext>
                </a:extLst>
              </p:cNvPr>
              <p:cNvSpPr/>
              <p:nvPr/>
            </p:nvSpPr>
            <p:spPr>
              <a:xfrm>
                <a:off x="5314437" y="704608"/>
                <a:ext cx="1108588" cy="206802"/>
              </a:xfrm>
              <a:custGeom>
                <a:avLst/>
                <a:gdLst>
                  <a:gd name="connsiteX0" fmla="*/ 3688 w 1108588"/>
                  <a:gd name="connsiteY0" fmla="*/ 242 h 206802"/>
                  <a:gd name="connsiteX1" fmla="*/ 578363 w 1108588"/>
                  <a:gd name="connsiteY1" fmla="*/ 60567 h 206802"/>
                  <a:gd name="connsiteX2" fmla="*/ 295788 w 1108588"/>
                  <a:gd name="connsiteY2" fmla="*/ 73267 h 206802"/>
                  <a:gd name="connsiteX3" fmla="*/ 984763 w 1108588"/>
                  <a:gd name="connsiteY3" fmla="*/ 44692 h 206802"/>
                  <a:gd name="connsiteX4" fmla="*/ 695838 w 1108588"/>
                  <a:gd name="connsiteY4" fmla="*/ 127242 h 206802"/>
                  <a:gd name="connsiteX5" fmla="*/ 384688 w 1108588"/>
                  <a:gd name="connsiteY5" fmla="*/ 162167 h 206802"/>
                  <a:gd name="connsiteX6" fmla="*/ 483113 w 1108588"/>
                  <a:gd name="connsiteY6" fmla="*/ 165342 h 206802"/>
                  <a:gd name="connsiteX7" fmla="*/ 1108588 w 1108588"/>
                  <a:gd name="connsiteY7" fmla="*/ 206617 h 206802"/>
                  <a:gd name="connsiteX8" fmla="*/ 368813 w 1108588"/>
                  <a:gd name="connsiteY8" fmla="*/ 178042 h 206802"/>
                  <a:gd name="connsiteX9" fmla="*/ 194188 w 1108588"/>
                  <a:gd name="connsiteY9" fmla="*/ 120892 h 206802"/>
                  <a:gd name="connsiteX10" fmla="*/ 156088 w 1108588"/>
                  <a:gd name="connsiteY10" fmla="*/ 57392 h 206802"/>
                  <a:gd name="connsiteX11" fmla="*/ 324363 w 1108588"/>
                  <a:gd name="connsiteY11" fmla="*/ 85967 h 206802"/>
                  <a:gd name="connsiteX12" fmla="*/ 3688 w 1108588"/>
                  <a:gd name="connsiteY12" fmla="*/ 242 h 20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8588" h="206802">
                    <a:moveTo>
                      <a:pt x="3688" y="242"/>
                    </a:moveTo>
                    <a:cubicBezTo>
                      <a:pt x="46021" y="-3991"/>
                      <a:pt x="529680" y="48396"/>
                      <a:pt x="578363" y="60567"/>
                    </a:cubicBezTo>
                    <a:cubicBezTo>
                      <a:pt x="627046" y="72738"/>
                      <a:pt x="295788" y="73267"/>
                      <a:pt x="295788" y="73267"/>
                    </a:cubicBezTo>
                    <a:cubicBezTo>
                      <a:pt x="363521" y="70621"/>
                      <a:pt x="918088" y="35696"/>
                      <a:pt x="984763" y="44692"/>
                    </a:cubicBezTo>
                    <a:cubicBezTo>
                      <a:pt x="1051438" y="53688"/>
                      <a:pt x="795850" y="107663"/>
                      <a:pt x="695838" y="127242"/>
                    </a:cubicBezTo>
                    <a:cubicBezTo>
                      <a:pt x="595826" y="146821"/>
                      <a:pt x="420142" y="155817"/>
                      <a:pt x="384688" y="162167"/>
                    </a:cubicBezTo>
                    <a:cubicBezTo>
                      <a:pt x="349234" y="168517"/>
                      <a:pt x="483113" y="165342"/>
                      <a:pt x="483113" y="165342"/>
                    </a:cubicBezTo>
                    <a:lnTo>
                      <a:pt x="1108588" y="206617"/>
                    </a:lnTo>
                    <a:cubicBezTo>
                      <a:pt x="1089538" y="208734"/>
                      <a:pt x="521213" y="192330"/>
                      <a:pt x="368813" y="178042"/>
                    </a:cubicBezTo>
                    <a:cubicBezTo>
                      <a:pt x="216413" y="163754"/>
                      <a:pt x="229642" y="141000"/>
                      <a:pt x="194188" y="120892"/>
                    </a:cubicBezTo>
                    <a:cubicBezTo>
                      <a:pt x="158734" y="100784"/>
                      <a:pt x="134392" y="63213"/>
                      <a:pt x="156088" y="57392"/>
                    </a:cubicBezTo>
                    <a:cubicBezTo>
                      <a:pt x="177784" y="51571"/>
                      <a:pt x="351880" y="95492"/>
                      <a:pt x="324363" y="85967"/>
                    </a:cubicBezTo>
                    <a:cubicBezTo>
                      <a:pt x="296846" y="76442"/>
                      <a:pt x="-38645" y="4475"/>
                      <a:pt x="3688" y="24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070F0E6-CE3E-4B25-AB06-3393FF740CAA}"/>
                  </a:ext>
                </a:extLst>
              </p:cNvPr>
              <p:cNvSpPr/>
              <p:nvPr/>
            </p:nvSpPr>
            <p:spPr>
              <a:xfrm>
                <a:off x="5672543" y="748071"/>
                <a:ext cx="1569644" cy="329256"/>
              </a:xfrm>
              <a:custGeom>
                <a:avLst/>
                <a:gdLst>
                  <a:gd name="connsiteX0" fmla="*/ 271057 w 1569644"/>
                  <a:gd name="connsiteY0" fmla="*/ 112354 h 329256"/>
                  <a:gd name="connsiteX1" fmla="*/ 363132 w 1569644"/>
                  <a:gd name="connsiteY1" fmla="*/ 112354 h 329256"/>
                  <a:gd name="connsiteX2" fmla="*/ 763182 w 1569644"/>
                  <a:gd name="connsiteY2" fmla="*/ 93304 h 329256"/>
                  <a:gd name="connsiteX3" fmla="*/ 763182 w 1569644"/>
                  <a:gd name="connsiteY3" fmla="*/ 61554 h 329256"/>
                  <a:gd name="connsiteX4" fmla="*/ 1258482 w 1569644"/>
                  <a:gd name="connsiteY4" fmla="*/ 17104 h 329256"/>
                  <a:gd name="connsiteX5" fmla="*/ 661582 w 1569644"/>
                  <a:gd name="connsiteY5" fmla="*/ 7579 h 329256"/>
                  <a:gd name="connsiteX6" fmla="*/ 1315632 w 1569644"/>
                  <a:gd name="connsiteY6" fmla="*/ 125054 h 329256"/>
                  <a:gd name="connsiteX7" fmla="*/ 1569632 w 1569644"/>
                  <a:gd name="connsiteY7" fmla="*/ 328254 h 329256"/>
                  <a:gd name="connsiteX8" fmla="*/ 1325157 w 1569644"/>
                  <a:gd name="connsiteY8" fmla="*/ 32979 h 329256"/>
                  <a:gd name="connsiteX9" fmla="*/ 975907 w 1569644"/>
                  <a:gd name="connsiteY9" fmla="*/ 39329 h 329256"/>
                  <a:gd name="connsiteX10" fmla="*/ 429807 w 1569644"/>
                  <a:gd name="connsiteY10" fmla="*/ 36154 h 329256"/>
                  <a:gd name="connsiteX11" fmla="*/ 1182 w 1569644"/>
                  <a:gd name="connsiteY11" fmla="*/ 26629 h 329256"/>
                  <a:gd name="connsiteX12" fmla="*/ 271057 w 1569644"/>
                  <a:gd name="connsiteY12" fmla="*/ 112354 h 32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9644" h="329256">
                    <a:moveTo>
                      <a:pt x="271057" y="112354"/>
                    </a:moveTo>
                    <a:cubicBezTo>
                      <a:pt x="331382" y="126641"/>
                      <a:pt x="363132" y="112354"/>
                      <a:pt x="363132" y="112354"/>
                    </a:cubicBezTo>
                    <a:cubicBezTo>
                      <a:pt x="445153" y="109179"/>
                      <a:pt x="696507" y="101771"/>
                      <a:pt x="763182" y="93304"/>
                    </a:cubicBezTo>
                    <a:cubicBezTo>
                      <a:pt x="829857" y="84837"/>
                      <a:pt x="680632" y="74254"/>
                      <a:pt x="763182" y="61554"/>
                    </a:cubicBezTo>
                    <a:cubicBezTo>
                      <a:pt x="845732" y="48854"/>
                      <a:pt x="1275415" y="26100"/>
                      <a:pt x="1258482" y="17104"/>
                    </a:cubicBezTo>
                    <a:cubicBezTo>
                      <a:pt x="1241549" y="8108"/>
                      <a:pt x="652057" y="-10413"/>
                      <a:pt x="661582" y="7579"/>
                    </a:cubicBezTo>
                    <a:cubicBezTo>
                      <a:pt x="671107" y="25571"/>
                      <a:pt x="1164290" y="71608"/>
                      <a:pt x="1315632" y="125054"/>
                    </a:cubicBezTo>
                    <a:cubicBezTo>
                      <a:pt x="1466974" y="178500"/>
                      <a:pt x="1568045" y="343600"/>
                      <a:pt x="1569632" y="328254"/>
                    </a:cubicBezTo>
                    <a:cubicBezTo>
                      <a:pt x="1571220" y="312908"/>
                      <a:pt x="1424111" y="81133"/>
                      <a:pt x="1325157" y="32979"/>
                    </a:cubicBezTo>
                    <a:cubicBezTo>
                      <a:pt x="1226203" y="-15175"/>
                      <a:pt x="975907" y="39329"/>
                      <a:pt x="975907" y="39329"/>
                    </a:cubicBezTo>
                    <a:lnTo>
                      <a:pt x="429807" y="36154"/>
                    </a:lnTo>
                    <a:cubicBezTo>
                      <a:pt x="267353" y="34037"/>
                      <a:pt x="20761" y="14458"/>
                      <a:pt x="1182" y="26629"/>
                    </a:cubicBezTo>
                    <a:cubicBezTo>
                      <a:pt x="-18397" y="38800"/>
                      <a:pt x="210732" y="98067"/>
                      <a:pt x="271057" y="11235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FC44BB90-ECDA-4557-8806-F695FC9E4397}"/>
                  </a:ext>
                </a:extLst>
              </p:cNvPr>
              <p:cNvSpPr/>
              <p:nvPr/>
            </p:nvSpPr>
            <p:spPr>
              <a:xfrm>
                <a:off x="6689707" y="755201"/>
                <a:ext cx="766739" cy="1279999"/>
              </a:xfrm>
              <a:custGeom>
                <a:avLst/>
                <a:gdLst>
                  <a:gd name="connsiteX0" fmla="*/ 346093 w 766739"/>
                  <a:gd name="connsiteY0" fmla="*/ 121099 h 1279999"/>
                  <a:gd name="connsiteX1" fmla="*/ 365143 w 766739"/>
                  <a:gd name="connsiteY1" fmla="*/ 171899 h 1279999"/>
                  <a:gd name="connsiteX2" fmla="*/ 657243 w 766739"/>
                  <a:gd name="connsiteY2" fmla="*/ 648149 h 1279999"/>
                  <a:gd name="connsiteX3" fmla="*/ 644543 w 766739"/>
                  <a:gd name="connsiteY3" fmla="*/ 562424 h 1279999"/>
                  <a:gd name="connsiteX4" fmla="*/ 765193 w 766739"/>
                  <a:gd name="connsiteY4" fmla="*/ 1279974 h 1279999"/>
                  <a:gd name="connsiteX5" fmla="*/ 546118 w 766739"/>
                  <a:gd name="connsiteY5" fmla="*/ 590999 h 1279999"/>
                  <a:gd name="connsiteX6" fmla="*/ 635018 w 766739"/>
                  <a:gd name="connsiteY6" fmla="*/ 1130749 h 1279999"/>
                  <a:gd name="connsiteX7" fmla="*/ 415943 w 766739"/>
                  <a:gd name="connsiteY7" fmla="*/ 438599 h 1279999"/>
                  <a:gd name="connsiteX8" fmla="*/ 349268 w 766739"/>
                  <a:gd name="connsiteY8" fmla="*/ 324299 h 1279999"/>
                  <a:gd name="connsiteX9" fmla="*/ 18 w 766739"/>
                  <a:gd name="connsiteY9" fmla="*/ 449 h 1279999"/>
                  <a:gd name="connsiteX10" fmla="*/ 365143 w 766739"/>
                  <a:gd name="connsiteY10" fmla="*/ 251274 h 1279999"/>
                  <a:gd name="connsiteX11" fmla="*/ 346093 w 766739"/>
                  <a:gd name="connsiteY11" fmla="*/ 121099 h 12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6739" h="1279999">
                    <a:moveTo>
                      <a:pt x="346093" y="121099"/>
                    </a:moveTo>
                    <a:cubicBezTo>
                      <a:pt x="346093" y="107870"/>
                      <a:pt x="313285" y="84057"/>
                      <a:pt x="365143" y="171899"/>
                    </a:cubicBezTo>
                    <a:cubicBezTo>
                      <a:pt x="417001" y="259741"/>
                      <a:pt x="610676" y="583062"/>
                      <a:pt x="657243" y="648149"/>
                    </a:cubicBezTo>
                    <a:cubicBezTo>
                      <a:pt x="703810" y="713237"/>
                      <a:pt x="626551" y="457120"/>
                      <a:pt x="644543" y="562424"/>
                    </a:cubicBezTo>
                    <a:cubicBezTo>
                      <a:pt x="662535" y="667728"/>
                      <a:pt x="781597" y="1275211"/>
                      <a:pt x="765193" y="1279974"/>
                    </a:cubicBezTo>
                    <a:cubicBezTo>
                      <a:pt x="748789" y="1284737"/>
                      <a:pt x="567814" y="615870"/>
                      <a:pt x="546118" y="590999"/>
                    </a:cubicBezTo>
                    <a:cubicBezTo>
                      <a:pt x="524422" y="566128"/>
                      <a:pt x="656714" y="1156149"/>
                      <a:pt x="635018" y="1130749"/>
                    </a:cubicBezTo>
                    <a:cubicBezTo>
                      <a:pt x="613322" y="1105349"/>
                      <a:pt x="463568" y="573007"/>
                      <a:pt x="415943" y="438599"/>
                    </a:cubicBezTo>
                    <a:cubicBezTo>
                      <a:pt x="368318" y="304191"/>
                      <a:pt x="418589" y="397324"/>
                      <a:pt x="349268" y="324299"/>
                    </a:cubicBezTo>
                    <a:cubicBezTo>
                      <a:pt x="279947" y="251274"/>
                      <a:pt x="-2628" y="12620"/>
                      <a:pt x="18" y="449"/>
                    </a:cubicBezTo>
                    <a:cubicBezTo>
                      <a:pt x="2664" y="-11722"/>
                      <a:pt x="309581" y="226932"/>
                      <a:pt x="365143" y="251274"/>
                    </a:cubicBezTo>
                    <a:cubicBezTo>
                      <a:pt x="420705" y="275616"/>
                      <a:pt x="346093" y="134328"/>
                      <a:pt x="346093" y="12109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39340C2-13AC-4ADC-AAC9-72CB9C95DB81}"/>
                  </a:ext>
                </a:extLst>
              </p:cNvPr>
              <p:cNvSpPr/>
              <p:nvPr/>
            </p:nvSpPr>
            <p:spPr>
              <a:xfrm>
                <a:off x="7292975" y="1548635"/>
                <a:ext cx="260375" cy="1459642"/>
              </a:xfrm>
              <a:custGeom>
                <a:avLst/>
                <a:gdLst>
                  <a:gd name="connsiteX0" fmla="*/ 161925 w 260375"/>
                  <a:gd name="connsiteY0" fmla="*/ 321440 h 1459642"/>
                  <a:gd name="connsiteX1" fmla="*/ 260350 w 260375"/>
                  <a:gd name="connsiteY1" fmla="*/ 1165990 h 1459642"/>
                  <a:gd name="connsiteX2" fmla="*/ 152400 w 260375"/>
                  <a:gd name="connsiteY2" fmla="*/ 648465 h 1459642"/>
                  <a:gd name="connsiteX3" fmla="*/ 196850 w 260375"/>
                  <a:gd name="connsiteY3" fmla="*/ 1458090 h 1459642"/>
                  <a:gd name="connsiteX4" fmla="*/ 101600 w 260375"/>
                  <a:gd name="connsiteY4" fmla="*/ 829440 h 1459642"/>
                  <a:gd name="connsiteX5" fmla="*/ 0 w 260375"/>
                  <a:gd name="connsiteY5" fmla="*/ 3940 h 1459642"/>
                  <a:gd name="connsiteX6" fmla="*/ 101600 w 260375"/>
                  <a:gd name="connsiteY6" fmla="*/ 508765 h 1459642"/>
                  <a:gd name="connsiteX7" fmla="*/ 161925 w 260375"/>
                  <a:gd name="connsiteY7" fmla="*/ 321440 h 14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375" h="1459642">
                    <a:moveTo>
                      <a:pt x="161925" y="321440"/>
                    </a:moveTo>
                    <a:cubicBezTo>
                      <a:pt x="188383" y="430977"/>
                      <a:pt x="261937" y="1111486"/>
                      <a:pt x="260350" y="1165990"/>
                    </a:cubicBezTo>
                    <a:cubicBezTo>
                      <a:pt x="258763" y="1220494"/>
                      <a:pt x="162983" y="599782"/>
                      <a:pt x="152400" y="648465"/>
                    </a:cubicBezTo>
                    <a:cubicBezTo>
                      <a:pt x="141817" y="697148"/>
                      <a:pt x="205317" y="1427928"/>
                      <a:pt x="196850" y="1458090"/>
                    </a:cubicBezTo>
                    <a:cubicBezTo>
                      <a:pt x="188383" y="1488253"/>
                      <a:pt x="134408" y="1071798"/>
                      <a:pt x="101600" y="829440"/>
                    </a:cubicBezTo>
                    <a:cubicBezTo>
                      <a:pt x="68792" y="587082"/>
                      <a:pt x="0" y="57386"/>
                      <a:pt x="0" y="3940"/>
                    </a:cubicBezTo>
                    <a:cubicBezTo>
                      <a:pt x="0" y="-49506"/>
                      <a:pt x="73554" y="457436"/>
                      <a:pt x="101600" y="508765"/>
                    </a:cubicBezTo>
                    <a:cubicBezTo>
                      <a:pt x="129646" y="560094"/>
                      <a:pt x="135467" y="211903"/>
                      <a:pt x="161925" y="32144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A9EE5B84-852E-4C3A-AF7D-6FCA869164F4}"/>
                  </a:ext>
                </a:extLst>
              </p:cNvPr>
              <p:cNvSpPr/>
              <p:nvPr/>
            </p:nvSpPr>
            <p:spPr>
              <a:xfrm>
                <a:off x="4972002" y="1887534"/>
                <a:ext cx="154566" cy="462033"/>
              </a:xfrm>
              <a:custGeom>
                <a:avLst/>
                <a:gdLst>
                  <a:gd name="connsiteX0" fmla="*/ 154565 w 154566"/>
                  <a:gd name="connsiteY0" fmla="*/ 533 h 462033"/>
                  <a:gd name="connsiteX1" fmla="*/ 59315 w 154566"/>
                  <a:gd name="connsiteY1" fmla="*/ 191033 h 462033"/>
                  <a:gd name="connsiteX2" fmla="*/ 33915 w 154566"/>
                  <a:gd name="connsiteY2" fmla="*/ 320149 h 462033"/>
                  <a:gd name="connsiteX3" fmla="*/ 50848 w 154566"/>
                  <a:gd name="connsiteY3" fmla="*/ 174099 h 462033"/>
                  <a:gd name="connsiteX4" fmla="*/ 48 w 154566"/>
                  <a:gd name="connsiteY4" fmla="*/ 461966 h 462033"/>
                  <a:gd name="connsiteX5" fmla="*/ 61431 w 154566"/>
                  <a:gd name="connsiteY5" fmla="*/ 144466 h 462033"/>
                  <a:gd name="connsiteX6" fmla="*/ 154565 w 154566"/>
                  <a:gd name="connsiteY6" fmla="*/ 533 h 4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566" h="462033">
                    <a:moveTo>
                      <a:pt x="154565" y="533"/>
                    </a:moveTo>
                    <a:cubicBezTo>
                      <a:pt x="154212" y="8294"/>
                      <a:pt x="79423" y="137764"/>
                      <a:pt x="59315" y="191033"/>
                    </a:cubicBezTo>
                    <a:cubicBezTo>
                      <a:pt x="39207" y="244302"/>
                      <a:pt x="35326" y="322971"/>
                      <a:pt x="33915" y="320149"/>
                    </a:cubicBezTo>
                    <a:cubicBezTo>
                      <a:pt x="32504" y="317327"/>
                      <a:pt x="56493" y="150463"/>
                      <a:pt x="50848" y="174099"/>
                    </a:cubicBezTo>
                    <a:cubicBezTo>
                      <a:pt x="45203" y="197735"/>
                      <a:pt x="-1716" y="466905"/>
                      <a:pt x="48" y="461966"/>
                    </a:cubicBezTo>
                    <a:cubicBezTo>
                      <a:pt x="1812" y="457027"/>
                      <a:pt x="36384" y="217844"/>
                      <a:pt x="61431" y="144466"/>
                    </a:cubicBezTo>
                    <a:cubicBezTo>
                      <a:pt x="86478" y="71088"/>
                      <a:pt x="154918" y="-7228"/>
                      <a:pt x="154565" y="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A8AF50EF-6A14-4231-8995-2D8039D388BD}"/>
                  </a:ext>
                </a:extLst>
              </p:cNvPr>
              <p:cNvSpPr/>
              <p:nvPr/>
            </p:nvSpPr>
            <p:spPr>
              <a:xfrm>
                <a:off x="5173708" y="1757210"/>
                <a:ext cx="284141" cy="151579"/>
              </a:xfrm>
              <a:custGeom>
                <a:avLst/>
                <a:gdLst>
                  <a:gd name="connsiteX0" fmla="*/ 278825 w 284141"/>
                  <a:gd name="connsiteY0" fmla="*/ 5973 h 151579"/>
                  <a:gd name="connsiteX1" fmla="*/ 73509 w 284141"/>
                  <a:gd name="connsiteY1" fmla="*/ 88523 h 151579"/>
                  <a:gd name="connsiteX2" fmla="*/ 5775 w 284141"/>
                  <a:gd name="connsiteY2" fmla="*/ 149907 h 151579"/>
                  <a:gd name="connsiteX3" fmla="*/ 204742 w 284141"/>
                  <a:gd name="connsiteY3" fmla="*/ 20790 h 151579"/>
                  <a:gd name="connsiteX4" fmla="*/ 278825 w 284141"/>
                  <a:gd name="connsiteY4" fmla="*/ 5973 h 15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41" h="151579">
                    <a:moveTo>
                      <a:pt x="278825" y="5973"/>
                    </a:moveTo>
                    <a:cubicBezTo>
                      <a:pt x="256953" y="17262"/>
                      <a:pt x="119017" y="64534"/>
                      <a:pt x="73509" y="88523"/>
                    </a:cubicBezTo>
                    <a:cubicBezTo>
                      <a:pt x="28001" y="112512"/>
                      <a:pt x="-16097" y="161196"/>
                      <a:pt x="5775" y="149907"/>
                    </a:cubicBezTo>
                    <a:cubicBezTo>
                      <a:pt x="27647" y="138618"/>
                      <a:pt x="158528" y="42309"/>
                      <a:pt x="204742" y="20790"/>
                    </a:cubicBezTo>
                    <a:cubicBezTo>
                      <a:pt x="250956" y="-729"/>
                      <a:pt x="300697" y="-5316"/>
                      <a:pt x="278825" y="59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A6BF872-F30F-4BD3-931D-46686A8C4C6D}"/>
                  </a:ext>
                </a:extLst>
              </p:cNvPr>
              <p:cNvSpPr/>
              <p:nvPr/>
            </p:nvSpPr>
            <p:spPr>
              <a:xfrm>
                <a:off x="5049033" y="2016328"/>
                <a:ext cx="213061" cy="186297"/>
              </a:xfrm>
              <a:custGeom>
                <a:avLst/>
                <a:gdLst>
                  <a:gd name="connsiteX0" fmla="*/ 213000 w 213061"/>
                  <a:gd name="connsiteY0" fmla="*/ 855 h 186297"/>
                  <a:gd name="connsiteX1" fmla="*/ 33084 w 213061"/>
                  <a:gd name="connsiteY1" fmla="*/ 117272 h 186297"/>
                  <a:gd name="connsiteX2" fmla="*/ 11917 w 213061"/>
                  <a:gd name="connsiteY2" fmla="*/ 182889 h 186297"/>
                  <a:gd name="connsiteX3" fmla="*/ 213000 w 213061"/>
                  <a:gd name="connsiteY3" fmla="*/ 855 h 18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061" h="186297">
                    <a:moveTo>
                      <a:pt x="213000" y="855"/>
                    </a:moveTo>
                    <a:cubicBezTo>
                      <a:pt x="216528" y="-10081"/>
                      <a:pt x="66598" y="86933"/>
                      <a:pt x="33084" y="117272"/>
                    </a:cubicBezTo>
                    <a:cubicBezTo>
                      <a:pt x="-430" y="147611"/>
                      <a:pt x="-10308" y="200175"/>
                      <a:pt x="11917" y="182889"/>
                    </a:cubicBezTo>
                    <a:cubicBezTo>
                      <a:pt x="34142" y="165603"/>
                      <a:pt x="209472" y="11791"/>
                      <a:pt x="213000" y="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35CBC852-016D-4A02-86FD-A3ABB622426B}"/>
                  </a:ext>
                </a:extLst>
              </p:cNvPr>
              <p:cNvSpPr/>
              <p:nvPr/>
            </p:nvSpPr>
            <p:spPr>
              <a:xfrm>
                <a:off x="6518161" y="1018336"/>
                <a:ext cx="908740" cy="1731548"/>
              </a:xfrm>
              <a:custGeom>
                <a:avLst/>
                <a:gdLst>
                  <a:gd name="connsiteX0" fmla="*/ 1172 w 908740"/>
                  <a:gd name="connsiteY0" fmla="*/ 1897 h 1731548"/>
                  <a:gd name="connsiteX1" fmla="*/ 339839 w 908740"/>
                  <a:gd name="connsiteY1" fmla="*/ 573397 h 1731548"/>
                  <a:gd name="connsiteX2" fmla="*/ 187439 w 908740"/>
                  <a:gd name="connsiteY2" fmla="*/ 111964 h 1731548"/>
                  <a:gd name="connsiteX3" fmla="*/ 907106 w 908740"/>
                  <a:gd name="connsiteY3" fmla="*/ 1199931 h 1731548"/>
                  <a:gd name="connsiteX4" fmla="*/ 394872 w 908740"/>
                  <a:gd name="connsiteY4" fmla="*/ 658064 h 1731548"/>
                  <a:gd name="connsiteX5" fmla="*/ 775872 w 908740"/>
                  <a:gd name="connsiteY5" fmla="*/ 1322697 h 1731548"/>
                  <a:gd name="connsiteX6" fmla="*/ 746239 w 908740"/>
                  <a:gd name="connsiteY6" fmla="*/ 1208397 h 1731548"/>
                  <a:gd name="connsiteX7" fmla="*/ 780106 w 908740"/>
                  <a:gd name="connsiteY7" fmla="*/ 1729097 h 1731548"/>
                  <a:gd name="connsiteX8" fmla="*/ 822439 w 908740"/>
                  <a:gd name="connsiteY8" fmla="*/ 1377731 h 1731548"/>
                  <a:gd name="connsiteX9" fmla="*/ 742006 w 908740"/>
                  <a:gd name="connsiteY9" fmla="*/ 780831 h 1731548"/>
                  <a:gd name="connsiteX10" fmla="*/ 826672 w 908740"/>
                  <a:gd name="connsiteY10" fmla="*/ 831631 h 1731548"/>
                  <a:gd name="connsiteX11" fmla="*/ 564206 w 908740"/>
                  <a:gd name="connsiteY11" fmla="*/ 188164 h 1731548"/>
                  <a:gd name="connsiteX12" fmla="*/ 310206 w 908740"/>
                  <a:gd name="connsiteY12" fmla="*/ 61164 h 1731548"/>
                  <a:gd name="connsiteX13" fmla="*/ 479539 w 908740"/>
                  <a:gd name="connsiteY13" fmla="*/ 378664 h 1731548"/>
                  <a:gd name="connsiteX14" fmla="*/ 1172 w 908740"/>
                  <a:gd name="connsiteY14" fmla="*/ 1897 h 173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8740" h="1731548">
                    <a:moveTo>
                      <a:pt x="1172" y="1897"/>
                    </a:moveTo>
                    <a:cubicBezTo>
                      <a:pt x="-22111" y="34352"/>
                      <a:pt x="308795" y="555053"/>
                      <a:pt x="339839" y="573397"/>
                    </a:cubicBezTo>
                    <a:cubicBezTo>
                      <a:pt x="370883" y="591741"/>
                      <a:pt x="92895" y="7542"/>
                      <a:pt x="187439" y="111964"/>
                    </a:cubicBezTo>
                    <a:cubicBezTo>
                      <a:pt x="281983" y="216386"/>
                      <a:pt x="872534" y="1108914"/>
                      <a:pt x="907106" y="1199931"/>
                    </a:cubicBezTo>
                    <a:cubicBezTo>
                      <a:pt x="941678" y="1290948"/>
                      <a:pt x="416744" y="637603"/>
                      <a:pt x="394872" y="658064"/>
                    </a:cubicBezTo>
                    <a:cubicBezTo>
                      <a:pt x="373000" y="678525"/>
                      <a:pt x="717311" y="1230975"/>
                      <a:pt x="775872" y="1322697"/>
                    </a:cubicBezTo>
                    <a:cubicBezTo>
                      <a:pt x="834433" y="1414419"/>
                      <a:pt x="745533" y="1140664"/>
                      <a:pt x="746239" y="1208397"/>
                    </a:cubicBezTo>
                    <a:cubicBezTo>
                      <a:pt x="746945" y="1276130"/>
                      <a:pt x="767406" y="1700875"/>
                      <a:pt x="780106" y="1729097"/>
                    </a:cubicBezTo>
                    <a:cubicBezTo>
                      <a:pt x="792806" y="1757319"/>
                      <a:pt x="828789" y="1535775"/>
                      <a:pt x="822439" y="1377731"/>
                    </a:cubicBezTo>
                    <a:cubicBezTo>
                      <a:pt x="816089" y="1219687"/>
                      <a:pt x="741301" y="871848"/>
                      <a:pt x="742006" y="780831"/>
                    </a:cubicBezTo>
                    <a:cubicBezTo>
                      <a:pt x="742712" y="689814"/>
                      <a:pt x="856305" y="930409"/>
                      <a:pt x="826672" y="831631"/>
                    </a:cubicBezTo>
                    <a:cubicBezTo>
                      <a:pt x="797039" y="732853"/>
                      <a:pt x="650284" y="316575"/>
                      <a:pt x="564206" y="188164"/>
                    </a:cubicBezTo>
                    <a:cubicBezTo>
                      <a:pt x="478128" y="59753"/>
                      <a:pt x="324317" y="29414"/>
                      <a:pt x="310206" y="61164"/>
                    </a:cubicBezTo>
                    <a:cubicBezTo>
                      <a:pt x="296095" y="92914"/>
                      <a:pt x="531045" y="393481"/>
                      <a:pt x="479539" y="378664"/>
                    </a:cubicBezTo>
                    <a:cubicBezTo>
                      <a:pt x="428033" y="363847"/>
                      <a:pt x="24455" y="-30558"/>
                      <a:pt x="1172" y="189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94F297A9-EAD9-4236-A82C-A9B46F597F0E}"/>
                  </a:ext>
                </a:extLst>
              </p:cNvPr>
              <p:cNvSpPr/>
              <p:nvPr/>
            </p:nvSpPr>
            <p:spPr>
              <a:xfrm>
                <a:off x="5733350" y="1804671"/>
                <a:ext cx="680466" cy="426605"/>
              </a:xfrm>
              <a:custGeom>
                <a:avLst/>
                <a:gdLst>
                  <a:gd name="connsiteX0" fmla="*/ 129817 w 680466"/>
                  <a:gd name="connsiteY0" fmla="*/ 146896 h 426605"/>
                  <a:gd name="connsiteX1" fmla="*/ 646283 w 680466"/>
                  <a:gd name="connsiteY1" fmla="*/ 240029 h 426605"/>
                  <a:gd name="connsiteX2" fmla="*/ 612417 w 680466"/>
                  <a:gd name="connsiteY2" fmla="*/ 269662 h 426605"/>
                  <a:gd name="connsiteX3" fmla="*/ 455783 w 680466"/>
                  <a:gd name="connsiteY3" fmla="*/ 324696 h 426605"/>
                  <a:gd name="connsiteX4" fmla="*/ 476950 w 680466"/>
                  <a:gd name="connsiteY4" fmla="*/ 367029 h 426605"/>
                  <a:gd name="connsiteX5" fmla="*/ 468483 w 680466"/>
                  <a:gd name="connsiteY5" fmla="*/ 417829 h 426605"/>
                  <a:gd name="connsiteX6" fmla="*/ 354183 w 680466"/>
                  <a:gd name="connsiteY6" fmla="*/ 316229 h 426605"/>
                  <a:gd name="connsiteX7" fmla="*/ 392283 w 680466"/>
                  <a:gd name="connsiteY7" fmla="*/ 426296 h 426605"/>
                  <a:gd name="connsiteX8" fmla="*/ 193317 w 680466"/>
                  <a:gd name="connsiteY8" fmla="*/ 273896 h 426605"/>
                  <a:gd name="connsiteX9" fmla="*/ 2817 w 680466"/>
                  <a:gd name="connsiteY9" fmla="*/ 2962 h 426605"/>
                  <a:gd name="connsiteX10" fmla="*/ 129817 w 680466"/>
                  <a:gd name="connsiteY10" fmla="*/ 146896 h 42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466" h="426605">
                    <a:moveTo>
                      <a:pt x="129817" y="146896"/>
                    </a:moveTo>
                    <a:cubicBezTo>
                      <a:pt x="237061" y="186407"/>
                      <a:pt x="565850" y="219568"/>
                      <a:pt x="646283" y="240029"/>
                    </a:cubicBezTo>
                    <a:cubicBezTo>
                      <a:pt x="726716" y="260490"/>
                      <a:pt x="644167" y="255551"/>
                      <a:pt x="612417" y="269662"/>
                    </a:cubicBezTo>
                    <a:cubicBezTo>
                      <a:pt x="580667" y="283773"/>
                      <a:pt x="478361" y="308468"/>
                      <a:pt x="455783" y="324696"/>
                    </a:cubicBezTo>
                    <a:cubicBezTo>
                      <a:pt x="433205" y="340924"/>
                      <a:pt x="474833" y="351507"/>
                      <a:pt x="476950" y="367029"/>
                    </a:cubicBezTo>
                    <a:cubicBezTo>
                      <a:pt x="479067" y="382551"/>
                      <a:pt x="488944" y="426296"/>
                      <a:pt x="468483" y="417829"/>
                    </a:cubicBezTo>
                    <a:cubicBezTo>
                      <a:pt x="448022" y="409362"/>
                      <a:pt x="366883" y="314818"/>
                      <a:pt x="354183" y="316229"/>
                    </a:cubicBezTo>
                    <a:cubicBezTo>
                      <a:pt x="341483" y="317640"/>
                      <a:pt x="419094" y="433351"/>
                      <a:pt x="392283" y="426296"/>
                    </a:cubicBezTo>
                    <a:cubicBezTo>
                      <a:pt x="365472" y="419241"/>
                      <a:pt x="258228" y="344452"/>
                      <a:pt x="193317" y="273896"/>
                    </a:cubicBezTo>
                    <a:cubicBezTo>
                      <a:pt x="128406" y="203340"/>
                      <a:pt x="16223" y="26951"/>
                      <a:pt x="2817" y="2962"/>
                    </a:cubicBezTo>
                    <a:cubicBezTo>
                      <a:pt x="-10589" y="-21027"/>
                      <a:pt x="22573" y="107385"/>
                      <a:pt x="129817" y="14689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826B8479-9213-438A-8E5A-C103E3DACE19}"/>
                  </a:ext>
                </a:extLst>
              </p:cNvPr>
              <p:cNvSpPr/>
              <p:nvPr/>
            </p:nvSpPr>
            <p:spPr>
              <a:xfrm>
                <a:off x="4890522" y="2771782"/>
                <a:ext cx="219111" cy="291152"/>
              </a:xfrm>
              <a:custGeom>
                <a:avLst/>
                <a:gdLst>
                  <a:gd name="connsiteX0" fmla="*/ 219111 w 219111"/>
                  <a:gd name="connsiteY0" fmla="*/ 56085 h 291152"/>
                  <a:gd name="connsiteX1" fmla="*/ 75178 w 219111"/>
                  <a:gd name="connsiteY1" fmla="*/ 216951 h 291152"/>
                  <a:gd name="connsiteX2" fmla="*/ 58245 w 219111"/>
                  <a:gd name="connsiteY2" fmla="*/ 284685 h 291152"/>
                  <a:gd name="connsiteX3" fmla="*/ 7445 w 219111"/>
                  <a:gd name="connsiteY3" fmla="*/ 64551 h 291152"/>
                  <a:gd name="connsiteX4" fmla="*/ 7445 w 219111"/>
                  <a:gd name="connsiteY4" fmla="*/ 1051 h 291152"/>
                  <a:gd name="connsiteX5" fmla="*/ 75178 w 219111"/>
                  <a:gd name="connsiteY5" fmla="*/ 102651 h 291152"/>
                  <a:gd name="connsiteX6" fmla="*/ 219111 w 219111"/>
                  <a:gd name="connsiteY6" fmla="*/ 56085 h 29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111" h="291152">
                    <a:moveTo>
                      <a:pt x="219111" y="56085"/>
                    </a:moveTo>
                    <a:cubicBezTo>
                      <a:pt x="219111" y="75135"/>
                      <a:pt x="101989" y="178851"/>
                      <a:pt x="75178" y="216951"/>
                    </a:cubicBezTo>
                    <a:cubicBezTo>
                      <a:pt x="48367" y="255051"/>
                      <a:pt x="69534" y="310085"/>
                      <a:pt x="58245" y="284685"/>
                    </a:cubicBezTo>
                    <a:cubicBezTo>
                      <a:pt x="46956" y="259285"/>
                      <a:pt x="15912" y="111823"/>
                      <a:pt x="7445" y="64551"/>
                    </a:cubicBezTo>
                    <a:cubicBezTo>
                      <a:pt x="-1022" y="17279"/>
                      <a:pt x="-3844" y="-5299"/>
                      <a:pt x="7445" y="1051"/>
                    </a:cubicBezTo>
                    <a:cubicBezTo>
                      <a:pt x="18734" y="7401"/>
                      <a:pt x="35667" y="95595"/>
                      <a:pt x="75178" y="102651"/>
                    </a:cubicBezTo>
                    <a:cubicBezTo>
                      <a:pt x="114689" y="109707"/>
                      <a:pt x="219111" y="37035"/>
                      <a:pt x="219111" y="5608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B487B4B6-02A5-45AB-8711-59C2ADFBDDE0}"/>
                  </a:ext>
                </a:extLst>
              </p:cNvPr>
              <p:cNvSpPr/>
              <p:nvPr/>
            </p:nvSpPr>
            <p:spPr>
              <a:xfrm>
                <a:off x="6543875" y="2597965"/>
                <a:ext cx="615608" cy="199252"/>
              </a:xfrm>
              <a:custGeom>
                <a:avLst/>
                <a:gdLst>
                  <a:gd name="connsiteX0" fmla="*/ 132092 w 615608"/>
                  <a:gd name="connsiteY0" fmla="*/ 115602 h 199252"/>
                  <a:gd name="connsiteX1" fmla="*/ 318358 w 615608"/>
                  <a:gd name="connsiteY1" fmla="*/ 196035 h 199252"/>
                  <a:gd name="connsiteX2" fmla="*/ 614692 w 615608"/>
                  <a:gd name="connsiteY2" fmla="*/ 1302 h 199252"/>
                  <a:gd name="connsiteX3" fmla="*/ 411492 w 615608"/>
                  <a:gd name="connsiteY3" fmla="*/ 107135 h 199252"/>
                  <a:gd name="connsiteX4" fmla="*/ 419958 w 615608"/>
                  <a:gd name="connsiteY4" fmla="*/ 26702 h 199252"/>
                  <a:gd name="connsiteX5" fmla="*/ 309892 w 615608"/>
                  <a:gd name="connsiteY5" fmla="*/ 102902 h 199252"/>
                  <a:gd name="connsiteX6" fmla="*/ 43192 w 615608"/>
                  <a:gd name="connsiteY6" fmla="*/ 56335 h 199252"/>
                  <a:gd name="connsiteX7" fmla="*/ 9325 w 615608"/>
                  <a:gd name="connsiteY7" fmla="*/ 22468 h 199252"/>
                  <a:gd name="connsiteX8" fmla="*/ 132092 w 615608"/>
                  <a:gd name="connsiteY8" fmla="*/ 115602 h 19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608" h="199252">
                    <a:moveTo>
                      <a:pt x="132092" y="115602"/>
                    </a:moveTo>
                    <a:cubicBezTo>
                      <a:pt x="183597" y="144530"/>
                      <a:pt x="237925" y="215085"/>
                      <a:pt x="318358" y="196035"/>
                    </a:cubicBezTo>
                    <a:cubicBezTo>
                      <a:pt x="398791" y="176985"/>
                      <a:pt x="599170" y="16119"/>
                      <a:pt x="614692" y="1302"/>
                    </a:cubicBezTo>
                    <a:cubicBezTo>
                      <a:pt x="630214" y="-13515"/>
                      <a:pt x="443948" y="102902"/>
                      <a:pt x="411492" y="107135"/>
                    </a:cubicBezTo>
                    <a:cubicBezTo>
                      <a:pt x="379036" y="111368"/>
                      <a:pt x="436891" y="27407"/>
                      <a:pt x="419958" y="26702"/>
                    </a:cubicBezTo>
                    <a:cubicBezTo>
                      <a:pt x="403025" y="25996"/>
                      <a:pt x="372686" y="97963"/>
                      <a:pt x="309892" y="102902"/>
                    </a:cubicBezTo>
                    <a:cubicBezTo>
                      <a:pt x="247098" y="107841"/>
                      <a:pt x="93286" y="69741"/>
                      <a:pt x="43192" y="56335"/>
                    </a:cubicBezTo>
                    <a:cubicBezTo>
                      <a:pt x="-6903" y="42929"/>
                      <a:pt x="-6197" y="14001"/>
                      <a:pt x="9325" y="22468"/>
                    </a:cubicBezTo>
                    <a:cubicBezTo>
                      <a:pt x="24847" y="30935"/>
                      <a:pt x="80587" y="86674"/>
                      <a:pt x="132092" y="11560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B4E5442-4AE5-4F50-92A2-95EE0C657A11}"/>
                  </a:ext>
                </a:extLst>
              </p:cNvPr>
              <p:cNvSpPr/>
              <p:nvPr/>
            </p:nvSpPr>
            <p:spPr>
              <a:xfrm>
                <a:off x="5122176" y="2543686"/>
                <a:ext cx="601365" cy="227824"/>
              </a:xfrm>
              <a:custGeom>
                <a:avLst/>
                <a:gdLst>
                  <a:gd name="connsiteX0" fmla="*/ 601291 w 601365"/>
                  <a:gd name="connsiteY0" fmla="*/ 55581 h 227824"/>
                  <a:gd name="connsiteX1" fmla="*/ 232991 w 601365"/>
                  <a:gd name="connsiteY1" fmla="*/ 224914 h 227824"/>
                  <a:gd name="connsiteX2" fmla="*/ 258391 w 601365"/>
                  <a:gd name="connsiteY2" fmla="*/ 161414 h 227824"/>
                  <a:gd name="connsiteX3" fmla="*/ 224524 w 601365"/>
                  <a:gd name="connsiteY3" fmla="*/ 144481 h 227824"/>
                  <a:gd name="connsiteX4" fmla="*/ 157 w 601365"/>
                  <a:gd name="connsiteY4" fmla="*/ 547 h 227824"/>
                  <a:gd name="connsiteX5" fmla="*/ 262624 w 601365"/>
                  <a:gd name="connsiteY5" fmla="*/ 93681 h 227824"/>
                  <a:gd name="connsiteX6" fmla="*/ 601291 w 601365"/>
                  <a:gd name="connsiteY6" fmla="*/ 55581 h 22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365" h="227824">
                    <a:moveTo>
                      <a:pt x="601291" y="55581"/>
                    </a:moveTo>
                    <a:cubicBezTo>
                      <a:pt x="596352" y="77453"/>
                      <a:pt x="290141" y="207275"/>
                      <a:pt x="232991" y="224914"/>
                    </a:cubicBezTo>
                    <a:cubicBezTo>
                      <a:pt x="175841" y="242553"/>
                      <a:pt x="259802" y="174819"/>
                      <a:pt x="258391" y="161414"/>
                    </a:cubicBezTo>
                    <a:cubicBezTo>
                      <a:pt x="256980" y="148009"/>
                      <a:pt x="267563" y="171292"/>
                      <a:pt x="224524" y="144481"/>
                    </a:cubicBezTo>
                    <a:cubicBezTo>
                      <a:pt x="181485" y="117670"/>
                      <a:pt x="-6193" y="9014"/>
                      <a:pt x="157" y="547"/>
                    </a:cubicBezTo>
                    <a:cubicBezTo>
                      <a:pt x="6507" y="-7920"/>
                      <a:pt x="161024" y="84509"/>
                      <a:pt x="262624" y="93681"/>
                    </a:cubicBezTo>
                    <a:cubicBezTo>
                      <a:pt x="364224" y="102853"/>
                      <a:pt x="606230" y="33709"/>
                      <a:pt x="601291" y="5558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D6306165-1CCF-4CFD-80C5-08A830AD2C7F}"/>
                  </a:ext>
                </a:extLst>
              </p:cNvPr>
              <p:cNvSpPr/>
              <p:nvPr/>
            </p:nvSpPr>
            <p:spPr>
              <a:xfrm>
                <a:off x="6870431" y="3456962"/>
                <a:ext cx="330395" cy="543691"/>
              </a:xfrm>
              <a:custGeom>
                <a:avLst/>
                <a:gdLst>
                  <a:gd name="connsiteX0" fmla="*/ 292369 w 330395"/>
                  <a:gd name="connsiteY0" fmla="*/ 1671 h 543691"/>
                  <a:gd name="connsiteX1" fmla="*/ 279669 w 330395"/>
                  <a:gd name="connsiteY1" fmla="*/ 242971 h 543691"/>
                  <a:gd name="connsiteX2" fmla="*/ 326236 w 330395"/>
                  <a:gd name="connsiteY2" fmla="*/ 200638 h 543691"/>
                  <a:gd name="connsiteX3" fmla="*/ 156902 w 330395"/>
                  <a:gd name="connsiteY3" fmla="*/ 340338 h 543691"/>
                  <a:gd name="connsiteX4" fmla="*/ 59536 w 330395"/>
                  <a:gd name="connsiteY4" fmla="*/ 543538 h 543691"/>
                  <a:gd name="connsiteX5" fmla="*/ 89169 w 330395"/>
                  <a:gd name="connsiteY5" fmla="*/ 306471 h 543691"/>
                  <a:gd name="connsiteX6" fmla="*/ 269 w 330395"/>
                  <a:gd name="connsiteY6" fmla="*/ 416538 h 543691"/>
                  <a:gd name="connsiteX7" fmla="*/ 123036 w 330395"/>
                  <a:gd name="connsiteY7" fmla="*/ 149838 h 543691"/>
                  <a:gd name="connsiteX8" fmla="*/ 292369 w 330395"/>
                  <a:gd name="connsiteY8" fmla="*/ 1671 h 54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395" h="543691">
                    <a:moveTo>
                      <a:pt x="292369" y="1671"/>
                    </a:moveTo>
                    <a:cubicBezTo>
                      <a:pt x="318474" y="17193"/>
                      <a:pt x="274025" y="209810"/>
                      <a:pt x="279669" y="242971"/>
                    </a:cubicBezTo>
                    <a:cubicBezTo>
                      <a:pt x="285313" y="276132"/>
                      <a:pt x="346697" y="184410"/>
                      <a:pt x="326236" y="200638"/>
                    </a:cubicBezTo>
                    <a:cubicBezTo>
                      <a:pt x="305775" y="216866"/>
                      <a:pt x="201352" y="283188"/>
                      <a:pt x="156902" y="340338"/>
                    </a:cubicBezTo>
                    <a:cubicBezTo>
                      <a:pt x="112452" y="397488"/>
                      <a:pt x="70825" y="549182"/>
                      <a:pt x="59536" y="543538"/>
                    </a:cubicBezTo>
                    <a:cubicBezTo>
                      <a:pt x="48247" y="537894"/>
                      <a:pt x="99047" y="327638"/>
                      <a:pt x="89169" y="306471"/>
                    </a:cubicBezTo>
                    <a:cubicBezTo>
                      <a:pt x="79291" y="285304"/>
                      <a:pt x="-5375" y="442643"/>
                      <a:pt x="269" y="416538"/>
                    </a:cubicBezTo>
                    <a:cubicBezTo>
                      <a:pt x="5913" y="390433"/>
                      <a:pt x="73647" y="217571"/>
                      <a:pt x="123036" y="149838"/>
                    </a:cubicBezTo>
                    <a:cubicBezTo>
                      <a:pt x="172425" y="82105"/>
                      <a:pt x="266264" y="-13851"/>
                      <a:pt x="292369" y="167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D9065F0D-BEE2-4633-8AFB-EB9FAD7BBAC2}"/>
                  </a:ext>
                </a:extLst>
              </p:cNvPr>
              <p:cNvSpPr/>
              <p:nvPr/>
            </p:nvSpPr>
            <p:spPr>
              <a:xfrm>
                <a:off x="4593877" y="2386719"/>
                <a:ext cx="137642" cy="594610"/>
              </a:xfrm>
              <a:custGeom>
                <a:avLst/>
                <a:gdLst>
                  <a:gd name="connsiteX0" fmla="*/ 86073 w 137642"/>
                  <a:gd name="connsiteY0" fmla="*/ 19931 h 594610"/>
                  <a:gd name="connsiteX1" fmla="*/ 136873 w 137642"/>
                  <a:gd name="connsiteY1" fmla="*/ 346956 h 594610"/>
                  <a:gd name="connsiteX2" fmla="*/ 47973 w 137642"/>
                  <a:gd name="connsiteY2" fmla="*/ 86606 h 594610"/>
                  <a:gd name="connsiteX3" fmla="*/ 117823 w 137642"/>
                  <a:gd name="connsiteY3" fmla="*/ 594606 h 594610"/>
                  <a:gd name="connsiteX4" fmla="*/ 348 w 137642"/>
                  <a:gd name="connsiteY4" fmla="*/ 96131 h 594610"/>
                  <a:gd name="connsiteX5" fmla="*/ 86073 w 137642"/>
                  <a:gd name="connsiteY5" fmla="*/ 19931 h 59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42" h="594610">
                    <a:moveTo>
                      <a:pt x="86073" y="19931"/>
                    </a:moveTo>
                    <a:cubicBezTo>
                      <a:pt x="108827" y="61735"/>
                      <a:pt x="143223" y="335844"/>
                      <a:pt x="136873" y="346956"/>
                    </a:cubicBezTo>
                    <a:cubicBezTo>
                      <a:pt x="130523" y="358068"/>
                      <a:pt x="51148" y="45331"/>
                      <a:pt x="47973" y="86606"/>
                    </a:cubicBezTo>
                    <a:cubicBezTo>
                      <a:pt x="44798" y="127881"/>
                      <a:pt x="125761" y="593018"/>
                      <a:pt x="117823" y="594606"/>
                    </a:cubicBezTo>
                    <a:cubicBezTo>
                      <a:pt x="109885" y="596194"/>
                      <a:pt x="6169" y="190852"/>
                      <a:pt x="348" y="96131"/>
                    </a:cubicBezTo>
                    <a:cubicBezTo>
                      <a:pt x="-5473" y="1410"/>
                      <a:pt x="63319" y="-21873"/>
                      <a:pt x="86073" y="199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A349A94-6B8A-4749-A0C5-4A79E4DA581E}"/>
                  </a:ext>
                </a:extLst>
              </p:cNvPr>
              <p:cNvSpPr/>
              <p:nvPr/>
            </p:nvSpPr>
            <p:spPr>
              <a:xfrm>
                <a:off x="6176419" y="1227569"/>
                <a:ext cx="454581" cy="233402"/>
              </a:xfrm>
              <a:custGeom>
                <a:avLst/>
                <a:gdLst>
                  <a:gd name="connsiteX0" fmla="*/ 452981 w 454581"/>
                  <a:gd name="connsiteY0" fmla="*/ 98 h 233402"/>
                  <a:gd name="connsiteX1" fmla="*/ 177814 w 454581"/>
                  <a:gd name="connsiteY1" fmla="*/ 59364 h 233402"/>
                  <a:gd name="connsiteX2" fmla="*/ 14 w 454581"/>
                  <a:gd name="connsiteY2" fmla="*/ 232931 h 233402"/>
                  <a:gd name="connsiteX3" fmla="*/ 186281 w 454581"/>
                  <a:gd name="connsiteY3" fmla="*/ 114398 h 233402"/>
                  <a:gd name="connsiteX4" fmla="*/ 287881 w 454581"/>
                  <a:gd name="connsiteY4" fmla="*/ 46664 h 233402"/>
                  <a:gd name="connsiteX5" fmla="*/ 452981 w 454581"/>
                  <a:gd name="connsiteY5" fmla="*/ 98 h 23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581" h="233402">
                    <a:moveTo>
                      <a:pt x="452981" y="98"/>
                    </a:moveTo>
                    <a:cubicBezTo>
                      <a:pt x="434636" y="2215"/>
                      <a:pt x="253308" y="20559"/>
                      <a:pt x="177814" y="59364"/>
                    </a:cubicBezTo>
                    <a:cubicBezTo>
                      <a:pt x="102320" y="98169"/>
                      <a:pt x="-1397" y="223759"/>
                      <a:pt x="14" y="232931"/>
                    </a:cubicBezTo>
                    <a:cubicBezTo>
                      <a:pt x="1425" y="242103"/>
                      <a:pt x="186281" y="114398"/>
                      <a:pt x="186281" y="114398"/>
                    </a:cubicBezTo>
                    <a:cubicBezTo>
                      <a:pt x="234259" y="83354"/>
                      <a:pt x="249075" y="62892"/>
                      <a:pt x="287881" y="46664"/>
                    </a:cubicBezTo>
                    <a:cubicBezTo>
                      <a:pt x="326687" y="30436"/>
                      <a:pt x="471326" y="-2019"/>
                      <a:pt x="452981" y="9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75E92A50-5651-4987-939A-D5B370D76546}"/>
                  </a:ext>
                </a:extLst>
              </p:cNvPr>
              <p:cNvSpPr/>
              <p:nvPr/>
            </p:nvSpPr>
            <p:spPr>
              <a:xfrm>
                <a:off x="5879872" y="1075253"/>
                <a:ext cx="200458" cy="383462"/>
              </a:xfrm>
              <a:custGeom>
                <a:avLst/>
                <a:gdLst>
                  <a:gd name="connsiteX0" fmla="*/ 228 w 200458"/>
                  <a:gd name="connsiteY0" fmla="*/ 14 h 383462"/>
                  <a:gd name="connsiteX1" fmla="*/ 152628 w 200458"/>
                  <a:gd name="connsiteY1" fmla="*/ 165114 h 383462"/>
                  <a:gd name="connsiteX2" fmla="*/ 186495 w 200458"/>
                  <a:gd name="connsiteY2" fmla="*/ 381014 h 383462"/>
                  <a:gd name="connsiteX3" fmla="*/ 178028 w 200458"/>
                  <a:gd name="connsiteY3" fmla="*/ 275180 h 383462"/>
                  <a:gd name="connsiteX4" fmla="*/ 190728 w 200458"/>
                  <a:gd name="connsiteY4" fmla="*/ 173580 h 383462"/>
                  <a:gd name="connsiteX5" fmla="*/ 228 w 200458"/>
                  <a:gd name="connsiteY5" fmla="*/ 14 h 38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458" h="383462">
                    <a:moveTo>
                      <a:pt x="228" y="14"/>
                    </a:moveTo>
                    <a:cubicBezTo>
                      <a:pt x="-6122" y="-1397"/>
                      <a:pt x="121584" y="101614"/>
                      <a:pt x="152628" y="165114"/>
                    </a:cubicBezTo>
                    <a:cubicBezTo>
                      <a:pt x="183672" y="228614"/>
                      <a:pt x="182262" y="362670"/>
                      <a:pt x="186495" y="381014"/>
                    </a:cubicBezTo>
                    <a:cubicBezTo>
                      <a:pt x="190728" y="399358"/>
                      <a:pt x="177323" y="309752"/>
                      <a:pt x="178028" y="275180"/>
                    </a:cubicBezTo>
                    <a:cubicBezTo>
                      <a:pt x="178733" y="240608"/>
                      <a:pt x="218245" y="213797"/>
                      <a:pt x="190728" y="173580"/>
                    </a:cubicBezTo>
                    <a:cubicBezTo>
                      <a:pt x="163211" y="133363"/>
                      <a:pt x="6578" y="1425"/>
                      <a:pt x="228" y="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401E4E68-F3C2-46D9-9FA7-82F31A6BF4D6}"/>
                  </a:ext>
                </a:extLst>
              </p:cNvPr>
              <p:cNvSpPr/>
              <p:nvPr/>
            </p:nvSpPr>
            <p:spPr>
              <a:xfrm>
                <a:off x="6641141" y="1457482"/>
                <a:ext cx="113252" cy="365191"/>
              </a:xfrm>
              <a:custGeom>
                <a:avLst/>
                <a:gdLst>
                  <a:gd name="connsiteX0" fmla="*/ 5192 w 113252"/>
                  <a:gd name="connsiteY0" fmla="*/ 3018 h 365191"/>
                  <a:gd name="connsiteX1" fmla="*/ 111026 w 113252"/>
                  <a:gd name="connsiteY1" fmla="*/ 350151 h 365191"/>
                  <a:gd name="connsiteX2" fmla="*/ 72926 w 113252"/>
                  <a:gd name="connsiteY2" fmla="*/ 290885 h 365191"/>
                  <a:gd name="connsiteX3" fmla="*/ 22126 w 113252"/>
                  <a:gd name="connsiteY3" fmla="*/ 185051 h 365191"/>
                  <a:gd name="connsiteX4" fmla="*/ 5192 w 113252"/>
                  <a:gd name="connsiteY4" fmla="*/ 3018 h 36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52" h="365191">
                    <a:moveTo>
                      <a:pt x="5192" y="3018"/>
                    </a:moveTo>
                    <a:cubicBezTo>
                      <a:pt x="20009" y="30535"/>
                      <a:pt x="99737" y="302173"/>
                      <a:pt x="111026" y="350151"/>
                    </a:cubicBezTo>
                    <a:cubicBezTo>
                      <a:pt x="122315" y="398129"/>
                      <a:pt x="87743" y="318402"/>
                      <a:pt x="72926" y="290885"/>
                    </a:cubicBezTo>
                    <a:cubicBezTo>
                      <a:pt x="58109" y="263368"/>
                      <a:pt x="33415" y="225973"/>
                      <a:pt x="22126" y="185051"/>
                    </a:cubicBezTo>
                    <a:cubicBezTo>
                      <a:pt x="10837" y="144129"/>
                      <a:pt x="-9625" y="-24499"/>
                      <a:pt x="5192" y="301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ADE692AF-3A99-4A2A-A423-F4E48F0BE74D}"/>
                  </a:ext>
                </a:extLst>
              </p:cNvPr>
              <p:cNvSpPr/>
              <p:nvPr/>
            </p:nvSpPr>
            <p:spPr>
              <a:xfrm>
                <a:off x="5447876" y="1409327"/>
                <a:ext cx="263047" cy="220637"/>
              </a:xfrm>
              <a:custGeom>
                <a:avLst/>
                <a:gdLst>
                  <a:gd name="connsiteX0" fmla="*/ 262891 w 263047"/>
                  <a:gd name="connsiteY0" fmla="*/ 373 h 220637"/>
                  <a:gd name="connsiteX1" fmla="*/ 110491 w 263047"/>
                  <a:gd name="connsiteY1" fmla="*/ 89273 h 220637"/>
                  <a:gd name="connsiteX2" fmla="*/ 424 w 263047"/>
                  <a:gd name="connsiteY2" fmla="*/ 220506 h 220637"/>
                  <a:gd name="connsiteX3" fmla="*/ 80857 w 263047"/>
                  <a:gd name="connsiteY3" fmla="*/ 63873 h 220637"/>
                  <a:gd name="connsiteX4" fmla="*/ 262891 w 263047"/>
                  <a:gd name="connsiteY4" fmla="*/ 373 h 22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47" h="220637">
                    <a:moveTo>
                      <a:pt x="262891" y="373"/>
                    </a:moveTo>
                    <a:cubicBezTo>
                      <a:pt x="267830" y="4606"/>
                      <a:pt x="154235" y="52584"/>
                      <a:pt x="110491" y="89273"/>
                    </a:cubicBezTo>
                    <a:cubicBezTo>
                      <a:pt x="66746" y="125962"/>
                      <a:pt x="5363" y="224739"/>
                      <a:pt x="424" y="220506"/>
                    </a:cubicBezTo>
                    <a:cubicBezTo>
                      <a:pt x="-4515" y="216273"/>
                      <a:pt x="34290" y="99151"/>
                      <a:pt x="80857" y="63873"/>
                    </a:cubicBezTo>
                    <a:cubicBezTo>
                      <a:pt x="127424" y="28595"/>
                      <a:pt x="257952" y="-3860"/>
                      <a:pt x="262891" y="37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5E93B535-A5B7-4507-9484-1670960E9EE1}"/>
                  </a:ext>
                </a:extLst>
              </p:cNvPr>
              <p:cNvSpPr/>
              <p:nvPr/>
            </p:nvSpPr>
            <p:spPr>
              <a:xfrm>
                <a:off x="4729048" y="1426275"/>
                <a:ext cx="72146" cy="453334"/>
              </a:xfrm>
              <a:custGeom>
                <a:avLst/>
                <a:gdLst>
                  <a:gd name="connsiteX0" fmla="*/ 71552 w 72146"/>
                  <a:gd name="connsiteY0" fmla="*/ 1205 h 453334"/>
                  <a:gd name="connsiteX1" fmla="*/ 35992 w 72146"/>
                  <a:gd name="connsiteY1" fmla="*/ 285685 h 453334"/>
                  <a:gd name="connsiteX2" fmla="*/ 432 w 72146"/>
                  <a:gd name="connsiteY2" fmla="*/ 204405 h 453334"/>
                  <a:gd name="connsiteX3" fmla="*/ 61392 w 72146"/>
                  <a:gd name="connsiteY3" fmla="*/ 453325 h 453334"/>
                  <a:gd name="connsiteX4" fmla="*/ 5512 w 72146"/>
                  <a:gd name="connsiteY4" fmla="*/ 194245 h 453334"/>
                  <a:gd name="connsiteX5" fmla="*/ 71552 w 72146"/>
                  <a:gd name="connsiteY5" fmla="*/ 1205 h 45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46" h="453334">
                    <a:moveTo>
                      <a:pt x="71552" y="1205"/>
                    </a:moveTo>
                    <a:cubicBezTo>
                      <a:pt x="76632" y="16445"/>
                      <a:pt x="47845" y="251818"/>
                      <a:pt x="35992" y="285685"/>
                    </a:cubicBezTo>
                    <a:cubicBezTo>
                      <a:pt x="24139" y="319552"/>
                      <a:pt x="-3801" y="176465"/>
                      <a:pt x="432" y="204405"/>
                    </a:cubicBezTo>
                    <a:cubicBezTo>
                      <a:pt x="4665" y="232345"/>
                      <a:pt x="60545" y="455018"/>
                      <a:pt x="61392" y="453325"/>
                    </a:cubicBezTo>
                    <a:cubicBezTo>
                      <a:pt x="62239" y="451632"/>
                      <a:pt x="3819" y="269598"/>
                      <a:pt x="5512" y="194245"/>
                    </a:cubicBezTo>
                    <a:cubicBezTo>
                      <a:pt x="7205" y="118892"/>
                      <a:pt x="66472" y="-14035"/>
                      <a:pt x="71552" y="1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09AB0BC8-54BC-4814-95BB-B5F3220FC3FA}"/>
                  </a:ext>
                </a:extLst>
              </p:cNvPr>
              <p:cNvSpPr/>
              <p:nvPr/>
            </p:nvSpPr>
            <p:spPr>
              <a:xfrm>
                <a:off x="4749758" y="571587"/>
                <a:ext cx="567667" cy="815330"/>
              </a:xfrm>
              <a:custGeom>
                <a:avLst/>
                <a:gdLst>
                  <a:gd name="connsiteX0" fmla="*/ 452162 w 567667"/>
                  <a:gd name="connsiteY0" fmla="*/ 281853 h 815330"/>
                  <a:gd name="connsiteX1" fmla="*/ 172762 w 567667"/>
                  <a:gd name="connsiteY1" fmla="*/ 520613 h 815330"/>
                  <a:gd name="connsiteX2" fmla="*/ 238802 w 567667"/>
                  <a:gd name="connsiteY2" fmla="*/ 403773 h 815330"/>
                  <a:gd name="connsiteX3" fmla="*/ 96562 w 567667"/>
                  <a:gd name="connsiteY3" fmla="*/ 612053 h 815330"/>
                  <a:gd name="connsiteX4" fmla="*/ 218482 w 567667"/>
                  <a:gd name="connsiteY4" fmla="*/ 408853 h 815330"/>
                  <a:gd name="connsiteX5" fmla="*/ 42 w 567667"/>
                  <a:gd name="connsiteY5" fmla="*/ 815253 h 815330"/>
                  <a:gd name="connsiteX6" fmla="*/ 203242 w 567667"/>
                  <a:gd name="connsiteY6" fmla="*/ 439333 h 815330"/>
                  <a:gd name="connsiteX7" fmla="*/ 563922 w 567667"/>
                  <a:gd name="connsiteY7" fmla="*/ 2453 h 815330"/>
                  <a:gd name="connsiteX8" fmla="*/ 386122 w 567667"/>
                  <a:gd name="connsiteY8" fmla="*/ 266613 h 815330"/>
                  <a:gd name="connsiteX9" fmla="*/ 299762 w 567667"/>
                  <a:gd name="connsiteY9" fmla="*/ 363133 h 815330"/>
                  <a:gd name="connsiteX10" fmla="*/ 452162 w 567667"/>
                  <a:gd name="connsiteY10" fmla="*/ 281853 h 81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7667" h="815330">
                    <a:moveTo>
                      <a:pt x="452162" y="281853"/>
                    </a:moveTo>
                    <a:cubicBezTo>
                      <a:pt x="430995" y="308100"/>
                      <a:pt x="208322" y="500293"/>
                      <a:pt x="172762" y="520613"/>
                    </a:cubicBezTo>
                    <a:cubicBezTo>
                      <a:pt x="137202" y="540933"/>
                      <a:pt x="251502" y="388533"/>
                      <a:pt x="238802" y="403773"/>
                    </a:cubicBezTo>
                    <a:cubicBezTo>
                      <a:pt x="226102" y="419013"/>
                      <a:pt x="99949" y="611206"/>
                      <a:pt x="96562" y="612053"/>
                    </a:cubicBezTo>
                    <a:cubicBezTo>
                      <a:pt x="93175" y="612900"/>
                      <a:pt x="234569" y="374986"/>
                      <a:pt x="218482" y="408853"/>
                    </a:cubicBezTo>
                    <a:cubicBezTo>
                      <a:pt x="202395" y="442720"/>
                      <a:pt x="2582" y="810173"/>
                      <a:pt x="42" y="815253"/>
                    </a:cubicBezTo>
                    <a:cubicBezTo>
                      <a:pt x="-2498" y="820333"/>
                      <a:pt x="109262" y="574800"/>
                      <a:pt x="203242" y="439333"/>
                    </a:cubicBezTo>
                    <a:cubicBezTo>
                      <a:pt x="297222" y="303866"/>
                      <a:pt x="533442" y="31240"/>
                      <a:pt x="563922" y="2453"/>
                    </a:cubicBezTo>
                    <a:cubicBezTo>
                      <a:pt x="594402" y="-26334"/>
                      <a:pt x="430149" y="206500"/>
                      <a:pt x="386122" y="266613"/>
                    </a:cubicBezTo>
                    <a:cubicBezTo>
                      <a:pt x="342095" y="326726"/>
                      <a:pt x="288755" y="355513"/>
                      <a:pt x="299762" y="363133"/>
                    </a:cubicBezTo>
                    <a:cubicBezTo>
                      <a:pt x="310769" y="370753"/>
                      <a:pt x="473329" y="255606"/>
                      <a:pt x="452162" y="2818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997EC4D2-F454-4B1E-8CDA-289D09CBDA70}"/>
                  </a:ext>
                </a:extLst>
              </p:cNvPr>
              <p:cNvSpPr/>
              <p:nvPr/>
            </p:nvSpPr>
            <p:spPr>
              <a:xfrm>
                <a:off x="5308175" y="129092"/>
                <a:ext cx="744274" cy="481444"/>
              </a:xfrm>
              <a:custGeom>
                <a:avLst/>
                <a:gdLst>
                  <a:gd name="connsiteX0" fmla="*/ 483025 w 744274"/>
                  <a:gd name="connsiteY0" fmla="*/ 201108 h 481444"/>
                  <a:gd name="connsiteX1" fmla="*/ 91865 w 744274"/>
                  <a:gd name="connsiteY1" fmla="*/ 480508 h 481444"/>
                  <a:gd name="connsiteX2" fmla="*/ 284905 w 744274"/>
                  <a:gd name="connsiteY2" fmla="*/ 297628 h 481444"/>
                  <a:gd name="connsiteX3" fmla="*/ 10585 w 744274"/>
                  <a:gd name="connsiteY3" fmla="*/ 465268 h 481444"/>
                  <a:gd name="connsiteX4" fmla="*/ 726865 w 744274"/>
                  <a:gd name="connsiteY4" fmla="*/ 8068 h 481444"/>
                  <a:gd name="connsiteX5" fmla="*/ 483025 w 744274"/>
                  <a:gd name="connsiteY5" fmla="*/ 201108 h 48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4274" h="481444">
                    <a:moveTo>
                      <a:pt x="483025" y="201108"/>
                    </a:moveTo>
                    <a:cubicBezTo>
                      <a:pt x="377192" y="279848"/>
                      <a:pt x="124885" y="464421"/>
                      <a:pt x="91865" y="480508"/>
                    </a:cubicBezTo>
                    <a:cubicBezTo>
                      <a:pt x="58845" y="496595"/>
                      <a:pt x="298452" y="300168"/>
                      <a:pt x="284905" y="297628"/>
                    </a:cubicBezTo>
                    <a:cubicBezTo>
                      <a:pt x="271358" y="295088"/>
                      <a:pt x="-63075" y="513528"/>
                      <a:pt x="10585" y="465268"/>
                    </a:cubicBezTo>
                    <a:cubicBezTo>
                      <a:pt x="84245" y="417008"/>
                      <a:pt x="646432" y="53788"/>
                      <a:pt x="726865" y="8068"/>
                    </a:cubicBezTo>
                    <a:cubicBezTo>
                      <a:pt x="807298" y="-37652"/>
                      <a:pt x="588858" y="122368"/>
                      <a:pt x="483025" y="20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C459AC43-5532-4BF9-AF20-0B3292E89CF6}"/>
                  </a:ext>
                </a:extLst>
              </p:cNvPr>
              <p:cNvSpPr/>
              <p:nvPr/>
            </p:nvSpPr>
            <p:spPr>
              <a:xfrm>
                <a:off x="5313062" y="619751"/>
                <a:ext cx="432439" cy="224079"/>
              </a:xfrm>
              <a:custGeom>
                <a:avLst/>
                <a:gdLst>
                  <a:gd name="connsiteX0" fmla="*/ 618 w 432439"/>
                  <a:gd name="connsiteY0" fmla="*/ 182889 h 224079"/>
                  <a:gd name="connsiteX1" fmla="*/ 208898 w 432439"/>
                  <a:gd name="connsiteY1" fmla="*/ 81289 h 224079"/>
                  <a:gd name="connsiteX2" fmla="*/ 351138 w 432439"/>
                  <a:gd name="connsiteY2" fmla="*/ 5089 h 224079"/>
                  <a:gd name="connsiteX3" fmla="*/ 320658 w 432439"/>
                  <a:gd name="connsiteY3" fmla="*/ 213369 h 224079"/>
                  <a:gd name="connsiteX4" fmla="*/ 432418 w 432439"/>
                  <a:gd name="connsiteY4" fmla="*/ 9 h 224079"/>
                  <a:gd name="connsiteX5" fmla="*/ 310498 w 432439"/>
                  <a:gd name="connsiteY5" fmla="*/ 223529 h 224079"/>
                  <a:gd name="connsiteX6" fmla="*/ 280018 w 432439"/>
                  <a:gd name="connsiteY6" fmla="*/ 66049 h 224079"/>
                  <a:gd name="connsiteX7" fmla="*/ 618 w 432439"/>
                  <a:gd name="connsiteY7" fmla="*/ 182889 h 2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439" h="224079">
                    <a:moveTo>
                      <a:pt x="618" y="182889"/>
                    </a:moveTo>
                    <a:cubicBezTo>
                      <a:pt x="-11235" y="185429"/>
                      <a:pt x="150478" y="110922"/>
                      <a:pt x="208898" y="81289"/>
                    </a:cubicBezTo>
                    <a:cubicBezTo>
                      <a:pt x="267318" y="51656"/>
                      <a:pt x="332511" y="-16924"/>
                      <a:pt x="351138" y="5089"/>
                    </a:cubicBezTo>
                    <a:cubicBezTo>
                      <a:pt x="369765" y="27102"/>
                      <a:pt x="307112" y="214216"/>
                      <a:pt x="320658" y="213369"/>
                    </a:cubicBezTo>
                    <a:cubicBezTo>
                      <a:pt x="334204" y="212522"/>
                      <a:pt x="434111" y="-1684"/>
                      <a:pt x="432418" y="9"/>
                    </a:cubicBezTo>
                    <a:cubicBezTo>
                      <a:pt x="430725" y="1702"/>
                      <a:pt x="335898" y="212522"/>
                      <a:pt x="310498" y="223529"/>
                    </a:cubicBezTo>
                    <a:cubicBezTo>
                      <a:pt x="285098" y="234536"/>
                      <a:pt x="330818" y="77056"/>
                      <a:pt x="280018" y="66049"/>
                    </a:cubicBezTo>
                    <a:cubicBezTo>
                      <a:pt x="229218" y="55042"/>
                      <a:pt x="12471" y="180349"/>
                      <a:pt x="618" y="182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0CB2413B-1185-445D-8D39-3EA22EAF1A68}"/>
                  </a:ext>
                </a:extLst>
              </p:cNvPr>
              <p:cNvSpPr/>
              <p:nvPr/>
            </p:nvSpPr>
            <p:spPr>
              <a:xfrm>
                <a:off x="5602487" y="608962"/>
                <a:ext cx="443669" cy="222155"/>
              </a:xfrm>
              <a:custGeom>
                <a:avLst/>
                <a:gdLst>
                  <a:gd name="connsiteX0" fmla="*/ 76953 w 443669"/>
                  <a:gd name="connsiteY0" fmla="*/ 188598 h 222155"/>
                  <a:gd name="connsiteX1" fmla="*/ 437633 w 443669"/>
                  <a:gd name="connsiteY1" fmla="*/ 15878 h 222155"/>
                  <a:gd name="connsiteX2" fmla="*/ 305553 w 443669"/>
                  <a:gd name="connsiteY2" fmla="*/ 112398 h 222155"/>
                  <a:gd name="connsiteX3" fmla="*/ 341113 w 443669"/>
                  <a:gd name="connsiteY3" fmla="*/ 142878 h 222155"/>
                  <a:gd name="connsiteX4" fmla="*/ 386833 w 443669"/>
                  <a:gd name="connsiteY4" fmla="*/ 638 h 222155"/>
                  <a:gd name="connsiteX5" fmla="*/ 26153 w 443669"/>
                  <a:gd name="connsiteY5" fmla="*/ 208918 h 222155"/>
                  <a:gd name="connsiteX6" fmla="*/ 76953 w 443669"/>
                  <a:gd name="connsiteY6" fmla="*/ 188598 h 22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669" h="222155">
                    <a:moveTo>
                      <a:pt x="76953" y="188598"/>
                    </a:moveTo>
                    <a:cubicBezTo>
                      <a:pt x="145533" y="156425"/>
                      <a:pt x="399533" y="28578"/>
                      <a:pt x="437633" y="15878"/>
                    </a:cubicBezTo>
                    <a:cubicBezTo>
                      <a:pt x="475733" y="3178"/>
                      <a:pt x="321640" y="91231"/>
                      <a:pt x="305553" y="112398"/>
                    </a:cubicBezTo>
                    <a:cubicBezTo>
                      <a:pt x="289466" y="133565"/>
                      <a:pt x="327566" y="161505"/>
                      <a:pt x="341113" y="142878"/>
                    </a:cubicBezTo>
                    <a:cubicBezTo>
                      <a:pt x="354660" y="124251"/>
                      <a:pt x="439326" y="-10369"/>
                      <a:pt x="386833" y="638"/>
                    </a:cubicBezTo>
                    <a:cubicBezTo>
                      <a:pt x="334340" y="11645"/>
                      <a:pt x="80340" y="183518"/>
                      <a:pt x="26153" y="208918"/>
                    </a:cubicBezTo>
                    <a:cubicBezTo>
                      <a:pt x="-28034" y="234318"/>
                      <a:pt x="8373" y="220771"/>
                      <a:pt x="76953" y="188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C3D08563-7951-4302-9364-D97FD05E5BA6}"/>
                  </a:ext>
                </a:extLst>
              </p:cNvPr>
              <p:cNvSpPr/>
              <p:nvPr/>
            </p:nvSpPr>
            <p:spPr>
              <a:xfrm>
                <a:off x="6380024" y="365673"/>
                <a:ext cx="508751" cy="428359"/>
              </a:xfrm>
              <a:custGeom>
                <a:avLst/>
                <a:gdLst>
                  <a:gd name="connsiteX0" fmla="*/ 508456 w 508751"/>
                  <a:gd name="connsiteY0" fmla="*/ 426807 h 428359"/>
                  <a:gd name="connsiteX1" fmla="*/ 203656 w 508751"/>
                  <a:gd name="connsiteY1" fmla="*/ 167727 h 428359"/>
                  <a:gd name="connsiteX2" fmla="*/ 325576 w 508751"/>
                  <a:gd name="connsiteY2" fmla="*/ 320127 h 428359"/>
                  <a:gd name="connsiteX3" fmla="*/ 456 w 508751"/>
                  <a:gd name="connsiteY3" fmla="*/ 87 h 428359"/>
                  <a:gd name="connsiteX4" fmla="*/ 254456 w 508751"/>
                  <a:gd name="connsiteY4" fmla="*/ 355687 h 428359"/>
                  <a:gd name="connsiteX5" fmla="*/ 259536 w 508751"/>
                  <a:gd name="connsiteY5" fmla="*/ 279487 h 428359"/>
                  <a:gd name="connsiteX6" fmla="*/ 508456 w 508751"/>
                  <a:gd name="connsiteY6" fmla="*/ 426807 h 42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751" h="428359">
                    <a:moveTo>
                      <a:pt x="508456" y="426807"/>
                    </a:moveTo>
                    <a:cubicBezTo>
                      <a:pt x="499143" y="408180"/>
                      <a:pt x="234136" y="185507"/>
                      <a:pt x="203656" y="167727"/>
                    </a:cubicBezTo>
                    <a:cubicBezTo>
                      <a:pt x="173176" y="149947"/>
                      <a:pt x="359443" y="348067"/>
                      <a:pt x="325576" y="320127"/>
                    </a:cubicBezTo>
                    <a:cubicBezTo>
                      <a:pt x="291709" y="292187"/>
                      <a:pt x="12309" y="-5840"/>
                      <a:pt x="456" y="87"/>
                    </a:cubicBezTo>
                    <a:cubicBezTo>
                      <a:pt x="-11397" y="6014"/>
                      <a:pt x="211276" y="309120"/>
                      <a:pt x="254456" y="355687"/>
                    </a:cubicBezTo>
                    <a:cubicBezTo>
                      <a:pt x="297636" y="402254"/>
                      <a:pt x="214663" y="268480"/>
                      <a:pt x="259536" y="279487"/>
                    </a:cubicBezTo>
                    <a:cubicBezTo>
                      <a:pt x="304409" y="290494"/>
                      <a:pt x="517769" y="445434"/>
                      <a:pt x="508456" y="4268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5F15CFD-2611-4431-AF9D-8A1CCD2FDCDD}"/>
                  </a:ext>
                </a:extLst>
              </p:cNvPr>
              <p:cNvSpPr/>
              <p:nvPr/>
            </p:nvSpPr>
            <p:spPr>
              <a:xfrm>
                <a:off x="5890031" y="462113"/>
                <a:ext cx="397708" cy="409934"/>
              </a:xfrm>
              <a:custGeom>
                <a:avLst/>
                <a:gdLst>
                  <a:gd name="connsiteX0" fmla="*/ 2769 w 397708"/>
                  <a:gd name="connsiteY0" fmla="*/ 406567 h 409934"/>
                  <a:gd name="connsiteX1" fmla="*/ 58649 w 397708"/>
                  <a:gd name="connsiteY1" fmla="*/ 365927 h 409934"/>
                  <a:gd name="connsiteX2" fmla="*/ 393929 w 397708"/>
                  <a:gd name="connsiteY2" fmla="*/ 106847 h 409934"/>
                  <a:gd name="connsiteX3" fmla="*/ 246609 w 397708"/>
                  <a:gd name="connsiteY3" fmla="*/ 299887 h 409934"/>
                  <a:gd name="connsiteX4" fmla="*/ 363449 w 397708"/>
                  <a:gd name="connsiteY4" fmla="*/ 167 h 409934"/>
                  <a:gd name="connsiteX5" fmla="*/ 165329 w 397708"/>
                  <a:gd name="connsiteY5" fmla="*/ 259247 h 409934"/>
                  <a:gd name="connsiteX6" fmla="*/ 2769 w 397708"/>
                  <a:gd name="connsiteY6" fmla="*/ 406567 h 40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708" h="409934">
                    <a:moveTo>
                      <a:pt x="2769" y="406567"/>
                    </a:moveTo>
                    <a:cubicBezTo>
                      <a:pt x="-15011" y="424347"/>
                      <a:pt x="58649" y="365927"/>
                      <a:pt x="58649" y="365927"/>
                    </a:cubicBezTo>
                    <a:cubicBezTo>
                      <a:pt x="123842" y="315974"/>
                      <a:pt x="362602" y="117854"/>
                      <a:pt x="393929" y="106847"/>
                    </a:cubicBezTo>
                    <a:cubicBezTo>
                      <a:pt x="425256" y="95840"/>
                      <a:pt x="251689" y="317667"/>
                      <a:pt x="246609" y="299887"/>
                    </a:cubicBezTo>
                    <a:cubicBezTo>
                      <a:pt x="241529" y="282107"/>
                      <a:pt x="376996" y="6940"/>
                      <a:pt x="363449" y="167"/>
                    </a:cubicBezTo>
                    <a:cubicBezTo>
                      <a:pt x="349902" y="-6606"/>
                      <a:pt x="222902" y="194054"/>
                      <a:pt x="165329" y="259247"/>
                    </a:cubicBezTo>
                    <a:cubicBezTo>
                      <a:pt x="107756" y="324440"/>
                      <a:pt x="20549" y="388787"/>
                      <a:pt x="2769" y="4065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D55AD787-72EA-4390-9E1C-442C7355C053}"/>
                  </a:ext>
                </a:extLst>
              </p:cNvPr>
              <p:cNvSpPr/>
              <p:nvPr/>
            </p:nvSpPr>
            <p:spPr>
              <a:xfrm>
                <a:off x="6278877" y="360214"/>
                <a:ext cx="298230" cy="432988"/>
              </a:xfrm>
              <a:custGeom>
                <a:avLst/>
                <a:gdLst>
                  <a:gd name="connsiteX0" fmla="*/ 274323 w 298230"/>
                  <a:gd name="connsiteY0" fmla="*/ 432266 h 432988"/>
                  <a:gd name="connsiteX1" fmla="*/ 223523 w 298230"/>
                  <a:gd name="connsiteY1" fmla="*/ 295106 h 432988"/>
                  <a:gd name="connsiteX2" fmla="*/ 35563 w 298230"/>
                  <a:gd name="connsiteY2" fmla="*/ 5546 h 432988"/>
                  <a:gd name="connsiteX3" fmla="*/ 177803 w 298230"/>
                  <a:gd name="connsiteY3" fmla="*/ 239226 h 432988"/>
                  <a:gd name="connsiteX4" fmla="*/ 3 w 298230"/>
                  <a:gd name="connsiteY4" fmla="*/ 466 h 432988"/>
                  <a:gd name="connsiteX5" fmla="*/ 172723 w 298230"/>
                  <a:gd name="connsiteY5" fmla="*/ 315426 h 432988"/>
                  <a:gd name="connsiteX6" fmla="*/ 35563 w 298230"/>
                  <a:gd name="connsiteY6" fmla="*/ 137626 h 432988"/>
                  <a:gd name="connsiteX7" fmla="*/ 279403 w 298230"/>
                  <a:gd name="connsiteY7" fmla="*/ 340826 h 432988"/>
                  <a:gd name="connsiteX8" fmla="*/ 274323 w 298230"/>
                  <a:gd name="connsiteY8" fmla="*/ 432266 h 43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230" h="432988">
                    <a:moveTo>
                      <a:pt x="274323" y="432266"/>
                    </a:moveTo>
                    <a:cubicBezTo>
                      <a:pt x="265010" y="424646"/>
                      <a:pt x="263316" y="366226"/>
                      <a:pt x="223523" y="295106"/>
                    </a:cubicBezTo>
                    <a:cubicBezTo>
                      <a:pt x="183730" y="223986"/>
                      <a:pt x="43183" y="14859"/>
                      <a:pt x="35563" y="5546"/>
                    </a:cubicBezTo>
                    <a:cubicBezTo>
                      <a:pt x="27943" y="-3767"/>
                      <a:pt x="183730" y="240073"/>
                      <a:pt x="177803" y="239226"/>
                    </a:cubicBezTo>
                    <a:cubicBezTo>
                      <a:pt x="171876" y="238379"/>
                      <a:pt x="850" y="-12234"/>
                      <a:pt x="3" y="466"/>
                    </a:cubicBezTo>
                    <a:cubicBezTo>
                      <a:pt x="-844" y="13166"/>
                      <a:pt x="166796" y="292566"/>
                      <a:pt x="172723" y="315426"/>
                    </a:cubicBezTo>
                    <a:cubicBezTo>
                      <a:pt x="178650" y="338286"/>
                      <a:pt x="17783" y="133393"/>
                      <a:pt x="35563" y="137626"/>
                    </a:cubicBezTo>
                    <a:cubicBezTo>
                      <a:pt x="53343" y="141859"/>
                      <a:pt x="238763" y="295953"/>
                      <a:pt x="279403" y="340826"/>
                    </a:cubicBezTo>
                    <a:cubicBezTo>
                      <a:pt x="320043" y="385699"/>
                      <a:pt x="283636" y="439886"/>
                      <a:pt x="274323" y="432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548DD3AC-845F-4E3E-AB92-9F49166C133B}"/>
                  </a:ext>
                </a:extLst>
              </p:cNvPr>
              <p:cNvSpPr/>
              <p:nvPr/>
            </p:nvSpPr>
            <p:spPr>
              <a:xfrm>
                <a:off x="5516869" y="241349"/>
                <a:ext cx="518271" cy="358757"/>
              </a:xfrm>
              <a:custGeom>
                <a:avLst/>
                <a:gdLst>
                  <a:gd name="connsiteX0" fmla="*/ 518171 w 518271"/>
                  <a:gd name="connsiteY0" fmla="*/ 48211 h 358757"/>
                  <a:gd name="connsiteX1" fmla="*/ 447051 w 518271"/>
                  <a:gd name="connsiteY1" fmla="*/ 73611 h 358757"/>
                  <a:gd name="connsiteX2" fmla="*/ 198131 w 518271"/>
                  <a:gd name="connsiteY2" fmla="*/ 175211 h 358757"/>
                  <a:gd name="connsiteX3" fmla="*/ 233691 w 518271"/>
                  <a:gd name="connsiteY3" fmla="*/ 149811 h 358757"/>
                  <a:gd name="connsiteX4" fmla="*/ 11 w 518271"/>
                  <a:gd name="connsiteY4" fmla="*/ 358091 h 358757"/>
                  <a:gd name="connsiteX5" fmla="*/ 223531 w 518271"/>
                  <a:gd name="connsiteY5" fmla="*/ 215851 h 358757"/>
                  <a:gd name="connsiteX6" fmla="*/ 274331 w 518271"/>
                  <a:gd name="connsiteY6" fmla="*/ 210771 h 358757"/>
                  <a:gd name="connsiteX7" fmla="*/ 436891 w 518271"/>
                  <a:gd name="connsiteY7" fmla="*/ 7571 h 358757"/>
                  <a:gd name="connsiteX8" fmla="*/ 518171 w 518271"/>
                  <a:gd name="connsiteY8" fmla="*/ 48211 h 35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271" h="358757">
                    <a:moveTo>
                      <a:pt x="518171" y="48211"/>
                    </a:moveTo>
                    <a:cubicBezTo>
                      <a:pt x="519864" y="59218"/>
                      <a:pt x="500391" y="52444"/>
                      <a:pt x="447051" y="73611"/>
                    </a:cubicBezTo>
                    <a:cubicBezTo>
                      <a:pt x="393711" y="94778"/>
                      <a:pt x="233691" y="162511"/>
                      <a:pt x="198131" y="175211"/>
                    </a:cubicBezTo>
                    <a:cubicBezTo>
                      <a:pt x="162571" y="187911"/>
                      <a:pt x="266711" y="119331"/>
                      <a:pt x="233691" y="149811"/>
                    </a:cubicBezTo>
                    <a:cubicBezTo>
                      <a:pt x="200671" y="180291"/>
                      <a:pt x="1704" y="347084"/>
                      <a:pt x="11" y="358091"/>
                    </a:cubicBezTo>
                    <a:cubicBezTo>
                      <a:pt x="-1682" y="369098"/>
                      <a:pt x="177811" y="240404"/>
                      <a:pt x="223531" y="215851"/>
                    </a:cubicBezTo>
                    <a:cubicBezTo>
                      <a:pt x="269251" y="191298"/>
                      <a:pt x="238771" y="245484"/>
                      <a:pt x="274331" y="210771"/>
                    </a:cubicBezTo>
                    <a:cubicBezTo>
                      <a:pt x="309891" y="176058"/>
                      <a:pt x="389478" y="35511"/>
                      <a:pt x="436891" y="7571"/>
                    </a:cubicBezTo>
                    <a:cubicBezTo>
                      <a:pt x="484304" y="-20369"/>
                      <a:pt x="516478" y="37204"/>
                      <a:pt x="518171" y="482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5BC18589-AD87-419C-A059-E4CDA5200651}"/>
                  </a:ext>
                </a:extLst>
              </p:cNvPr>
              <p:cNvSpPr/>
              <p:nvPr/>
            </p:nvSpPr>
            <p:spPr>
              <a:xfrm>
                <a:off x="5836501" y="152129"/>
                <a:ext cx="455609" cy="422619"/>
              </a:xfrm>
              <a:custGeom>
                <a:avLst/>
                <a:gdLst>
                  <a:gd name="connsiteX0" fmla="*/ 239179 w 455609"/>
                  <a:gd name="connsiteY0" fmla="*/ 271 h 422619"/>
                  <a:gd name="connsiteX1" fmla="*/ 447459 w 455609"/>
                  <a:gd name="connsiteY1" fmla="*/ 213631 h 422619"/>
                  <a:gd name="connsiteX2" fmla="*/ 386499 w 455609"/>
                  <a:gd name="connsiteY2" fmla="*/ 178071 h 422619"/>
                  <a:gd name="connsiteX3" fmla="*/ 447459 w 455609"/>
                  <a:gd name="connsiteY3" fmla="*/ 264431 h 422619"/>
                  <a:gd name="connsiteX4" fmla="*/ 168059 w 455609"/>
                  <a:gd name="connsiteY4" fmla="*/ 421911 h 422619"/>
                  <a:gd name="connsiteX5" fmla="*/ 295059 w 455609"/>
                  <a:gd name="connsiteY5" fmla="*/ 325391 h 422619"/>
                  <a:gd name="connsiteX6" fmla="*/ 419 w 455609"/>
                  <a:gd name="connsiteY6" fmla="*/ 396511 h 422619"/>
                  <a:gd name="connsiteX7" fmla="*/ 371259 w 455609"/>
                  <a:gd name="connsiteY7" fmla="*/ 264431 h 422619"/>
                  <a:gd name="connsiteX8" fmla="*/ 239179 w 455609"/>
                  <a:gd name="connsiteY8" fmla="*/ 271 h 42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609" h="422619">
                    <a:moveTo>
                      <a:pt x="239179" y="271"/>
                    </a:moveTo>
                    <a:cubicBezTo>
                      <a:pt x="251879" y="-8196"/>
                      <a:pt x="422906" y="183998"/>
                      <a:pt x="447459" y="213631"/>
                    </a:cubicBezTo>
                    <a:cubicBezTo>
                      <a:pt x="472012" y="243264"/>
                      <a:pt x="386499" y="169604"/>
                      <a:pt x="386499" y="178071"/>
                    </a:cubicBezTo>
                    <a:cubicBezTo>
                      <a:pt x="386499" y="186538"/>
                      <a:pt x="483866" y="223791"/>
                      <a:pt x="447459" y="264431"/>
                    </a:cubicBezTo>
                    <a:cubicBezTo>
                      <a:pt x="411052" y="305071"/>
                      <a:pt x="193459" y="411751"/>
                      <a:pt x="168059" y="421911"/>
                    </a:cubicBezTo>
                    <a:cubicBezTo>
                      <a:pt x="142659" y="432071"/>
                      <a:pt x="322999" y="329624"/>
                      <a:pt x="295059" y="325391"/>
                    </a:cubicBezTo>
                    <a:cubicBezTo>
                      <a:pt x="267119" y="321158"/>
                      <a:pt x="-12281" y="406671"/>
                      <a:pt x="419" y="396511"/>
                    </a:cubicBezTo>
                    <a:cubicBezTo>
                      <a:pt x="13119" y="386351"/>
                      <a:pt x="332312" y="327931"/>
                      <a:pt x="371259" y="264431"/>
                    </a:cubicBezTo>
                    <a:cubicBezTo>
                      <a:pt x="410206" y="200931"/>
                      <a:pt x="226479" y="8738"/>
                      <a:pt x="239179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F60CE190-ADB8-4CCF-AAF2-326CCE415DA0}"/>
                  </a:ext>
                </a:extLst>
              </p:cNvPr>
              <p:cNvSpPr/>
              <p:nvPr/>
            </p:nvSpPr>
            <p:spPr>
              <a:xfrm>
                <a:off x="6223336" y="182036"/>
                <a:ext cx="881734" cy="620307"/>
              </a:xfrm>
              <a:custGeom>
                <a:avLst/>
                <a:gdLst>
                  <a:gd name="connsiteX0" fmla="*/ 14904 w 881734"/>
                  <a:gd name="connsiteY0" fmla="*/ 16084 h 620307"/>
                  <a:gd name="connsiteX1" fmla="*/ 80944 w 881734"/>
                  <a:gd name="connsiteY1" fmla="*/ 51644 h 620307"/>
                  <a:gd name="connsiteX2" fmla="*/ 512744 w 881734"/>
                  <a:gd name="connsiteY2" fmla="*/ 341204 h 620307"/>
                  <a:gd name="connsiteX3" fmla="*/ 365424 w 881734"/>
                  <a:gd name="connsiteY3" fmla="*/ 239604 h 620307"/>
                  <a:gd name="connsiteX4" fmla="*/ 878504 w 881734"/>
                  <a:gd name="connsiteY4" fmla="*/ 615524 h 620307"/>
                  <a:gd name="connsiteX5" fmla="*/ 568624 w 881734"/>
                  <a:gd name="connsiteY5" fmla="*/ 437724 h 620307"/>
                  <a:gd name="connsiteX6" fmla="*/ 263824 w 881734"/>
                  <a:gd name="connsiteY6" fmla="*/ 229444 h 620307"/>
                  <a:gd name="connsiteX7" fmla="*/ 14904 w 881734"/>
                  <a:gd name="connsiteY7" fmla="*/ 16084 h 62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734" h="620307">
                    <a:moveTo>
                      <a:pt x="14904" y="16084"/>
                    </a:moveTo>
                    <a:cubicBezTo>
                      <a:pt x="-15576" y="-13549"/>
                      <a:pt x="-2029" y="-2543"/>
                      <a:pt x="80944" y="51644"/>
                    </a:cubicBezTo>
                    <a:cubicBezTo>
                      <a:pt x="163917" y="105831"/>
                      <a:pt x="512744" y="341204"/>
                      <a:pt x="512744" y="341204"/>
                    </a:cubicBezTo>
                    <a:cubicBezTo>
                      <a:pt x="560157" y="372531"/>
                      <a:pt x="304464" y="193884"/>
                      <a:pt x="365424" y="239604"/>
                    </a:cubicBezTo>
                    <a:cubicBezTo>
                      <a:pt x="426384" y="285324"/>
                      <a:pt x="844637" y="582504"/>
                      <a:pt x="878504" y="615524"/>
                    </a:cubicBezTo>
                    <a:cubicBezTo>
                      <a:pt x="912371" y="648544"/>
                      <a:pt x="671071" y="502071"/>
                      <a:pt x="568624" y="437724"/>
                    </a:cubicBezTo>
                    <a:cubicBezTo>
                      <a:pt x="466177" y="373377"/>
                      <a:pt x="357804" y="299717"/>
                      <a:pt x="263824" y="229444"/>
                    </a:cubicBezTo>
                    <a:cubicBezTo>
                      <a:pt x="169844" y="159171"/>
                      <a:pt x="45384" y="45717"/>
                      <a:pt x="14904" y="160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1FB73625-F78A-4328-B064-3524C7264D30}"/>
                  </a:ext>
                </a:extLst>
              </p:cNvPr>
              <p:cNvSpPr/>
              <p:nvPr/>
            </p:nvSpPr>
            <p:spPr>
              <a:xfrm>
                <a:off x="7015107" y="847644"/>
                <a:ext cx="435391" cy="855351"/>
              </a:xfrm>
              <a:custGeom>
                <a:avLst/>
                <a:gdLst>
                  <a:gd name="connsiteX0" fmla="*/ 71493 w 435391"/>
                  <a:gd name="connsiteY0" fmla="*/ 716 h 855351"/>
                  <a:gd name="connsiteX1" fmla="*/ 274693 w 435391"/>
                  <a:gd name="connsiteY1" fmla="*/ 381716 h 855351"/>
                  <a:gd name="connsiteX2" fmla="*/ 373 w 435391"/>
                  <a:gd name="connsiteY2" fmla="*/ 117556 h 855351"/>
                  <a:gd name="connsiteX3" fmla="*/ 345813 w 435391"/>
                  <a:gd name="connsiteY3" fmla="*/ 513796 h 855351"/>
                  <a:gd name="connsiteX4" fmla="*/ 350893 w 435391"/>
                  <a:gd name="connsiteY4" fmla="*/ 793196 h 855351"/>
                  <a:gd name="connsiteX5" fmla="*/ 406773 w 435391"/>
                  <a:gd name="connsiteY5" fmla="*/ 554436 h 855351"/>
                  <a:gd name="connsiteX6" fmla="*/ 432173 w 435391"/>
                  <a:gd name="connsiteY6" fmla="*/ 854156 h 855351"/>
                  <a:gd name="connsiteX7" fmla="*/ 335653 w 435391"/>
                  <a:gd name="connsiteY7" fmla="*/ 417276 h 855351"/>
                  <a:gd name="connsiteX8" fmla="*/ 264533 w 435391"/>
                  <a:gd name="connsiteY8" fmla="*/ 290276 h 855351"/>
                  <a:gd name="connsiteX9" fmla="*/ 71493 w 435391"/>
                  <a:gd name="connsiteY9" fmla="*/ 716 h 85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91" h="855351">
                    <a:moveTo>
                      <a:pt x="71493" y="716"/>
                    </a:moveTo>
                    <a:cubicBezTo>
                      <a:pt x="73186" y="15956"/>
                      <a:pt x="286546" y="362243"/>
                      <a:pt x="274693" y="381716"/>
                    </a:cubicBezTo>
                    <a:cubicBezTo>
                      <a:pt x="262840" y="401189"/>
                      <a:pt x="-11480" y="95543"/>
                      <a:pt x="373" y="117556"/>
                    </a:cubicBezTo>
                    <a:cubicBezTo>
                      <a:pt x="12226" y="139569"/>
                      <a:pt x="287393" y="401189"/>
                      <a:pt x="345813" y="513796"/>
                    </a:cubicBezTo>
                    <a:cubicBezTo>
                      <a:pt x="404233" y="626403"/>
                      <a:pt x="340733" y="786423"/>
                      <a:pt x="350893" y="793196"/>
                    </a:cubicBezTo>
                    <a:cubicBezTo>
                      <a:pt x="361053" y="799969"/>
                      <a:pt x="393226" y="544276"/>
                      <a:pt x="406773" y="554436"/>
                    </a:cubicBezTo>
                    <a:cubicBezTo>
                      <a:pt x="420320" y="564596"/>
                      <a:pt x="444026" y="877016"/>
                      <a:pt x="432173" y="854156"/>
                    </a:cubicBezTo>
                    <a:cubicBezTo>
                      <a:pt x="420320" y="831296"/>
                      <a:pt x="363593" y="511256"/>
                      <a:pt x="335653" y="417276"/>
                    </a:cubicBezTo>
                    <a:cubicBezTo>
                      <a:pt x="307713" y="323296"/>
                      <a:pt x="311946" y="363089"/>
                      <a:pt x="264533" y="290276"/>
                    </a:cubicBezTo>
                    <a:cubicBezTo>
                      <a:pt x="217120" y="217463"/>
                      <a:pt x="69800" y="-14524"/>
                      <a:pt x="71493" y="7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80DAFD02-85C3-40E7-9CFC-F523739593A2}"/>
                  </a:ext>
                </a:extLst>
              </p:cNvPr>
              <p:cNvSpPr/>
              <p:nvPr/>
            </p:nvSpPr>
            <p:spPr>
              <a:xfrm>
                <a:off x="7406531" y="1418171"/>
                <a:ext cx="96650" cy="825899"/>
              </a:xfrm>
              <a:custGeom>
                <a:avLst/>
                <a:gdLst>
                  <a:gd name="connsiteX0" fmla="*/ 96629 w 96650"/>
                  <a:gd name="connsiteY0" fmla="*/ 4229 h 825899"/>
                  <a:gd name="connsiteX1" fmla="*/ 55989 w 96650"/>
                  <a:gd name="connsiteY1" fmla="*/ 85509 h 825899"/>
                  <a:gd name="connsiteX2" fmla="*/ 109 w 96650"/>
                  <a:gd name="connsiteY2" fmla="*/ 207429 h 825899"/>
                  <a:gd name="connsiteX3" fmla="*/ 71229 w 96650"/>
                  <a:gd name="connsiteY3" fmla="*/ 436029 h 825899"/>
                  <a:gd name="connsiteX4" fmla="*/ 81389 w 96650"/>
                  <a:gd name="connsiteY4" fmla="*/ 380149 h 825899"/>
                  <a:gd name="connsiteX5" fmla="*/ 81389 w 96650"/>
                  <a:gd name="connsiteY5" fmla="*/ 822109 h 825899"/>
                  <a:gd name="connsiteX6" fmla="*/ 40749 w 96650"/>
                  <a:gd name="connsiteY6" fmla="*/ 573189 h 825899"/>
                  <a:gd name="connsiteX7" fmla="*/ 61069 w 96650"/>
                  <a:gd name="connsiteY7" fmla="*/ 217589 h 825899"/>
                  <a:gd name="connsiteX8" fmla="*/ 96629 w 96650"/>
                  <a:gd name="connsiteY8" fmla="*/ 4229 h 82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650" h="825899">
                    <a:moveTo>
                      <a:pt x="96629" y="4229"/>
                    </a:moveTo>
                    <a:cubicBezTo>
                      <a:pt x="95782" y="-17784"/>
                      <a:pt x="72076" y="51642"/>
                      <a:pt x="55989" y="85509"/>
                    </a:cubicBezTo>
                    <a:cubicBezTo>
                      <a:pt x="39902" y="119376"/>
                      <a:pt x="-2431" y="149009"/>
                      <a:pt x="109" y="207429"/>
                    </a:cubicBezTo>
                    <a:cubicBezTo>
                      <a:pt x="2649" y="265849"/>
                      <a:pt x="57682" y="407242"/>
                      <a:pt x="71229" y="436029"/>
                    </a:cubicBezTo>
                    <a:cubicBezTo>
                      <a:pt x="84776" y="464816"/>
                      <a:pt x="79696" y="315802"/>
                      <a:pt x="81389" y="380149"/>
                    </a:cubicBezTo>
                    <a:cubicBezTo>
                      <a:pt x="83082" y="444496"/>
                      <a:pt x="88162" y="789936"/>
                      <a:pt x="81389" y="822109"/>
                    </a:cubicBezTo>
                    <a:cubicBezTo>
                      <a:pt x="74616" y="854282"/>
                      <a:pt x="44136" y="673942"/>
                      <a:pt x="40749" y="573189"/>
                    </a:cubicBezTo>
                    <a:cubicBezTo>
                      <a:pt x="37362" y="472436"/>
                      <a:pt x="49216" y="309029"/>
                      <a:pt x="61069" y="217589"/>
                    </a:cubicBezTo>
                    <a:cubicBezTo>
                      <a:pt x="72922" y="126149"/>
                      <a:pt x="97476" y="26242"/>
                      <a:pt x="96629" y="42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E3EE8F65-FBF3-4FBC-877B-45106F6FC686}"/>
                  </a:ext>
                </a:extLst>
              </p:cNvPr>
              <p:cNvSpPr/>
              <p:nvPr/>
            </p:nvSpPr>
            <p:spPr>
              <a:xfrm>
                <a:off x="5810223" y="2861685"/>
                <a:ext cx="140098" cy="111472"/>
              </a:xfrm>
              <a:custGeom>
                <a:avLst/>
                <a:gdLst>
                  <a:gd name="connsiteX0" fmla="*/ 139727 w 140098"/>
                  <a:gd name="connsiteY0" fmla="*/ 48 h 111472"/>
                  <a:gd name="connsiteX1" fmla="*/ 114327 w 140098"/>
                  <a:gd name="connsiteY1" fmla="*/ 110115 h 111472"/>
                  <a:gd name="connsiteX2" fmla="*/ 27 w 140098"/>
                  <a:gd name="connsiteY2" fmla="*/ 63548 h 111472"/>
                  <a:gd name="connsiteX3" fmla="*/ 103744 w 140098"/>
                  <a:gd name="connsiteY3" fmla="*/ 95298 h 111472"/>
                  <a:gd name="connsiteX4" fmla="*/ 139727 w 140098"/>
                  <a:gd name="connsiteY4" fmla="*/ 48 h 11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98" h="111472">
                    <a:moveTo>
                      <a:pt x="139727" y="48"/>
                    </a:moveTo>
                    <a:cubicBezTo>
                      <a:pt x="141491" y="2517"/>
                      <a:pt x="137610" y="99532"/>
                      <a:pt x="114327" y="110115"/>
                    </a:cubicBezTo>
                    <a:cubicBezTo>
                      <a:pt x="91044" y="120698"/>
                      <a:pt x="1791" y="66017"/>
                      <a:pt x="27" y="63548"/>
                    </a:cubicBezTo>
                    <a:cubicBezTo>
                      <a:pt x="-1737" y="61079"/>
                      <a:pt x="80814" y="99884"/>
                      <a:pt x="103744" y="95298"/>
                    </a:cubicBezTo>
                    <a:cubicBezTo>
                      <a:pt x="126674" y="90712"/>
                      <a:pt x="137963" y="-2421"/>
                      <a:pt x="139727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D40845DC-3A31-4A84-969C-52FF2A3836CA}"/>
                  </a:ext>
                </a:extLst>
              </p:cNvPr>
              <p:cNvSpPr/>
              <p:nvPr/>
            </p:nvSpPr>
            <p:spPr>
              <a:xfrm>
                <a:off x="6311195" y="2933676"/>
                <a:ext cx="85798" cy="110145"/>
              </a:xfrm>
              <a:custGeom>
                <a:avLst/>
                <a:gdLst>
                  <a:gd name="connsiteX0" fmla="*/ 85372 w 85798"/>
                  <a:gd name="connsiteY0" fmla="*/ 24 h 110145"/>
                  <a:gd name="connsiteX1" fmla="*/ 34572 w 85798"/>
                  <a:gd name="connsiteY1" fmla="*/ 31774 h 110145"/>
                  <a:gd name="connsiteX2" fmla="*/ 59972 w 85798"/>
                  <a:gd name="connsiteY2" fmla="*/ 107974 h 110145"/>
                  <a:gd name="connsiteX3" fmla="*/ 51505 w 85798"/>
                  <a:gd name="connsiteY3" fmla="*/ 84691 h 110145"/>
                  <a:gd name="connsiteX4" fmla="*/ 705 w 85798"/>
                  <a:gd name="connsiteY4" fmla="*/ 36007 h 110145"/>
                  <a:gd name="connsiteX5" fmla="*/ 85372 w 85798"/>
                  <a:gd name="connsiteY5" fmla="*/ 24 h 11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98" h="110145">
                    <a:moveTo>
                      <a:pt x="85372" y="24"/>
                    </a:moveTo>
                    <a:cubicBezTo>
                      <a:pt x="91017" y="-682"/>
                      <a:pt x="38805" y="13782"/>
                      <a:pt x="34572" y="31774"/>
                    </a:cubicBezTo>
                    <a:cubicBezTo>
                      <a:pt x="30339" y="49766"/>
                      <a:pt x="57150" y="99155"/>
                      <a:pt x="59972" y="107974"/>
                    </a:cubicBezTo>
                    <a:cubicBezTo>
                      <a:pt x="62794" y="116793"/>
                      <a:pt x="61383" y="96685"/>
                      <a:pt x="51505" y="84691"/>
                    </a:cubicBezTo>
                    <a:cubicBezTo>
                      <a:pt x="41627" y="72697"/>
                      <a:pt x="-6350" y="50118"/>
                      <a:pt x="705" y="36007"/>
                    </a:cubicBezTo>
                    <a:cubicBezTo>
                      <a:pt x="7760" y="21896"/>
                      <a:pt x="79727" y="730"/>
                      <a:pt x="8537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5D05FD74-C43F-4D3E-9B69-FAF9377CE119}"/>
                  </a:ext>
                </a:extLst>
              </p:cNvPr>
              <p:cNvSpPr/>
              <p:nvPr/>
            </p:nvSpPr>
            <p:spPr>
              <a:xfrm>
                <a:off x="4696901" y="2052674"/>
                <a:ext cx="209954" cy="1668429"/>
              </a:xfrm>
              <a:custGeom>
                <a:avLst/>
                <a:gdLst>
                  <a:gd name="connsiteX0" fmla="*/ 116399 w 209954"/>
                  <a:gd name="connsiteY0" fmla="*/ 440759 h 1668429"/>
                  <a:gd name="connsiteX1" fmla="*/ 112166 w 209954"/>
                  <a:gd name="connsiteY1" fmla="*/ 495793 h 1668429"/>
                  <a:gd name="connsiteX2" fmla="*/ 146032 w 209954"/>
                  <a:gd name="connsiteY2" fmla="*/ 1092693 h 1668429"/>
                  <a:gd name="connsiteX3" fmla="*/ 95232 w 209954"/>
                  <a:gd name="connsiteY3" fmla="*/ 809059 h 1668429"/>
                  <a:gd name="connsiteX4" fmla="*/ 209532 w 209954"/>
                  <a:gd name="connsiteY4" fmla="*/ 1638793 h 1668429"/>
                  <a:gd name="connsiteX5" fmla="*/ 129099 w 209954"/>
                  <a:gd name="connsiteY5" fmla="*/ 1439826 h 1668429"/>
                  <a:gd name="connsiteX6" fmla="*/ 6332 w 209954"/>
                  <a:gd name="connsiteY6" fmla="*/ 1016493 h 1668429"/>
                  <a:gd name="connsiteX7" fmla="*/ 27499 w 209954"/>
                  <a:gd name="connsiteY7" fmla="*/ 749793 h 1668429"/>
                  <a:gd name="connsiteX8" fmla="*/ 112166 w 209954"/>
                  <a:gd name="connsiteY8" fmla="*/ 4726 h 1668429"/>
                  <a:gd name="connsiteX9" fmla="*/ 116399 w 209954"/>
                  <a:gd name="connsiteY9" fmla="*/ 440759 h 1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54" h="1668429">
                    <a:moveTo>
                      <a:pt x="116399" y="440759"/>
                    </a:moveTo>
                    <a:cubicBezTo>
                      <a:pt x="116399" y="522603"/>
                      <a:pt x="107227" y="387137"/>
                      <a:pt x="112166" y="495793"/>
                    </a:cubicBezTo>
                    <a:cubicBezTo>
                      <a:pt x="117105" y="604449"/>
                      <a:pt x="148854" y="1040482"/>
                      <a:pt x="146032" y="1092693"/>
                    </a:cubicBezTo>
                    <a:cubicBezTo>
                      <a:pt x="143210" y="1144904"/>
                      <a:pt x="84649" y="718042"/>
                      <a:pt x="95232" y="809059"/>
                    </a:cubicBezTo>
                    <a:cubicBezTo>
                      <a:pt x="105815" y="900076"/>
                      <a:pt x="203888" y="1533665"/>
                      <a:pt x="209532" y="1638793"/>
                    </a:cubicBezTo>
                    <a:cubicBezTo>
                      <a:pt x="215176" y="1743921"/>
                      <a:pt x="162966" y="1543543"/>
                      <a:pt x="129099" y="1439826"/>
                    </a:cubicBezTo>
                    <a:cubicBezTo>
                      <a:pt x="95232" y="1336109"/>
                      <a:pt x="23265" y="1131499"/>
                      <a:pt x="6332" y="1016493"/>
                    </a:cubicBezTo>
                    <a:cubicBezTo>
                      <a:pt x="-10601" y="901488"/>
                      <a:pt x="9860" y="918421"/>
                      <a:pt x="27499" y="749793"/>
                    </a:cubicBezTo>
                    <a:cubicBezTo>
                      <a:pt x="45138" y="581165"/>
                      <a:pt x="98761" y="57643"/>
                      <a:pt x="112166" y="4726"/>
                    </a:cubicBezTo>
                    <a:cubicBezTo>
                      <a:pt x="125571" y="-48191"/>
                      <a:pt x="116399" y="358915"/>
                      <a:pt x="116399" y="44075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6F9D2D26-4F09-4544-A726-0DCEEF32458C}"/>
                  </a:ext>
                </a:extLst>
              </p:cNvPr>
              <p:cNvSpPr/>
              <p:nvPr/>
            </p:nvSpPr>
            <p:spPr>
              <a:xfrm>
                <a:off x="6334951" y="2249719"/>
                <a:ext cx="802569" cy="176967"/>
              </a:xfrm>
              <a:custGeom>
                <a:avLst/>
                <a:gdLst>
                  <a:gd name="connsiteX0" fmla="*/ 152632 w 802569"/>
                  <a:gd name="connsiteY0" fmla="*/ 36281 h 176967"/>
                  <a:gd name="connsiteX1" fmla="*/ 203432 w 802569"/>
                  <a:gd name="connsiteY1" fmla="*/ 23581 h 176967"/>
                  <a:gd name="connsiteX2" fmla="*/ 592899 w 802569"/>
                  <a:gd name="connsiteY2" fmla="*/ 48981 h 176967"/>
                  <a:gd name="connsiteX3" fmla="*/ 622532 w 802569"/>
                  <a:gd name="connsiteY3" fmla="*/ 19348 h 176967"/>
                  <a:gd name="connsiteX4" fmla="*/ 751649 w 802569"/>
                  <a:gd name="connsiteY4" fmla="*/ 298 h 176967"/>
                  <a:gd name="connsiteX5" fmla="*/ 707199 w 802569"/>
                  <a:gd name="connsiteY5" fmla="*/ 34164 h 176967"/>
                  <a:gd name="connsiteX6" fmla="*/ 802449 w 802569"/>
                  <a:gd name="connsiteY6" fmla="*/ 175981 h 176967"/>
                  <a:gd name="connsiteX7" fmla="*/ 683916 w 802569"/>
                  <a:gd name="connsiteY7" fmla="*/ 95548 h 176967"/>
                  <a:gd name="connsiteX8" fmla="*/ 529399 w 802569"/>
                  <a:gd name="connsiteY8" fmla="*/ 65914 h 176967"/>
                  <a:gd name="connsiteX9" fmla="*/ 15049 w 802569"/>
                  <a:gd name="connsiteY9" fmla="*/ 95548 h 176967"/>
                  <a:gd name="connsiteX10" fmla="*/ 152632 w 802569"/>
                  <a:gd name="connsiteY10" fmla="*/ 36281 h 17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2569" h="176967">
                    <a:moveTo>
                      <a:pt x="152632" y="36281"/>
                    </a:moveTo>
                    <a:cubicBezTo>
                      <a:pt x="184029" y="24286"/>
                      <a:pt x="130054" y="21464"/>
                      <a:pt x="203432" y="23581"/>
                    </a:cubicBezTo>
                    <a:cubicBezTo>
                      <a:pt x="276810" y="25698"/>
                      <a:pt x="523049" y="49686"/>
                      <a:pt x="592899" y="48981"/>
                    </a:cubicBezTo>
                    <a:cubicBezTo>
                      <a:pt x="662749" y="48276"/>
                      <a:pt x="596074" y="27462"/>
                      <a:pt x="622532" y="19348"/>
                    </a:cubicBezTo>
                    <a:cubicBezTo>
                      <a:pt x="648990" y="11234"/>
                      <a:pt x="737538" y="-2171"/>
                      <a:pt x="751649" y="298"/>
                    </a:cubicBezTo>
                    <a:cubicBezTo>
                      <a:pt x="765760" y="2767"/>
                      <a:pt x="698732" y="4883"/>
                      <a:pt x="707199" y="34164"/>
                    </a:cubicBezTo>
                    <a:cubicBezTo>
                      <a:pt x="715666" y="63445"/>
                      <a:pt x="806329" y="165750"/>
                      <a:pt x="802449" y="175981"/>
                    </a:cubicBezTo>
                    <a:cubicBezTo>
                      <a:pt x="798569" y="186212"/>
                      <a:pt x="729424" y="113892"/>
                      <a:pt x="683916" y="95548"/>
                    </a:cubicBezTo>
                    <a:cubicBezTo>
                      <a:pt x="638408" y="77204"/>
                      <a:pt x="640877" y="65914"/>
                      <a:pt x="529399" y="65914"/>
                    </a:cubicBezTo>
                    <a:cubicBezTo>
                      <a:pt x="417921" y="65914"/>
                      <a:pt x="81371" y="98370"/>
                      <a:pt x="15049" y="95548"/>
                    </a:cubicBezTo>
                    <a:cubicBezTo>
                      <a:pt x="-51273" y="92726"/>
                      <a:pt x="121235" y="48276"/>
                      <a:pt x="152632" y="362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D0815C2C-27B9-42FD-ABF1-2E85BB0A3872}"/>
                  </a:ext>
                </a:extLst>
              </p:cNvPr>
              <p:cNvSpPr/>
              <p:nvPr/>
            </p:nvSpPr>
            <p:spPr>
              <a:xfrm>
                <a:off x="6627049" y="3511382"/>
                <a:ext cx="78559" cy="127198"/>
              </a:xfrm>
              <a:custGeom>
                <a:avLst/>
                <a:gdLst>
                  <a:gd name="connsiteX0" fmla="*/ 29868 w 78559"/>
                  <a:gd name="connsiteY0" fmla="*/ 168 h 127198"/>
                  <a:gd name="connsiteX1" fmla="*/ 31984 w 78559"/>
                  <a:gd name="connsiteY1" fmla="*/ 80601 h 127198"/>
                  <a:gd name="connsiteX2" fmla="*/ 234 w 78559"/>
                  <a:gd name="connsiteY2" fmla="*/ 127168 h 127198"/>
                  <a:gd name="connsiteX3" fmla="*/ 51034 w 78559"/>
                  <a:gd name="connsiteY3" fmla="*/ 74251 h 127198"/>
                  <a:gd name="connsiteX4" fmla="*/ 78551 w 78559"/>
                  <a:gd name="connsiteY4" fmla="*/ 59435 h 127198"/>
                  <a:gd name="connsiteX5" fmla="*/ 29868 w 78559"/>
                  <a:gd name="connsiteY5" fmla="*/ 168 h 12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59" h="127198">
                    <a:moveTo>
                      <a:pt x="29868" y="168"/>
                    </a:moveTo>
                    <a:cubicBezTo>
                      <a:pt x="22107" y="3696"/>
                      <a:pt x="36923" y="59434"/>
                      <a:pt x="31984" y="80601"/>
                    </a:cubicBezTo>
                    <a:cubicBezTo>
                      <a:pt x="27045" y="101768"/>
                      <a:pt x="-2941" y="128226"/>
                      <a:pt x="234" y="127168"/>
                    </a:cubicBezTo>
                    <a:cubicBezTo>
                      <a:pt x="3409" y="126110"/>
                      <a:pt x="37981" y="85540"/>
                      <a:pt x="51034" y="74251"/>
                    </a:cubicBezTo>
                    <a:cubicBezTo>
                      <a:pt x="64087" y="62962"/>
                      <a:pt x="77845" y="69313"/>
                      <a:pt x="78551" y="59435"/>
                    </a:cubicBezTo>
                    <a:cubicBezTo>
                      <a:pt x="79257" y="49557"/>
                      <a:pt x="37629" y="-3360"/>
                      <a:pt x="29868" y="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DAC0E41-DA79-4C92-967E-421D128FB127}"/>
                  </a:ext>
                </a:extLst>
              </p:cNvPr>
              <p:cNvSpPr/>
              <p:nvPr/>
            </p:nvSpPr>
            <p:spPr>
              <a:xfrm>
                <a:off x="5465490" y="3479785"/>
                <a:ext cx="180760" cy="187996"/>
              </a:xfrm>
              <a:custGeom>
                <a:avLst/>
                <a:gdLst>
                  <a:gd name="connsiteX0" fmla="*/ 20910 w 180760"/>
                  <a:gd name="connsiteY0" fmla="*/ 15 h 187996"/>
                  <a:gd name="connsiteX1" fmla="*/ 71710 w 180760"/>
                  <a:gd name="connsiteY1" fmla="*/ 122782 h 187996"/>
                  <a:gd name="connsiteX2" fmla="*/ 179660 w 180760"/>
                  <a:gd name="connsiteY2" fmla="*/ 186282 h 187996"/>
                  <a:gd name="connsiteX3" fmla="*/ 120393 w 180760"/>
                  <a:gd name="connsiteY3" fmla="*/ 165115 h 187996"/>
                  <a:gd name="connsiteX4" fmla="*/ 6093 w 180760"/>
                  <a:gd name="connsiteY4" fmla="*/ 114315 h 187996"/>
                  <a:gd name="connsiteX5" fmla="*/ 20910 w 180760"/>
                  <a:gd name="connsiteY5" fmla="*/ 15 h 18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760" h="187996">
                    <a:moveTo>
                      <a:pt x="20910" y="15"/>
                    </a:moveTo>
                    <a:cubicBezTo>
                      <a:pt x="31846" y="1426"/>
                      <a:pt x="45252" y="91738"/>
                      <a:pt x="71710" y="122782"/>
                    </a:cubicBezTo>
                    <a:cubicBezTo>
                      <a:pt x="98168" y="153827"/>
                      <a:pt x="171546" y="179227"/>
                      <a:pt x="179660" y="186282"/>
                    </a:cubicBezTo>
                    <a:cubicBezTo>
                      <a:pt x="187774" y="193337"/>
                      <a:pt x="149321" y="177109"/>
                      <a:pt x="120393" y="165115"/>
                    </a:cubicBezTo>
                    <a:cubicBezTo>
                      <a:pt x="91465" y="153121"/>
                      <a:pt x="22321" y="137598"/>
                      <a:pt x="6093" y="114315"/>
                    </a:cubicBezTo>
                    <a:cubicBezTo>
                      <a:pt x="-10135" y="91032"/>
                      <a:pt x="9974" y="-1396"/>
                      <a:pt x="20910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A0FDCEE6-E2D1-44B6-8399-39C1796BA61A}"/>
                  </a:ext>
                </a:extLst>
              </p:cNvPr>
              <p:cNvSpPr/>
              <p:nvPr/>
            </p:nvSpPr>
            <p:spPr>
              <a:xfrm>
                <a:off x="5508007" y="3461365"/>
                <a:ext cx="91435" cy="141043"/>
              </a:xfrm>
              <a:custGeom>
                <a:avLst/>
                <a:gdLst>
                  <a:gd name="connsiteX0" fmla="*/ 19668 w 91435"/>
                  <a:gd name="connsiteY0" fmla="*/ 140673 h 141043"/>
                  <a:gd name="connsiteX1" fmla="*/ 3793 w 91435"/>
                  <a:gd name="connsiteY1" fmla="*/ 64473 h 141043"/>
                  <a:gd name="connsiteX2" fmla="*/ 89518 w 91435"/>
                  <a:gd name="connsiteY2" fmla="*/ 973 h 141043"/>
                  <a:gd name="connsiteX3" fmla="*/ 60943 w 91435"/>
                  <a:gd name="connsiteY3" fmla="*/ 31135 h 141043"/>
                  <a:gd name="connsiteX4" fmla="*/ 19668 w 91435"/>
                  <a:gd name="connsiteY4" fmla="*/ 140673 h 14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5" h="141043">
                    <a:moveTo>
                      <a:pt x="19668" y="140673"/>
                    </a:moveTo>
                    <a:cubicBezTo>
                      <a:pt x="10143" y="146229"/>
                      <a:pt x="-7849" y="87756"/>
                      <a:pt x="3793" y="64473"/>
                    </a:cubicBezTo>
                    <a:cubicBezTo>
                      <a:pt x="15435" y="41190"/>
                      <a:pt x="79993" y="6529"/>
                      <a:pt x="89518" y="973"/>
                    </a:cubicBezTo>
                    <a:cubicBezTo>
                      <a:pt x="99043" y="-4583"/>
                      <a:pt x="70468" y="14731"/>
                      <a:pt x="60943" y="31135"/>
                    </a:cubicBezTo>
                    <a:cubicBezTo>
                      <a:pt x="51418" y="47539"/>
                      <a:pt x="29193" y="135117"/>
                      <a:pt x="19668" y="1406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7BC68A6-FB8B-4D18-BDC8-0826B755D449}"/>
                  </a:ext>
                </a:extLst>
              </p:cNvPr>
              <p:cNvSpPr/>
              <p:nvPr/>
            </p:nvSpPr>
            <p:spPr>
              <a:xfrm>
                <a:off x="5456308" y="3581400"/>
                <a:ext cx="78659" cy="133350"/>
              </a:xfrm>
              <a:custGeom>
                <a:avLst/>
                <a:gdLst>
                  <a:gd name="connsiteX0" fmla="*/ 55492 w 78659"/>
                  <a:gd name="connsiteY0" fmla="*/ 0 h 133350"/>
                  <a:gd name="connsiteX1" fmla="*/ 76659 w 78659"/>
                  <a:gd name="connsiteY1" fmla="*/ 88900 h 133350"/>
                  <a:gd name="connsiteX2" fmla="*/ 459 w 78659"/>
                  <a:gd name="connsiteY2" fmla="*/ 133350 h 133350"/>
                  <a:gd name="connsiteX3" fmla="*/ 44909 w 78659"/>
                  <a:gd name="connsiteY3" fmla="*/ 88900 h 133350"/>
                  <a:gd name="connsiteX4" fmla="*/ 55492 w 78659"/>
                  <a:gd name="connsiteY4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59" h="133350">
                    <a:moveTo>
                      <a:pt x="55492" y="0"/>
                    </a:moveTo>
                    <a:cubicBezTo>
                      <a:pt x="60784" y="0"/>
                      <a:pt x="85831" y="66675"/>
                      <a:pt x="76659" y="88900"/>
                    </a:cubicBezTo>
                    <a:cubicBezTo>
                      <a:pt x="67487" y="111125"/>
                      <a:pt x="5751" y="133350"/>
                      <a:pt x="459" y="133350"/>
                    </a:cubicBezTo>
                    <a:cubicBezTo>
                      <a:pt x="-4833" y="133350"/>
                      <a:pt x="37148" y="109361"/>
                      <a:pt x="44909" y="88900"/>
                    </a:cubicBezTo>
                    <a:cubicBezTo>
                      <a:pt x="52670" y="68439"/>
                      <a:pt x="50200" y="0"/>
                      <a:pt x="554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3057D811-205A-458B-9E58-FE71FB1505AA}"/>
                  </a:ext>
                </a:extLst>
              </p:cNvPr>
              <p:cNvSpPr/>
              <p:nvPr/>
            </p:nvSpPr>
            <p:spPr>
              <a:xfrm>
                <a:off x="6491706" y="3657600"/>
                <a:ext cx="217759" cy="187960"/>
              </a:xfrm>
              <a:custGeom>
                <a:avLst/>
                <a:gdLst>
                  <a:gd name="connsiteX0" fmla="*/ 208814 w 217759"/>
                  <a:gd name="connsiteY0" fmla="*/ 0 h 187960"/>
                  <a:gd name="connsiteX1" fmla="*/ 193574 w 217759"/>
                  <a:gd name="connsiteY1" fmla="*/ 111760 h 187960"/>
                  <a:gd name="connsiteX2" fmla="*/ 534 w 217759"/>
                  <a:gd name="connsiteY2" fmla="*/ 187960 h 187960"/>
                  <a:gd name="connsiteX3" fmla="*/ 137694 w 217759"/>
                  <a:gd name="connsiteY3" fmla="*/ 111760 h 187960"/>
                  <a:gd name="connsiteX4" fmla="*/ 208814 w 217759"/>
                  <a:gd name="connsiteY4" fmla="*/ 0 h 18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759" h="187960">
                    <a:moveTo>
                      <a:pt x="208814" y="0"/>
                    </a:moveTo>
                    <a:cubicBezTo>
                      <a:pt x="218127" y="0"/>
                      <a:pt x="228287" y="80433"/>
                      <a:pt x="193574" y="111760"/>
                    </a:cubicBezTo>
                    <a:cubicBezTo>
                      <a:pt x="158861" y="143087"/>
                      <a:pt x="9847" y="187960"/>
                      <a:pt x="534" y="187960"/>
                    </a:cubicBezTo>
                    <a:cubicBezTo>
                      <a:pt x="-8779" y="187960"/>
                      <a:pt x="106367" y="144780"/>
                      <a:pt x="137694" y="111760"/>
                    </a:cubicBezTo>
                    <a:cubicBezTo>
                      <a:pt x="169021" y="78740"/>
                      <a:pt x="199501" y="0"/>
                      <a:pt x="20881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1382D799-2192-4D71-808E-2C8D34F181E2}"/>
                  </a:ext>
                </a:extLst>
              </p:cNvPr>
              <p:cNvSpPr/>
              <p:nvPr/>
            </p:nvSpPr>
            <p:spPr>
              <a:xfrm>
                <a:off x="6470337" y="2029340"/>
                <a:ext cx="471335" cy="143092"/>
              </a:xfrm>
              <a:custGeom>
                <a:avLst/>
                <a:gdLst>
                  <a:gd name="connsiteX0" fmla="*/ 3488 w 471335"/>
                  <a:gd name="connsiteY0" fmla="*/ 88385 h 143092"/>
                  <a:gd name="connsiteX1" fmla="*/ 232088 w 471335"/>
                  <a:gd name="connsiteY1" fmla="*/ 2660 h 143092"/>
                  <a:gd name="connsiteX2" fmla="*/ 213038 w 471335"/>
                  <a:gd name="connsiteY2" fmla="*/ 28060 h 143092"/>
                  <a:gd name="connsiteX3" fmla="*/ 470213 w 471335"/>
                  <a:gd name="connsiteY3" fmla="*/ 91560 h 143092"/>
                  <a:gd name="connsiteX4" fmla="*/ 301938 w 471335"/>
                  <a:gd name="connsiteY4" fmla="*/ 91560 h 143092"/>
                  <a:gd name="connsiteX5" fmla="*/ 187638 w 471335"/>
                  <a:gd name="connsiteY5" fmla="*/ 139185 h 143092"/>
                  <a:gd name="connsiteX6" fmla="*/ 127313 w 471335"/>
                  <a:gd name="connsiteY6" fmla="*/ 139185 h 143092"/>
                  <a:gd name="connsiteX7" fmla="*/ 95563 w 471335"/>
                  <a:gd name="connsiteY7" fmla="*/ 129660 h 143092"/>
                  <a:gd name="connsiteX8" fmla="*/ 3488 w 471335"/>
                  <a:gd name="connsiteY8" fmla="*/ 88385 h 14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335" h="143092">
                    <a:moveTo>
                      <a:pt x="3488" y="88385"/>
                    </a:moveTo>
                    <a:cubicBezTo>
                      <a:pt x="26242" y="67218"/>
                      <a:pt x="197163" y="12714"/>
                      <a:pt x="232088" y="2660"/>
                    </a:cubicBezTo>
                    <a:cubicBezTo>
                      <a:pt x="267013" y="-7394"/>
                      <a:pt x="173351" y="13243"/>
                      <a:pt x="213038" y="28060"/>
                    </a:cubicBezTo>
                    <a:cubicBezTo>
                      <a:pt x="252725" y="42877"/>
                      <a:pt x="455396" y="80977"/>
                      <a:pt x="470213" y="91560"/>
                    </a:cubicBezTo>
                    <a:cubicBezTo>
                      <a:pt x="485030" y="102143"/>
                      <a:pt x="349034" y="83623"/>
                      <a:pt x="301938" y="91560"/>
                    </a:cubicBezTo>
                    <a:cubicBezTo>
                      <a:pt x="254842" y="99497"/>
                      <a:pt x="216742" y="131248"/>
                      <a:pt x="187638" y="139185"/>
                    </a:cubicBezTo>
                    <a:cubicBezTo>
                      <a:pt x="158534" y="147122"/>
                      <a:pt x="142659" y="140773"/>
                      <a:pt x="127313" y="139185"/>
                    </a:cubicBezTo>
                    <a:cubicBezTo>
                      <a:pt x="111967" y="137598"/>
                      <a:pt x="115142" y="139714"/>
                      <a:pt x="95563" y="129660"/>
                    </a:cubicBezTo>
                    <a:cubicBezTo>
                      <a:pt x="75984" y="119606"/>
                      <a:pt x="-19266" y="109552"/>
                      <a:pt x="3488" y="8838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7CA8BF68-6FEF-4C26-BE70-82C0D34A2E75}"/>
                  </a:ext>
                </a:extLst>
              </p:cNvPr>
              <p:cNvSpPr/>
              <p:nvPr/>
            </p:nvSpPr>
            <p:spPr>
              <a:xfrm>
                <a:off x="5434762" y="1968426"/>
                <a:ext cx="440059" cy="155721"/>
              </a:xfrm>
              <a:custGeom>
                <a:avLst/>
                <a:gdLst>
                  <a:gd name="connsiteX0" fmla="*/ 13538 w 440059"/>
                  <a:gd name="connsiteY0" fmla="*/ 74 h 155721"/>
                  <a:gd name="connsiteX1" fmla="*/ 334213 w 440059"/>
                  <a:gd name="connsiteY1" fmla="*/ 92149 h 155721"/>
                  <a:gd name="connsiteX2" fmla="*/ 438988 w 440059"/>
                  <a:gd name="connsiteY2" fmla="*/ 155649 h 155721"/>
                  <a:gd name="connsiteX3" fmla="*/ 283413 w 440059"/>
                  <a:gd name="connsiteY3" fmla="*/ 104849 h 155721"/>
                  <a:gd name="connsiteX4" fmla="*/ 80213 w 440059"/>
                  <a:gd name="connsiteY4" fmla="*/ 108024 h 155721"/>
                  <a:gd name="connsiteX5" fmla="*/ 13538 w 440059"/>
                  <a:gd name="connsiteY5" fmla="*/ 74 h 1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059" h="155721">
                    <a:moveTo>
                      <a:pt x="13538" y="74"/>
                    </a:moveTo>
                    <a:cubicBezTo>
                      <a:pt x="55871" y="-2572"/>
                      <a:pt x="263305" y="66220"/>
                      <a:pt x="334213" y="92149"/>
                    </a:cubicBezTo>
                    <a:cubicBezTo>
                      <a:pt x="405121" y="118078"/>
                      <a:pt x="447455" y="153532"/>
                      <a:pt x="438988" y="155649"/>
                    </a:cubicBezTo>
                    <a:cubicBezTo>
                      <a:pt x="430521" y="157766"/>
                      <a:pt x="343209" y="112786"/>
                      <a:pt x="283413" y="104849"/>
                    </a:cubicBezTo>
                    <a:cubicBezTo>
                      <a:pt x="223617" y="96912"/>
                      <a:pt x="122546" y="124428"/>
                      <a:pt x="80213" y="108024"/>
                    </a:cubicBezTo>
                    <a:cubicBezTo>
                      <a:pt x="37880" y="91620"/>
                      <a:pt x="-28795" y="2720"/>
                      <a:pt x="13538" y="7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1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説明がありません">
            <a:extLst>
              <a:ext uri="{FF2B5EF4-FFF2-40B4-BE49-F238E27FC236}">
                <a16:creationId xmlns:a16="http://schemas.microsoft.com/office/drawing/2014/main" id="{7901CAC3-AB2D-4DA1-AFD0-F8F25464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0"/>
            <a:ext cx="6075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3" name="グループ化 1092" hidden="1">
            <a:extLst>
              <a:ext uri="{FF2B5EF4-FFF2-40B4-BE49-F238E27FC236}">
                <a16:creationId xmlns:a16="http://schemas.microsoft.com/office/drawing/2014/main" id="{46AE3A1F-4B9C-4EA3-BB55-13CA0EA22082}"/>
              </a:ext>
            </a:extLst>
          </p:cNvPr>
          <p:cNvGrpSpPr/>
          <p:nvPr/>
        </p:nvGrpSpPr>
        <p:grpSpPr>
          <a:xfrm>
            <a:off x="3423920" y="0"/>
            <a:ext cx="5344160" cy="7010400"/>
            <a:chOff x="3423920" y="0"/>
            <a:chExt cx="5344160" cy="7010400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D998BCF-7255-4CF3-A60F-FDB9D6BC427C}"/>
                </a:ext>
              </a:extLst>
            </p:cNvPr>
            <p:cNvSpPr/>
            <p:nvPr/>
          </p:nvSpPr>
          <p:spPr>
            <a:xfrm>
              <a:off x="3423920" y="0"/>
              <a:ext cx="5344160" cy="70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772443C-4BEB-4005-9E01-12F7F80CDAB7}"/>
                </a:ext>
              </a:extLst>
            </p:cNvPr>
            <p:cNvGrpSpPr/>
            <p:nvPr/>
          </p:nvGrpSpPr>
          <p:grpSpPr>
            <a:xfrm>
              <a:off x="3689462" y="121921"/>
              <a:ext cx="4813076" cy="6736079"/>
              <a:chOff x="4513551" y="68469"/>
              <a:chExt cx="3157304" cy="4418765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C17DD886-CFE0-4941-8956-7FEB7CD12896}"/>
                  </a:ext>
                </a:extLst>
              </p:cNvPr>
              <p:cNvSpPr/>
              <p:nvPr/>
            </p:nvSpPr>
            <p:spPr>
              <a:xfrm>
                <a:off x="5138127" y="2250108"/>
                <a:ext cx="617168" cy="188934"/>
              </a:xfrm>
              <a:custGeom>
                <a:avLst/>
                <a:gdLst>
                  <a:gd name="connsiteX0" fmla="*/ 2198 w 617168"/>
                  <a:gd name="connsiteY0" fmla="*/ 118442 h 188934"/>
                  <a:gd name="connsiteX1" fmla="*/ 59348 w 617168"/>
                  <a:gd name="connsiteY1" fmla="*/ 83517 h 188934"/>
                  <a:gd name="connsiteX2" fmla="*/ 287948 w 617168"/>
                  <a:gd name="connsiteY2" fmla="*/ 4142 h 188934"/>
                  <a:gd name="connsiteX3" fmla="*/ 319698 w 617168"/>
                  <a:gd name="connsiteY3" fmla="*/ 10492 h 188934"/>
                  <a:gd name="connsiteX4" fmla="*/ 614973 w 617168"/>
                  <a:gd name="connsiteY4" fmla="*/ 89867 h 188934"/>
                  <a:gd name="connsiteX5" fmla="*/ 459398 w 617168"/>
                  <a:gd name="connsiteY5" fmla="*/ 54942 h 188934"/>
                  <a:gd name="connsiteX6" fmla="*/ 557823 w 617168"/>
                  <a:gd name="connsiteY6" fmla="*/ 86692 h 188934"/>
                  <a:gd name="connsiteX7" fmla="*/ 287948 w 617168"/>
                  <a:gd name="connsiteY7" fmla="*/ 58117 h 188934"/>
                  <a:gd name="connsiteX8" fmla="*/ 91098 w 617168"/>
                  <a:gd name="connsiteY8" fmla="*/ 188292 h 188934"/>
                  <a:gd name="connsiteX9" fmla="*/ 113323 w 617168"/>
                  <a:gd name="connsiteY9" fmla="*/ 108917 h 188934"/>
                  <a:gd name="connsiteX10" fmla="*/ 2198 w 617168"/>
                  <a:gd name="connsiteY10" fmla="*/ 118442 h 18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7168" h="188934">
                    <a:moveTo>
                      <a:pt x="2198" y="118442"/>
                    </a:moveTo>
                    <a:cubicBezTo>
                      <a:pt x="-6798" y="114209"/>
                      <a:pt x="11723" y="102567"/>
                      <a:pt x="59348" y="83517"/>
                    </a:cubicBezTo>
                    <a:cubicBezTo>
                      <a:pt x="106973" y="64467"/>
                      <a:pt x="244556" y="16313"/>
                      <a:pt x="287948" y="4142"/>
                    </a:cubicBezTo>
                    <a:cubicBezTo>
                      <a:pt x="331340" y="-8029"/>
                      <a:pt x="319698" y="10492"/>
                      <a:pt x="319698" y="10492"/>
                    </a:cubicBezTo>
                    <a:lnTo>
                      <a:pt x="614973" y="89867"/>
                    </a:lnTo>
                    <a:cubicBezTo>
                      <a:pt x="638256" y="97275"/>
                      <a:pt x="468923" y="55471"/>
                      <a:pt x="459398" y="54942"/>
                    </a:cubicBezTo>
                    <a:cubicBezTo>
                      <a:pt x="449873" y="54413"/>
                      <a:pt x="586398" y="86163"/>
                      <a:pt x="557823" y="86692"/>
                    </a:cubicBezTo>
                    <a:cubicBezTo>
                      <a:pt x="529248" y="87221"/>
                      <a:pt x="365736" y="41184"/>
                      <a:pt x="287948" y="58117"/>
                    </a:cubicBezTo>
                    <a:cubicBezTo>
                      <a:pt x="210161" y="75050"/>
                      <a:pt x="120202" y="179825"/>
                      <a:pt x="91098" y="188292"/>
                    </a:cubicBezTo>
                    <a:cubicBezTo>
                      <a:pt x="61994" y="196759"/>
                      <a:pt x="121790" y="118971"/>
                      <a:pt x="113323" y="108917"/>
                    </a:cubicBezTo>
                    <a:cubicBezTo>
                      <a:pt x="104856" y="98863"/>
                      <a:pt x="11194" y="122675"/>
                      <a:pt x="2198" y="1184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9237C093-5B3C-42B5-942A-6A0E02F1C81C}"/>
                  </a:ext>
                </a:extLst>
              </p:cNvPr>
              <p:cNvSpPr/>
              <p:nvPr/>
            </p:nvSpPr>
            <p:spPr>
              <a:xfrm>
                <a:off x="5215670" y="2436545"/>
                <a:ext cx="549170" cy="93574"/>
              </a:xfrm>
              <a:custGeom>
                <a:avLst/>
                <a:gdLst>
                  <a:gd name="connsiteX0" fmla="*/ 2443 w 549170"/>
                  <a:gd name="connsiteY0" fmla="*/ 30430 h 93574"/>
                  <a:gd name="connsiteX1" fmla="*/ 53243 w 549170"/>
                  <a:gd name="connsiteY1" fmla="*/ 39955 h 93574"/>
                  <a:gd name="connsiteX2" fmla="*/ 297718 w 549170"/>
                  <a:gd name="connsiteY2" fmla="*/ 89168 h 93574"/>
                  <a:gd name="connsiteX3" fmla="*/ 208818 w 549170"/>
                  <a:gd name="connsiteY3" fmla="*/ 85993 h 93574"/>
                  <a:gd name="connsiteX4" fmla="*/ 446943 w 549170"/>
                  <a:gd name="connsiteY4" fmla="*/ 43130 h 93574"/>
                  <a:gd name="connsiteX5" fmla="*/ 427893 w 549170"/>
                  <a:gd name="connsiteY5" fmla="*/ 44718 h 93574"/>
                  <a:gd name="connsiteX6" fmla="*/ 548543 w 549170"/>
                  <a:gd name="connsiteY6" fmla="*/ 268 h 93574"/>
                  <a:gd name="connsiteX7" fmla="*/ 367568 w 549170"/>
                  <a:gd name="connsiteY7" fmla="*/ 68530 h 93574"/>
                  <a:gd name="connsiteX8" fmla="*/ 213580 w 549170"/>
                  <a:gd name="connsiteY8" fmla="*/ 90755 h 93574"/>
                  <a:gd name="connsiteX9" fmla="*/ 148493 w 549170"/>
                  <a:gd name="connsiteY9" fmla="*/ 84405 h 93574"/>
                  <a:gd name="connsiteX10" fmla="*/ 2443 w 549170"/>
                  <a:gd name="connsiteY10" fmla="*/ 30430 h 9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9170" h="93574">
                    <a:moveTo>
                      <a:pt x="2443" y="30430"/>
                    </a:moveTo>
                    <a:cubicBezTo>
                      <a:pt x="-13432" y="23022"/>
                      <a:pt x="53243" y="39955"/>
                      <a:pt x="53243" y="39955"/>
                    </a:cubicBezTo>
                    <a:cubicBezTo>
                      <a:pt x="102455" y="49745"/>
                      <a:pt x="271789" y="81495"/>
                      <a:pt x="297718" y="89168"/>
                    </a:cubicBezTo>
                    <a:cubicBezTo>
                      <a:pt x="323647" y="96841"/>
                      <a:pt x="183947" y="93666"/>
                      <a:pt x="208818" y="85993"/>
                    </a:cubicBezTo>
                    <a:cubicBezTo>
                      <a:pt x="233689" y="78320"/>
                      <a:pt x="410431" y="50009"/>
                      <a:pt x="446943" y="43130"/>
                    </a:cubicBezTo>
                    <a:cubicBezTo>
                      <a:pt x="483455" y="36251"/>
                      <a:pt x="410960" y="51862"/>
                      <a:pt x="427893" y="44718"/>
                    </a:cubicBezTo>
                    <a:cubicBezTo>
                      <a:pt x="444826" y="37574"/>
                      <a:pt x="558597" y="-3701"/>
                      <a:pt x="548543" y="268"/>
                    </a:cubicBezTo>
                    <a:cubicBezTo>
                      <a:pt x="538489" y="4237"/>
                      <a:pt x="423395" y="53449"/>
                      <a:pt x="367568" y="68530"/>
                    </a:cubicBezTo>
                    <a:cubicBezTo>
                      <a:pt x="311741" y="83611"/>
                      <a:pt x="250092" y="88109"/>
                      <a:pt x="213580" y="90755"/>
                    </a:cubicBezTo>
                    <a:cubicBezTo>
                      <a:pt x="177068" y="93401"/>
                      <a:pt x="180243" y="92872"/>
                      <a:pt x="148493" y="84405"/>
                    </a:cubicBezTo>
                    <a:cubicBezTo>
                      <a:pt x="116743" y="75938"/>
                      <a:pt x="18318" y="37838"/>
                      <a:pt x="2443" y="30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E73A0D06-9C46-4B99-BE5A-4F9ECDC525B1}"/>
                  </a:ext>
                </a:extLst>
              </p:cNvPr>
              <p:cNvSpPr/>
              <p:nvPr/>
            </p:nvSpPr>
            <p:spPr>
              <a:xfrm>
                <a:off x="5154153" y="2301645"/>
                <a:ext cx="208443" cy="143232"/>
              </a:xfrm>
              <a:custGeom>
                <a:avLst/>
                <a:gdLst>
                  <a:gd name="connsiteX0" fmla="*/ 116347 w 208443"/>
                  <a:gd name="connsiteY0" fmla="*/ 35155 h 143232"/>
                  <a:gd name="connsiteX1" fmla="*/ 2047 w 208443"/>
                  <a:gd name="connsiteY1" fmla="*/ 106593 h 143232"/>
                  <a:gd name="connsiteX2" fmla="*/ 40147 w 208443"/>
                  <a:gd name="connsiteY2" fmla="*/ 100243 h 143232"/>
                  <a:gd name="connsiteX3" fmla="*/ 3635 w 208443"/>
                  <a:gd name="connsiteY3" fmla="*/ 143105 h 143232"/>
                  <a:gd name="connsiteX4" fmla="*/ 138572 w 208443"/>
                  <a:gd name="connsiteY4" fmla="*/ 84368 h 143232"/>
                  <a:gd name="connsiteX5" fmla="*/ 208422 w 208443"/>
                  <a:gd name="connsiteY5" fmla="*/ 1818 h 143232"/>
                  <a:gd name="connsiteX6" fmla="*/ 116347 w 208443"/>
                  <a:gd name="connsiteY6" fmla="*/ 35155 h 14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443" h="143232">
                    <a:moveTo>
                      <a:pt x="116347" y="35155"/>
                    </a:moveTo>
                    <a:cubicBezTo>
                      <a:pt x="81951" y="52617"/>
                      <a:pt x="14747" y="95745"/>
                      <a:pt x="2047" y="106593"/>
                    </a:cubicBezTo>
                    <a:cubicBezTo>
                      <a:pt x="-10653" y="117441"/>
                      <a:pt x="39882" y="94158"/>
                      <a:pt x="40147" y="100243"/>
                    </a:cubicBezTo>
                    <a:cubicBezTo>
                      <a:pt x="40412" y="106328"/>
                      <a:pt x="-12769" y="145751"/>
                      <a:pt x="3635" y="143105"/>
                    </a:cubicBezTo>
                    <a:cubicBezTo>
                      <a:pt x="20039" y="140459"/>
                      <a:pt x="104441" y="107916"/>
                      <a:pt x="138572" y="84368"/>
                    </a:cubicBezTo>
                    <a:cubicBezTo>
                      <a:pt x="172703" y="60820"/>
                      <a:pt x="207099" y="10549"/>
                      <a:pt x="208422" y="1818"/>
                    </a:cubicBezTo>
                    <a:cubicBezTo>
                      <a:pt x="209745" y="-6913"/>
                      <a:pt x="150743" y="17693"/>
                      <a:pt x="116347" y="35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18D7BF8-D5B2-4BA0-991C-633274178479}"/>
                  </a:ext>
                </a:extLst>
              </p:cNvPr>
              <p:cNvSpPr/>
              <p:nvPr/>
            </p:nvSpPr>
            <p:spPr>
              <a:xfrm>
                <a:off x="5498159" y="2240290"/>
                <a:ext cx="325001" cy="196918"/>
              </a:xfrm>
              <a:custGeom>
                <a:avLst/>
                <a:gdLst>
                  <a:gd name="connsiteX0" fmla="*/ 8879 w 325001"/>
                  <a:gd name="connsiteY0" fmla="*/ 1260 h 196918"/>
                  <a:gd name="connsiteX1" fmla="*/ 285104 w 325001"/>
                  <a:gd name="connsiteY1" fmla="*/ 137785 h 196918"/>
                  <a:gd name="connsiteX2" fmla="*/ 202554 w 325001"/>
                  <a:gd name="connsiteY2" fmla="*/ 112385 h 196918"/>
                  <a:gd name="connsiteX3" fmla="*/ 324791 w 325001"/>
                  <a:gd name="connsiteY3" fmla="*/ 196523 h 196918"/>
                  <a:gd name="connsiteX4" fmla="*/ 227954 w 325001"/>
                  <a:gd name="connsiteY4" fmla="*/ 140960 h 196918"/>
                  <a:gd name="connsiteX5" fmla="*/ 81904 w 325001"/>
                  <a:gd name="connsiteY5" fmla="*/ 71110 h 196918"/>
                  <a:gd name="connsiteX6" fmla="*/ 8879 w 325001"/>
                  <a:gd name="connsiteY6" fmla="*/ 1260 h 19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001" h="196918">
                    <a:moveTo>
                      <a:pt x="8879" y="1260"/>
                    </a:moveTo>
                    <a:cubicBezTo>
                      <a:pt x="42746" y="12373"/>
                      <a:pt x="252825" y="119264"/>
                      <a:pt x="285104" y="137785"/>
                    </a:cubicBezTo>
                    <a:cubicBezTo>
                      <a:pt x="317383" y="156306"/>
                      <a:pt x="195940" y="102595"/>
                      <a:pt x="202554" y="112385"/>
                    </a:cubicBezTo>
                    <a:cubicBezTo>
                      <a:pt x="209169" y="122175"/>
                      <a:pt x="320558" y="191761"/>
                      <a:pt x="324791" y="196523"/>
                    </a:cubicBezTo>
                    <a:cubicBezTo>
                      <a:pt x="329024" y="201285"/>
                      <a:pt x="268435" y="161862"/>
                      <a:pt x="227954" y="140960"/>
                    </a:cubicBezTo>
                    <a:cubicBezTo>
                      <a:pt x="187473" y="120058"/>
                      <a:pt x="117358" y="86456"/>
                      <a:pt x="81904" y="71110"/>
                    </a:cubicBezTo>
                    <a:cubicBezTo>
                      <a:pt x="46450" y="55764"/>
                      <a:pt x="-24988" y="-9853"/>
                      <a:pt x="8879" y="12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CD57E20-0DBB-48EA-8415-865807B5C148}"/>
                  </a:ext>
                </a:extLst>
              </p:cNvPr>
              <p:cNvSpPr/>
              <p:nvPr/>
            </p:nvSpPr>
            <p:spPr>
              <a:xfrm>
                <a:off x="5336449" y="2287537"/>
                <a:ext cx="297508" cy="214834"/>
              </a:xfrm>
              <a:custGeom>
                <a:avLst/>
                <a:gdLst>
                  <a:gd name="connsiteX0" fmla="*/ 292826 w 297508"/>
                  <a:gd name="connsiteY0" fmla="*/ 41326 h 214834"/>
                  <a:gd name="connsiteX1" fmla="*/ 248376 w 297508"/>
                  <a:gd name="connsiteY1" fmla="*/ 109588 h 214834"/>
                  <a:gd name="connsiteX2" fmla="*/ 199164 w 297508"/>
                  <a:gd name="connsiteY2" fmla="*/ 208013 h 214834"/>
                  <a:gd name="connsiteX3" fmla="*/ 92801 w 297508"/>
                  <a:gd name="connsiteY3" fmla="*/ 192138 h 214834"/>
                  <a:gd name="connsiteX4" fmla="*/ 37239 w 297508"/>
                  <a:gd name="connsiteY4" fmla="*/ 77838 h 214834"/>
                  <a:gd name="connsiteX5" fmla="*/ 3901 w 297508"/>
                  <a:gd name="connsiteY5" fmla="*/ 33388 h 214834"/>
                  <a:gd name="connsiteX6" fmla="*/ 129314 w 297508"/>
                  <a:gd name="connsiteY6" fmla="*/ 51 h 214834"/>
                  <a:gd name="connsiteX7" fmla="*/ 292826 w 297508"/>
                  <a:gd name="connsiteY7" fmla="*/ 41326 h 21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508" h="214834">
                    <a:moveTo>
                      <a:pt x="292826" y="41326"/>
                    </a:moveTo>
                    <a:cubicBezTo>
                      <a:pt x="312670" y="59582"/>
                      <a:pt x="263986" y="81807"/>
                      <a:pt x="248376" y="109588"/>
                    </a:cubicBezTo>
                    <a:cubicBezTo>
                      <a:pt x="232766" y="137369"/>
                      <a:pt x="225093" y="194255"/>
                      <a:pt x="199164" y="208013"/>
                    </a:cubicBezTo>
                    <a:cubicBezTo>
                      <a:pt x="173235" y="221771"/>
                      <a:pt x="119788" y="213834"/>
                      <a:pt x="92801" y="192138"/>
                    </a:cubicBezTo>
                    <a:cubicBezTo>
                      <a:pt x="65814" y="170442"/>
                      <a:pt x="52056" y="104296"/>
                      <a:pt x="37239" y="77838"/>
                    </a:cubicBezTo>
                    <a:cubicBezTo>
                      <a:pt x="22422" y="51380"/>
                      <a:pt x="-11445" y="46352"/>
                      <a:pt x="3901" y="33388"/>
                    </a:cubicBezTo>
                    <a:cubicBezTo>
                      <a:pt x="19247" y="20424"/>
                      <a:pt x="81953" y="1374"/>
                      <a:pt x="129314" y="51"/>
                    </a:cubicBezTo>
                    <a:cubicBezTo>
                      <a:pt x="176674" y="-1272"/>
                      <a:pt x="272982" y="23070"/>
                      <a:pt x="292826" y="413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89B05D07-A7A0-4921-8D76-B4A571C42C62}"/>
                  </a:ext>
                </a:extLst>
              </p:cNvPr>
              <p:cNvSpPr/>
              <p:nvPr/>
            </p:nvSpPr>
            <p:spPr>
              <a:xfrm>
                <a:off x="5473701" y="233997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E2F6BF1C-B8C4-472B-B7F1-77C7A603053C}"/>
                  </a:ext>
                </a:extLst>
              </p:cNvPr>
              <p:cNvSpPr/>
              <p:nvPr/>
            </p:nvSpPr>
            <p:spPr>
              <a:xfrm>
                <a:off x="5302246" y="1973883"/>
                <a:ext cx="455212" cy="132435"/>
              </a:xfrm>
              <a:custGeom>
                <a:avLst/>
                <a:gdLst>
                  <a:gd name="connsiteX0" fmla="*/ 4 w 455212"/>
                  <a:gd name="connsiteY0" fmla="*/ 20017 h 132435"/>
                  <a:gd name="connsiteX1" fmla="*/ 200029 w 455212"/>
                  <a:gd name="connsiteY1" fmla="*/ 967 h 132435"/>
                  <a:gd name="connsiteX2" fmla="*/ 115892 w 455212"/>
                  <a:gd name="connsiteY2" fmla="*/ 54942 h 132435"/>
                  <a:gd name="connsiteX3" fmla="*/ 244479 w 455212"/>
                  <a:gd name="connsiteY3" fmla="*/ 112092 h 132435"/>
                  <a:gd name="connsiteX4" fmla="*/ 174629 w 455212"/>
                  <a:gd name="connsiteY4" fmla="*/ 110505 h 132435"/>
                  <a:gd name="connsiteX5" fmla="*/ 454029 w 455212"/>
                  <a:gd name="connsiteY5" fmla="*/ 131142 h 132435"/>
                  <a:gd name="connsiteX6" fmla="*/ 271467 w 455212"/>
                  <a:gd name="connsiteY6" fmla="*/ 124792 h 132435"/>
                  <a:gd name="connsiteX7" fmla="*/ 182567 w 455212"/>
                  <a:gd name="connsiteY7" fmla="*/ 80342 h 132435"/>
                  <a:gd name="connsiteX8" fmla="*/ 147642 w 455212"/>
                  <a:gd name="connsiteY8" fmla="*/ 48592 h 132435"/>
                  <a:gd name="connsiteX9" fmla="*/ 206379 w 455212"/>
                  <a:gd name="connsiteY9" fmla="*/ 16842 h 132435"/>
                  <a:gd name="connsiteX10" fmla="*/ 4 w 455212"/>
                  <a:gd name="connsiteY10" fmla="*/ 20017 h 1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212" h="132435">
                    <a:moveTo>
                      <a:pt x="4" y="20017"/>
                    </a:moveTo>
                    <a:cubicBezTo>
                      <a:pt x="-1054" y="17371"/>
                      <a:pt x="180714" y="-4854"/>
                      <a:pt x="200029" y="967"/>
                    </a:cubicBezTo>
                    <a:cubicBezTo>
                      <a:pt x="219344" y="6788"/>
                      <a:pt x="108484" y="36421"/>
                      <a:pt x="115892" y="54942"/>
                    </a:cubicBezTo>
                    <a:cubicBezTo>
                      <a:pt x="123300" y="73463"/>
                      <a:pt x="234690" y="102832"/>
                      <a:pt x="244479" y="112092"/>
                    </a:cubicBezTo>
                    <a:cubicBezTo>
                      <a:pt x="254269" y="121353"/>
                      <a:pt x="139704" y="107330"/>
                      <a:pt x="174629" y="110505"/>
                    </a:cubicBezTo>
                    <a:cubicBezTo>
                      <a:pt x="209554" y="113680"/>
                      <a:pt x="437889" y="128761"/>
                      <a:pt x="454029" y="131142"/>
                    </a:cubicBezTo>
                    <a:cubicBezTo>
                      <a:pt x="470169" y="133523"/>
                      <a:pt x="316710" y="133259"/>
                      <a:pt x="271467" y="124792"/>
                    </a:cubicBezTo>
                    <a:cubicBezTo>
                      <a:pt x="226224" y="116325"/>
                      <a:pt x="203204" y="93042"/>
                      <a:pt x="182567" y="80342"/>
                    </a:cubicBezTo>
                    <a:cubicBezTo>
                      <a:pt x="161930" y="67642"/>
                      <a:pt x="143673" y="59175"/>
                      <a:pt x="147642" y="48592"/>
                    </a:cubicBezTo>
                    <a:cubicBezTo>
                      <a:pt x="151611" y="38009"/>
                      <a:pt x="227016" y="22134"/>
                      <a:pt x="206379" y="16842"/>
                    </a:cubicBezTo>
                    <a:cubicBezTo>
                      <a:pt x="185742" y="11550"/>
                      <a:pt x="1062" y="22663"/>
                      <a:pt x="4" y="200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37EF38F2-0A54-40DE-87F8-247A53B040C8}"/>
                  </a:ext>
                </a:extLst>
              </p:cNvPr>
              <p:cNvSpPr/>
              <p:nvPr/>
            </p:nvSpPr>
            <p:spPr>
              <a:xfrm>
                <a:off x="5500861" y="1966822"/>
                <a:ext cx="384337" cy="131871"/>
              </a:xfrm>
              <a:custGeom>
                <a:avLst/>
                <a:gdLst>
                  <a:gd name="connsiteX0" fmla="*/ 1414 w 384337"/>
                  <a:gd name="connsiteY0" fmla="*/ 91 h 131871"/>
                  <a:gd name="connsiteX1" fmla="*/ 177627 w 384337"/>
                  <a:gd name="connsiteY1" fmla="*/ 35016 h 131871"/>
                  <a:gd name="connsiteX2" fmla="*/ 182389 w 384337"/>
                  <a:gd name="connsiteY2" fmla="*/ 60416 h 131871"/>
                  <a:gd name="connsiteX3" fmla="*/ 228427 w 384337"/>
                  <a:gd name="connsiteY3" fmla="*/ 79466 h 131871"/>
                  <a:gd name="connsiteX4" fmla="*/ 171277 w 384337"/>
                  <a:gd name="connsiteY4" fmla="*/ 87403 h 131871"/>
                  <a:gd name="connsiteX5" fmla="*/ 382414 w 384337"/>
                  <a:gd name="connsiteY5" fmla="*/ 131853 h 131871"/>
                  <a:gd name="connsiteX6" fmla="*/ 269702 w 384337"/>
                  <a:gd name="connsiteY6" fmla="*/ 92166 h 131871"/>
                  <a:gd name="connsiteX7" fmla="*/ 164927 w 384337"/>
                  <a:gd name="connsiteY7" fmla="*/ 41366 h 131871"/>
                  <a:gd name="connsiteX8" fmla="*/ 123652 w 384337"/>
                  <a:gd name="connsiteY8" fmla="*/ 30253 h 131871"/>
                  <a:gd name="connsiteX9" fmla="*/ 95077 w 384337"/>
                  <a:gd name="connsiteY9" fmla="*/ 46128 h 131871"/>
                  <a:gd name="connsiteX10" fmla="*/ 1414 w 384337"/>
                  <a:gd name="connsiteY10" fmla="*/ 91 h 13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337" h="131871">
                    <a:moveTo>
                      <a:pt x="1414" y="91"/>
                    </a:moveTo>
                    <a:cubicBezTo>
                      <a:pt x="15172" y="-1761"/>
                      <a:pt x="147465" y="24962"/>
                      <a:pt x="177627" y="35016"/>
                    </a:cubicBezTo>
                    <a:cubicBezTo>
                      <a:pt x="207789" y="45070"/>
                      <a:pt x="173922" y="53008"/>
                      <a:pt x="182389" y="60416"/>
                    </a:cubicBezTo>
                    <a:cubicBezTo>
                      <a:pt x="190856" y="67824"/>
                      <a:pt x="230279" y="74968"/>
                      <a:pt x="228427" y="79466"/>
                    </a:cubicBezTo>
                    <a:cubicBezTo>
                      <a:pt x="226575" y="83964"/>
                      <a:pt x="145613" y="78672"/>
                      <a:pt x="171277" y="87403"/>
                    </a:cubicBezTo>
                    <a:cubicBezTo>
                      <a:pt x="196941" y="96134"/>
                      <a:pt x="366010" y="131059"/>
                      <a:pt x="382414" y="131853"/>
                    </a:cubicBezTo>
                    <a:cubicBezTo>
                      <a:pt x="398818" y="132647"/>
                      <a:pt x="305950" y="107247"/>
                      <a:pt x="269702" y="92166"/>
                    </a:cubicBezTo>
                    <a:cubicBezTo>
                      <a:pt x="233454" y="77085"/>
                      <a:pt x="189269" y="51685"/>
                      <a:pt x="164927" y="41366"/>
                    </a:cubicBezTo>
                    <a:cubicBezTo>
                      <a:pt x="140585" y="31047"/>
                      <a:pt x="135294" y="29459"/>
                      <a:pt x="123652" y="30253"/>
                    </a:cubicBezTo>
                    <a:cubicBezTo>
                      <a:pt x="112010" y="31047"/>
                      <a:pt x="111746" y="44541"/>
                      <a:pt x="95077" y="46128"/>
                    </a:cubicBezTo>
                    <a:cubicBezTo>
                      <a:pt x="78408" y="47715"/>
                      <a:pt x="-12344" y="1943"/>
                      <a:pt x="1414" y="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56337CA-B0D6-41FB-A4D2-6194B408C9F0}"/>
                  </a:ext>
                </a:extLst>
              </p:cNvPr>
              <p:cNvSpPr/>
              <p:nvPr/>
            </p:nvSpPr>
            <p:spPr>
              <a:xfrm>
                <a:off x="5294067" y="1914723"/>
                <a:ext cx="632210" cy="190484"/>
              </a:xfrm>
              <a:custGeom>
                <a:avLst/>
                <a:gdLst>
                  <a:gd name="connsiteX0" fmla="*/ 1833 w 632210"/>
                  <a:gd name="connsiteY0" fmla="*/ 23615 h 190484"/>
                  <a:gd name="connsiteX1" fmla="*/ 382833 w 632210"/>
                  <a:gd name="connsiteY1" fmla="*/ 20440 h 190484"/>
                  <a:gd name="connsiteX2" fmla="*/ 300283 w 632210"/>
                  <a:gd name="connsiteY2" fmla="*/ 10915 h 190484"/>
                  <a:gd name="connsiteX3" fmla="*/ 519358 w 632210"/>
                  <a:gd name="connsiteY3" fmla="*/ 106165 h 190484"/>
                  <a:gd name="connsiteX4" fmla="*/ 632071 w 632210"/>
                  <a:gd name="connsiteY4" fmla="*/ 190302 h 190484"/>
                  <a:gd name="connsiteX5" fmla="*/ 536821 w 632210"/>
                  <a:gd name="connsiteY5" fmla="*/ 125215 h 190484"/>
                  <a:gd name="connsiteX6" fmla="*/ 301871 w 632210"/>
                  <a:gd name="connsiteY6" fmla="*/ 14090 h 190484"/>
                  <a:gd name="connsiteX7" fmla="*/ 239958 w 632210"/>
                  <a:gd name="connsiteY7" fmla="*/ 1390 h 190484"/>
                  <a:gd name="connsiteX8" fmla="*/ 1833 w 632210"/>
                  <a:gd name="connsiteY8" fmla="*/ 23615 h 19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2210" h="190484">
                    <a:moveTo>
                      <a:pt x="1833" y="23615"/>
                    </a:moveTo>
                    <a:cubicBezTo>
                      <a:pt x="25646" y="26790"/>
                      <a:pt x="333091" y="22557"/>
                      <a:pt x="382833" y="20440"/>
                    </a:cubicBezTo>
                    <a:cubicBezTo>
                      <a:pt x="432575" y="18323"/>
                      <a:pt x="277529" y="-3373"/>
                      <a:pt x="300283" y="10915"/>
                    </a:cubicBezTo>
                    <a:cubicBezTo>
                      <a:pt x="323037" y="25203"/>
                      <a:pt x="464060" y="76267"/>
                      <a:pt x="519358" y="106165"/>
                    </a:cubicBezTo>
                    <a:cubicBezTo>
                      <a:pt x="574656" y="136063"/>
                      <a:pt x="629161" y="187127"/>
                      <a:pt x="632071" y="190302"/>
                    </a:cubicBezTo>
                    <a:cubicBezTo>
                      <a:pt x="634982" y="193477"/>
                      <a:pt x="591854" y="154584"/>
                      <a:pt x="536821" y="125215"/>
                    </a:cubicBezTo>
                    <a:cubicBezTo>
                      <a:pt x="481788" y="95846"/>
                      <a:pt x="351348" y="34728"/>
                      <a:pt x="301871" y="14090"/>
                    </a:cubicBezTo>
                    <a:cubicBezTo>
                      <a:pt x="252394" y="-6548"/>
                      <a:pt x="286789" y="1655"/>
                      <a:pt x="239958" y="1390"/>
                    </a:cubicBezTo>
                    <a:cubicBezTo>
                      <a:pt x="193127" y="1125"/>
                      <a:pt x="-21980" y="20440"/>
                      <a:pt x="1833" y="236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A3F5B8EE-472D-45B8-825D-8C81B0F49B14}"/>
                  </a:ext>
                </a:extLst>
              </p:cNvPr>
              <p:cNvSpPr/>
              <p:nvPr/>
            </p:nvSpPr>
            <p:spPr>
              <a:xfrm>
                <a:off x="5995957" y="2162251"/>
                <a:ext cx="101976" cy="344428"/>
              </a:xfrm>
              <a:custGeom>
                <a:avLst/>
                <a:gdLst>
                  <a:gd name="connsiteX0" fmla="*/ 31 w 101976"/>
                  <a:gd name="connsiteY0" fmla="*/ 1512 h 344428"/>
                  <a:gd name="connsiteX1" fmla="*/ 101631 w 101976"/>
                  <a:gd name="connsiteY1" fmla="*/ 177724 h 344428"/>
                  <a:gd name="connsiteX2" fmla="*/ 34956 w 101976"/>
                  <a:gd name="connsiteY2" fmla="*/ 344412 h 344428"/>
                  <a:gd name="connsiteX3" fmla="*/ 84168 w 101976"/>
                  <a:gd name="connsiteY3" fmla="*/ 168199 h 344428"/>
                  <a:gd name="connsiteX4" fmla="*/ 79406 w 101976"/>
                  <a:gd name="connsiteY4" fmla="*/ 204712 h 344428"/>
                  <a:gd name="connsiteX5" fmla="*/ 90518 w 101976"/>
                  <a:gd name="connsiteY5" fmla="*/ 98349 h 344428"/>
                  <a:gd name="connsiteX6" fmla="*/ 31 w 101976"/>
                  <a:gd name="connsiteY6" fmla="*/ 1512 h 34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976" h="344428">
                    <a:moveTo>
                      <a:pt x="31" y="1512"/>
                    </a:moveTo>
                    <a:cubicBezTo>
                      <a:pt x="1883" y="14741"/>
                      <a:pt x="95810" y="120574"/>
                      <a:pt x="101631" y="177724"/>
                    </a:cubicBezTo>
                    <a:cubicBezTo>
                      <a:pt x="107452" y="234874"/>
                      <a:pt x="37866" y="345999"/>
                      <a:pt x="34956" y="344412"/>
                    </a:cubicBezTo>
                    <a:cubicBezTo>
                      <a:pt x="32046" y="342825"/>
                      <a:pt x="76760" y="191482"/>
                      <a:pt x="84168" y="168199"/>
                    </a:cubicBezTo>
                    <a:cubicBezTo>
                      <a:pt x="91576" y="144916"/>
                      <a:pt x="78348" y="216354"/>
                      <a:pt x="79406" y="204712"/>
                    </a:cubicBezTo>
                    <a:cubicBezTo>
                      <a:pt x="80464" y="193070"/>
                      <a:pt x="103218" y="131422"/>
                      <a:pt x="90518" y="98349"/>
                    </a:cubicBezTo>
                    <a:cubicBezTo>
                      <a:pt x="77818" y="65276"/>
                      <a:pt x="-1821" y="-11717"/>
                      <a:pt x="31" y="15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3BED6158-E2A7-4200-9318-C02E96FA1863}"/>
                  </a:ext>
                </a:extLst>
              </p:cNvPr>
              <p:cNvSpPr/>
              <p:nvPr/>
            </p:nvSpPr>
            <p:spPr>
              <a:xfrm>
                <a:off x="6200693" y="2171590"/>
                <a:ext cx="89039" cy="359679"/>
              </a:xfrm>
              <a:custGeom>
                <a:avLst/>
                <a:gdLst>
                  <a:gd name="connsiteX0" fmla="*/ 88982 w 89039"/>
                  <a:gd name="connsiteY0" fmla="*/ 110 h 359679"/>
                  <a:gd name="connsiteX1" fmla="*/ 17545 w 89039"/>
                  <a:gd name="connsiteY1" fmla="*/ 149335 h 359679"/>
                  <a:gd name="connsiteX2" fmla="*/ 82632 w 89039"/>
                  <a:gd name="connsiteY2" fmla="*/ 357298 h 359679"/>
                  <a:gd name="connsiteX3" fmla="*/ 22307 w 89039"/>
                  <a:gd name="connsiteY3" fmla="*/ 257285 h 359679"/>
                  <a:gd name="connsiteX4" fmla="*/ 82 w 89039"/>
                  <a:gd name="connsiteY4" fmla="*/ 182673 h 359679"/>
                  <a:gd name="connsiteX5" fmla="*/ 14370 w 89039"/>
                  <a:gd name="connsiteY5" fmla="*/ 268398 h 359679"/>
                  <a:gd name="connsiteX6" fmla="*/ 3257 w 89039"/>
                  <a:gd name="connsiteY6" fmla="*/ 127110 h 359679"/>
                  <a:gd name="connsiteX7" fmla="*/ 88982 w 89039"/>
                  <a:gd name="connsiteY7" fmla="*/ 110 h 35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39" h="359679">
                    <a:moveTo>
                      <a:pt x="88982" y="110"/>
                    </a:moveTo>
                    <a:cubicBezTo>
                      <a:pt x="91363" y="3814"/>
                      <a:pt x="18603" y="89804"/>
                      <a:pt x="17545" y="149335"/>
                    </a:cubicBezTo>
                    <a:cubicBezTo>
                      <a:pt x="16487" y="208866"/>
                      <a:pt x="81838" y="339306"/>
                      <a:pt x="82632" y="357298"/>
                    </a:cubicBezTo>
                    <a:cubicBezTo>
                      <a:pt x="83426" y="375290"/>
                      <a:pt x="36065" y="286389"/>
                      <a:pt x="22307" y="257285"/>
                    </a:cubicBezTo>
                    <a:cubicBezTo>
                      <a:pt x="8549" y="228181"/>
                      <a:pt x="1405" y="180821"/>
                      <a:pt x="82" y="182673"/>
                    </a:cubicBezTo>
                    <a:cubicBezTo>
                      <a:pt x="-1241" y="184525"/>
                      <a:pt x="13841" y="277658"/>
                      <a:pt x="14370" y="268398"/>
                    </a:cubicBezTo>
                    <a:cubicBezTo>
                      <a:pt x="14899" y="259138"/>
                      <a:pt x="-3093" y="167591"/>
                      <a:pt x="3257" y="127110"/>
                    </a:cubicBezTo>
                    <a:cubicBezTo>
                      <a:pt x="9607" y="86629"/>
                      <a:pt x="86601" y="-3594"/>
                      <a:pt x="88982" y="1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61E6D7A0-07DE-49B8-AD13-DBDEBA1D044A}"/>
                  </a:ext>
                </a:extLst>
              </p:cNvPr>
              <p:cNvSpPr/>
              <p:nvPr/>
            </p:nvSpPr>
            <p:spPr>
              <a:xfrm>
                <a:off x="6404740" y="2339178"/>
                <a:ext cx="694667" cy="209347"/>
              </a:xfrm>
              <a:custGeom>
                <a:avLst/>
                <a:gdLst>
                  <a:gd name="connsiteX0" fmla="*/ 16698 w 694667"/>
                  <a:gd name="connsiteY0" fmla="*/ 62710 h 209347"/>
                  <a:gd name="connsiteX1" fmla="*/ 326260 w 694667"/>
                  <a:gd name="connsiteY1" fmla="*/ 8735 h 209347"/>
                  <a:gd name="connsiteX2" fmla="*/ 172273 w 694667"/>
                  <a:gd name="connsiteY2" fmla="*/ 2385 h 209347"/>
                  <a:gd name="connsiteX3" fmla="*/ 537398 w 694667"/>
                  <a:gd name="connsiteY3" fmla="*/ 32547 h 209347"/>
                  <a:gd name="connsiteX4" fmla="*/ 456435 w 694667"/>
                  <a:gd name="connsiteY4" fmla="*/ 15085 h 209347"/>
                  <a:gd name="connsiteX5" fmla="*/ 619948 w 694667"/>
                  <a:gd name="connsiteY5" fmla="*/ 76997 h 209347"/>
                  <a:gd name="connsiteX6" fmla="*/ 694560 w 694667"/>
                  <a:gd name="connsiteY6" fmla="*/ 208760 h 209347"/>
                  <a:gd name="connsiteX7" fmla="*/ 635823 w 694667"/>
                  <a:gd name="connsiteY7" fmla="*/ 124622 h 209347"/>
                  <a:gd name="connsiteX8" fmla="*/ 608835 w 694667"/>
                  <a:gd name="connsiteY8" fmla="*/ 105572 h 209347"/>
                  <a:gd name="connsiteX9" fmla="*/ 677098 w 694667"/>
                  <a:gd name="connsiteY9" fmla="*/ 188122 h 209347"/>
                  <a:gd name="connsiteX10" fmla="*/ 569148 w 694667"/>
                  <a:gd name="connsiteY10" fmla="*/ 75410 h 209347"/>
                  <a:gd name="connsiteX11" fmla="*/ 464373 w 694667"/>
                  <a:gd name="connsiteY11" fmla="*/ 59535 h 209347"/>
                  <a:gd name="connsiteX12" fmla="*/ 231010 w 694667"/>
                  <a:gd name="connsiteY12" fmla="*/ 53185 h 209347"/>
                  <a:gd name="connsiteX13" fmla="*/ 427860 w 694667"/>
                  <a:gd name="connsiteY13" fmla="*/ 57947 h 209347"/>
                  <a:gd name="connsiteX14" fmla="*/ 246885 w 694667"/>
                  <a:gd name="connsiteY14" fmla="*/ 59535 h 209347"/>
                  <a:gd name="connsiteX15" fmla="*/ 111948 w 694667"/>
                  <a:gd name="connsiteY15" fmla="*/ 123035 h 209347"/>
                  <a:gd name="connsiteX16" fmla="*/ 823 w 694667"/>
                  <a:gd name="connsiteY16" fmla="*/ 123035 h 209347"/>
                  <a:gd name="connsiteX17" fmla="*/ 170685 w 694667"/>
                  <a:gd name="connsiteY17" fmla="*/ 94460 h 209347"/>
                  <a:gd name="connsiteX18" fmla="*/ 96073 w 694667"/>
                  <a:gd name="connsiteY18" fmla="*/ 94460 h 209347"/>
                  <a:gd name="connsiteX19" fmla="*/ 16698 w 694667"/>
                  <a:gd name="connsiteY19" fmla="*/ 62710 h 20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4667" h="209347">
                    <a:moveTo>
                      <a:pt x="16698" y="62710"/>
                    </a:moveTo>
                    <a:cubicBezTo>
                      <a:pt x="55062" y="48423"/>
                      <a:pt x="300331" y="18789"/>
                      <a:pt x="326260" y="8735"/>
                    </a:cubicBezTo>
                    <a:cubicBezTo>
                      <a:pt x="352189" y="-1319"/>
                      <a:pt x="137083" y="-1584"/>
                      <a:pt x="172273" y="2385"/>
                    </a:cubicBezTo>
                    <a:cubicBezTo>
                      <a:pt x="207463" y="6354"/>
                      <a:pt x="490038" y="30430"/>
                      <a:pt x="537398" y="32547"/>
                    </a:cubicBezTo>
                    <a:cubicBezTo>
                      <a:pt x="584758" y="34664"/>
                      <a:pt x="442677" y="7677"/>
                      <a:pt x="456435" y="15085"/>
                    </a:cubicBezTo>
                    <a:cubicBezTo>
                      <a:pt x="470193" y="22493"/>
                      <a:pt x="580261" y="44718"/>
                      <a:pt x="619948" y="76997"/>
                    </a:cubicBezTo>
                    <a:cubicBezTo>
                      <a:pt x="659635" y="109276"/>
                      <a:pt x="691914" y="200823"/>
                      <a:pt x="694560" y="208760"/>
                    </a:cubicBezTo>
                    <a:cubicBezTo>
                      <a:pt x="697206" y="216697"/>
                      <a:pt x="650110" y="141820"/>
                      <a:pt x="635823" y="124622"/>
                    </a:cubicBezTo>
                    <a:cubicBezTo>
                      <a:pt x="621536" y="107424"/>
                      <a:pt x="601956" y="94989"/>
                      <a:pt x="608835" y="105572"/>
                    </a:cubicBezTo>
                    <a:cubicBezTo>
                      <a:pt x="615714" y="116155"/>
                      <a:pt x="683712" y="193149"/>
                      <a:pt x="677098" y="188122"/>
                    </a:cubicBezTo>
                    <a:cubicBezTo>
                      <a:pt x="670484" y="183095"/>
                      <a:pt x="604602" y="96841"/>
                      <a:pt x="569148" y="75410"/>
                    </a:cubicBezTo>
                    <a:cubicBezTo>
                      <a:pt x="533694" y="53979"/>
                      <a:pt x="520729" y="63239"/>
                      <a:pt x="464373" y="59535"/>
                    </a:cubicBezTo>
                    <a:cubicBezTo>
                      <a:pt x="408017" y="55831"/>
                      <a:pt x="237095" y="53450"/>
                      <a:pt x="231010" y="53185"/>
                    </a:cubicBezTo>
                    <a:cubicBezTo>
                      <a:pt x="224925" y="52920"/>
                      <a:pt x="425214" y="56889"/>
                      <a:pt x="427860" y="57947"/>
                    </a:cubicBezTo>
                    <a:cubicBezTo>
                      <a:pt x="430506" y="59005"/>
                      <a:pt x="299537" y="48687"/>
                      <a:pt x="246885" y="59535"/>
                    </a:cubicBezTo>
                    <a:cubicBezTo>
                      <a:pt x="194233" y="70383"/>
                      <a:pt x="152958" y="112452"/>
                      <a:pt x="111948" y="123035"/>
                    </a:cubicBezTo>
                    <a:cubicBezTo>
                      <a:pt x="70938" y="133618"/>
                      <a:pt x="-8966" y="127797"/>
                      <a:pt x="823" y="123035"/>
                    </a:cubicBezTo>
                    <a:cubicBezTo>
                      <a:pt x="10612" y="118273"/>
                      <a:pt x="154810" y="99222"/>
                      <a:pt x="170685" y="94460"/>
                    </a:cubicBezTo>
                    <a:cubicBezTo>
                      <a:pt x="186560" y="89698"/>
                      <a:pt x="115652" y="94989"/>
                      <a:pt x="96073" y="94460"/>
                    </a:cubicBezTo>
                    <a:cubicBezTo>
                      <a:pt x="76494" y="93931"/>
                      <a:pt x="-21666" y="76997"/>
                      <a:pt x="16698" y="627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139C9F6-1039-4E78-AC83-AB82E6AB3CFA}"/>
                  </a:ext>
                </a:extLst>
              </p:cNvPr>
              <p:cNvSpPr/>
              <p:nvPr/>
            </p:nvSpPr>
            <p:spPr>
              <a:xfrm>
                <a:off x="6472238" y="2324996"/>
                <a:ext cx="519544" cy="41969"/>
              </a:xfrm>
              <a:custGeom>
                <a:avLst/>
                <a:gdLst>
                  <a:gd name="connsiteX0" fmla="*/ 0 w 519544"/>
                  <a:gd name="connsiteY0" fmla="*/ 34029 h 41969"/>
                  <a:gd name="connsiteX1" fmla="*/ 255587 w 519544"/>
                  <a:gd name="connsiteY1" fmla="*/ 7042 h 41969"/>
                  <a:gd name="connsiteX2" fmla="*/ 288925 w 519544"/>
                  <a:gd name="connsiteY2" fmla="*/ 692 h 41969"/>
                  <a:gd name="connsiteX3" fmla="*/ 515937 w 519544"/>
                  <a:gd name="connsiteY3" fmla="*/ 19742 h 41969"/>
                  <a:gd name="connsiteX4" fmla="*/ 433387 w 519544"/>
                  <a:gd name="connsiteY4" fmla="*/ 16567 h 41969"/>
                  <a:gd name="connsiteX5" fmla="*/ 501650 w 519544"/>
                  <a:gd name="connsiteY5" fmla="*/ 41967 h 41969"/>
                  <a:gd name="connsiteX6" fmla="*/ 349250 w 519544"/>
                  <a:gd name="connsiteY6" fmla="*/ 14979 h 41969"/>
                  <a:gd name="connsiteX7" fmla="*/ 192087 w 519544"/>
                  <a:gd name="connsiteY7" fmla="*/ 29267 h 41969"/>
                  <a:gd name="connsiteX8" fmla="*/ 0 w 519544"/>
                  <a:gd name="connsiteY8" fmla="*/ 34029 h 4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544" h="41969">
                    <a:moveTo>
                      <a:pt x="0" y="34029"/>
                    </a:moveTo>
                    <a:lnTo>
                      <a:pt x="255587" y="7042"/>
                    </a:lnTo>
                    <a:cubicBezTo>
                      <a:pt x="303741" y="1486"/>
                      <a:pt x="245533" y="-1425"/>
                      <a:pt x="288925" y="692"/>
                    </a:cubicBezTo>
                    <a:cubicBezTo>
                      <a:pt x="332317" y="2809"/>
                      <a:pt x="515937" y="19742"/>
                      <a:pt x="515937" y="19742"/>
                    </a:cubicBezTo>
                    <a:cubicBezTo>
                      <a:pt x="540014" y="22388"/>
                      <a:pt x="435768" y="12863"/>
                      <a:pt x="433387" y="16567"/>
                    </a:cubicBezTo>
                    <a:cubicBezTo>
                      <a:pt x="431006" y="20271"/>
                      <a:pt x="515673" y="42232"/>
                      <a:pt x="501650" y="41967"/>
                    </a:cubicBezTo>
                    <a:cubicBezTo>
                      <a:pt x="487627" y="41702"/>
                      <a:pt x="400844" y="17096"/>
                      <a:pt x="349250" y="14979"/>
                    </a:cubicBezTo>
                    <a:cubicBezTo>
                      <a:pt x="297656" y="12862"/>
                      <a:pt x="192087" y="29267"/>
                      <a:pt x="192087" y="29267"/>
                    </a:cubicBezTo>
                    <a:lnTo>
                      <a:pt x="0" y="3402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C110FDDB-F1F6-4799-8314-7978DAC15F03}"/>
                  </a:ext>
                </a:extLst>
              </p:cNvPr>
              <p:cNvSpPr/>
              <p:nvPr/>
            </p:nvSpPr>
            <p:spPr>
              <a:xfrm>
                <a:off x="6456329" y="2474329"/>
                <a:ext cx="572674" cy="101783"/>
              </a:xfrm>
              <a:custGeom>
                <a:avLst/>
                <a:gdLst>
                  <a:gd name="connsiteX0" fmla="*/ 34 w 572674"/>
                  <a:gd name="connsiteY0" fmla="*/ 2171 h 101783"/>
                  <a:gd name="connsiteX1" fmla="*/ 147671 w 572674"/>
                  <a:gd name="connsiteY1" fmla="*/ 8521 h 101783"/>
                  <a:gd name="connsiteX2" fmla="*/ 169896 w 572674"/>
                  <a:gd name="connsiteY2" fmla="*/ 41859 h 101783"/>
                  <a:gd name="connsiteX3" fmla="*/ 346109 w 572674"/>
                  <a:gd name="connsiteY3" fmla="*/ 100596 h 101783"/>
                  <a:gd name="connsiteX4" fmla="*/ 246096 w 572674"/>
                  <a:gd name="connsiteY4" fmla="*/ 79959 h 101783"/>
                  <a:gd name="connsiteX5" fmla="*/ 509621 w 572674"/>
                  <a:gd name="connsiteY5" fmla="*/ 64084 h 101783"/>
                  <a:gd name="connsiteX6" fmla="*/ 568359 w 572674"/>
                  <a:gd name="connsiteY6" fmla="*/ 22809 h 101783"/>
                  <a:gd name="connsiteX7" fmla="*/ 485809 w 572674"/>
                  <a:gd name="connsiteY7" fmla="*/ 8521 h 101783"/>
                  <a:gd name="connsiteX8" fmla="*/ 571534 w 572674"/>
                  <a:gd name="connsiteY8" fmla="*/ 2171 h 101783"/>
                  <a:gd name="connsiteX9" fmla="*/ 522321 w 572674"/>
                  <a:gd name="connsiteY9" fmla="*/ 46621 h 101783"/>
                  <a:gd name="connsiteX10" fmla="*/ 350871 w 572674"/>
                  <a:gd name="connsiteY10" fmla="*/ 67259 h 101783"/>
                  <a:gd name="connsiteX11" fmla="*/ 234984 w 572674"/>
                  <a:gd name="connsiteY11" fmla="*/ 46621 h 101783"/>
                  <a:gd name="connsiteX12" fmla="*/ 161959 w 572674"/>
                  <a:gd name="connsiteY12" fmla="*/ 10109 h 101783"/>
                  <a:gd name="connsiteX13" fmla="*/ 34 w 572674"/>
                  <a:gd name="connsiteY13" fmla="*/ 2171 h 10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2674" h="101783">
                    <a:moveTo>
                      <a:pt x="34" y="2171"/>
                    </a:moveTo>
                    <a:cubicBezTo>
                      <a:pt x="-2347" y="1906"/>
                      <a:pt x="119361" y="1906"/>
                      <a:pt x="147671" y="8521"/>
                    </a:cubicBezTo>
                    <a:cubicBezTo>
                      <a:pt x="175981" y="15136"/>
                      <a:pt x="136823" y="26513"/>
                      <a:pt x="169896" y="41859"/>
                    </a:cubicBezTo>
                    <a:cubicBezTo>
                      <a:pt x="202969" y="57205"/>
                      <a:pt x="333409" y="94246"/>
                      <a:pt x="346109" y="100596"/>
                    </a:cubicBezTo>
                    <a:cubicBezTo>
                      <a:pt x="358809" y="106946"/>
                      <a:pt x="218844" y="86044"/>
                      <a:pt x="246096" y="79959"/>
                    </a:cubicBezTo>
                    <a:cubicBezTo>
                      <a:pt x="273348" y="73874"/>
                      <a:pt x="455911" y="73609"/>
                      <a:pt x="509621" y="64084"/>
                    </a:cubicBezTo>
                    <a:cubicBezTo>
                      <a:pt x="563331" y="54559"/>
                      <a:pt x="572328" y="32070"/>
                      <a:pt x="568359" y="22809"/>
                    </a:cubicBezTo>
                    <a:cubicBezTo>
                      <a:pt x="564390" y="13549"/>
                      <a:pt x="485280" y="11961"/>
                      <a:pt x="485809" y="8521"/>
                    </a:cubicBezTo>
                    <a:cubicBezTo>
                      <a:pt x="486338" y="5081"/>
                      <a:pt x="565449" y="-4179"/>
                      <a:pt x="571534" y="2171"/>
                    </a:cubicBezTo>
                    <a:cubicBezTo>
                      <a:pt x="577619" y="8521"/>
                      <a:pt x="559098" y="35773"/>
                      <a:pt x="522321" y="46621"/>
                    </a:cubicBezTo>
                    <a:cubicBezTo>
                      <a:pt x="485544" y="57469"/>
                      <a:pt x="398760" y="67259"/>
                      <a:pt x="350871" y="67259"/>
                    </a:cubicBezTo>
                    <a:cubicBezTo>
                      <a:pt x="302982" y="67259"/>
                      <a:pt x="266469" y="56146"/>
                      <a:pt x="234984" y="46621"/>
                    </a:cubicBezTo>
                    <a:cubicBezTo>
                      <a:pt x="203499" y="37096"/>
                      <a:pt x="199530" y="18046"/>
                      <a:pt x="161959" y="10109"/>
                    </a:cubicBezTo>
                    <a:cubicBezTo>
                      <a:pt x="124388" y="2172"/>
                      <a:pt x="2415" y="2436"/>
                      <a:pt x="34" y="2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D08241C4-2D23-44F9-84BE-12FF8AF6D6AF}"/>
                  </a:ext>
                </a:extLst>
              </p:cNvPr>
              <p:cNvSpPr/>
              <p:nvPr/>
            </p:nvSpPr>
            <p:spPr>
              <a:xfrm>
                <a:off x="6426702" y="2458370"/>
                <a:ext cx="233406" cy="32439"/>
              </a:xfrm>
              <a:custGeom>
                <a:avLst/>
                <a:gdLst>
                  <a:gd name="connsiteX0" fmla="*/ 2673 w 233406"/>
                  <a:gd name="connsiteY0" fmla="*/ 7018 h 32439"/>
                  <a:gd name="connsiteX1" fmla="*/ 231273 w 233406"/>
                  <a:gd name="connsiteY1" fmla="*/ 32418 h 32439"/>
                  <a:gd name="connsiteX2" fmla="*/ 112211 w 233406"/>
                  <a:gd name="connsiteY2" fmla="*/ 2255 h 32439"/>
                  <a:gd name="connsiteX3" fmla="*/ 2673 w 233406"/>
                  <a:gd name="connsiteY3" fmla="*/ 7018 h 3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406" h="32439">
                    <a:moveTo>
                      <a:pt x="2673" y="7018"/>
                    </a:moveTo>
                    <a:cubicBezTo>
                      <a:pt x="22517" y="12045"/>
                      <a:pt x="213017" y="33212"/>
                      <a:pt x="231273" y="32418"/>
                    </a:cubicBezTo>
                    <a:cubicBezTo>
                      <a:pt x="249529" y="31624"/>
                      <a:pt x="145548" y="7547"/>
                      <a:pt x="112211" y="2255"/>
                    </a:cubicBezTo>
                    <a:cubicBezTo>
                      <a:pt x="78874" y="-3037"/>
                      <a:pt x="-17171" y="1991"/>
                      <a:pt x="2673" y="70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99DFD815-2B41-4325-8B98-96C6A5ADD280}"/>
                  </a:ext>
                </a:extLst>
              </p:cNvPr>
              <p:cNvSpPr/>
              <p:nvPr/>
            </p:nvSpPr>
            <p:spPr>
              <a:xfrm>
                <a:off x="6600825" y="2382824"/>
                <a:ext cx="327040" cy="143832"/>
              </a:xfrm>
              <a:custGeom>
                <a:avLst/>
                <a:gdLst>
                  <a:gd name="connsiteX0" fmla="*/ 0 w 327040"/>
                  <a:gd name="connsiteY0" fmla="*/ 9539 h 143832"/>
                  <a:gd name="connsiteX1" fmla="*/ 107950 w 327040"/>
                  <a:gd name="connsiteY1" fmla="*/ 60339 h 143832"/>
                  <a:gd name="connsiteX2" fmla="*/ 141288 w 327040"/>
                  <a:gd name="connsiteY2" fmla="*/ 125426 h 143832"/>
                  <a:gd name="connsiteX3" fmla="*/ 217488 w 327040"/>
                  <a:gd name="connsiteY3" fmla="*/ 139714 h 143832"/>
                  <a:gd name="connsiteX4" fmla="*/ 288925 w 327040"/>
                  <a:gd name="connsiteY4" fmla="*/ 61926 h 143832"/>
                  <a:gd name="connsiteX5" fmla="*/ 325438 w 327040"/>
                  <a:gd name="connsiteY5" fmla="*/ 9539 h 143832"/>
                  <a:gd name="connsiteX6" fmla="*/ 238125 w 327040"/>
                  <a:gd name="connsiteY6" fmla="*/ 14 h 143832"/>
                  <a:gd name="connsiteX7" fmla="*/ 0 w 327040"/>
                  <a:gd name="connsiteY7" fmla="*/ 9539 h 14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0" h="143832">
                    <a:moveTo>
                      <a:pt x="0" y="9539"/>
                    </a:moveTo>
                    <a:cubicBezTo>
                      <a:pt x="42201" y="25282"/>
                      <a:pt x="84402" y="41025"/>
                      <a:pt x="107950" y="60339"/>
                    </a:cubicBezTo>
                    <a:cubicBezTo>
                      <a:pt x="131498" y="79653"/>
                      <a:pt x="123032" y="112197"/>
                      <a:pt x="141288" y="125426"/>
                    </a:cubicBezTo>
                    <a:cubicBezTo>
                      <a:pt x="159544" y="138655"/>
                      <a:pt x="192882" y="150297"/>
                      <a:pt x="217488" y="139714"/>
                    </a:cubicBezTo>
                    <a:cubicBezTo>
                      <a:pt x="242094" y="129131"/>
                      <a:pt x="270933" y="83622"/>
                      <a:pt x="288925" y="61926"/>
                    </a:cubicBezTo>
                    <a:cubicBezTo>
                      <a:pt x="306917" y="40230"/>
                      <a:pt x="333905" y="19858"/>
                      <a:pt x="325438" y="9539"/>
                    </a:cubicBezTo>
                    <a:cubicBezTo>
                      <a:pt x="316971" y="-780"/>
                      <a:pt x="238125" y="14"/>
                      <a:pt x="238125" y="14"/>
                    </a:cubicBezTo>
                    <a:lnTo>
                      <a:pt x="0" y="9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293CDAF9-3B00-4400-94A3-37760DD3CAA8}"/>
                  </a:ext>
                </a:extLst>
              </p:cNvPr>
              <p:cNvSpPr/>
              <p:nvPr/>
            </p:nvSpPr>
            <p:spPr>
              <a:xfrm>
                <a:off x="6613433" y="2478018"/>
                <a:ext cx="367978" cy="50759"/>
              </a:xfrm>
              <a:custGeom>
                <a:avLst/>
                <a:gdLst>
                  <a:gd name="connsiteX0" fmla="*/ 3267 w 367978"/>
                  <a:gd name="connsiteY0" fmla="*/ 70 h 50759"/>
                  <a:gd name="connsiteX1" fmla="*/ 236630 w 367978"/>
                  <a:gd name="connsiteY1" fmla="*/ 46107 h 50759"/>
                  <a:gd name="connsiteX2" fmla="*/ 166780 w 367978"/>
                  <a:gd name="connsiteY2" fmla="*/ 44520 h 50759"/>
                  <a:gd name="connsiteX3" fmla="*/ 366805 w 367978"/>
                  <a:gd name="connsiteY3" fmla="*/ 4832 h 50759"/>
                  <a:gd name="connsiteX4" fmla="*/ 242980 w 367978"/>
                  <a:gd name="connsiteY4" fmla="*/ 22295 h 50759"/>
                  <a:gd name="connsiteX5" fmla="*/ 109630 w 367978"/>
                  <a:gd name="connsiteY5" fmla="*/ 34995 h 50759"/>
                  <a:gd name="connsiteX6" fmla="*/ 3267 w 367978"/>
                  <a:gd name="connsiteY6" fmla="*/ 70 h 5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7978" h="50759">
                    <a:moveTo>
                      <a:pt x="3267" y="70"/>
                    </a:moveTo>
                    <a:cubicBezTo>
                      <a:pt x="24434" y="1922"/>
                      <a:pt x="209378" y="38699"/>
                      <a:pt x="236630" y="46107"/>
                    </a:cubicBezTo>
                    <a:cubicBezTo>
                      <a:pt x="263882" y="53515"/>
                      <a:pt x="145084" y="51399"/>
                      <a:pt x="166780" y="44520"/>
                    </a:cubicBezTo>
                    <a:cubicBezTo>
                      <a:pt x="188476" y="37641"/>
                      <a:pt x="354105" y="8536"/>
                      <a:pt x="366805" y="4832"/>
                    </a:cubicBezTo>
                    <a:cubicBezTo>
                      <a:pt x="379505" y="1128"/>
                      <a:pt x="285843" y="17268"/>
                      <a:pt x="242980" y="22295"/>
                    </a:cubicBezTo>
                    <a:cubicBezTo>
                      <a:pt x="200118" y="27322"/>
                      <a:pt x="150111" y="36318"/>
                      <a:pt x="109630" y="34995"/>
                    </a:cubicBezTo>
                    <a:cubicBezTo>
                      <a:pt x="69149" y="33672"/>
                      <a:pt x="-17900" y="-1782"/>
                      <a:pt x="3267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F8DB7AA-0CE5-4686-8113-1DED566EED30}"/>
                  </a:ext>
                </a:extLst>
              </p:cNvPr>
              <p:cNvSpPr/>
              <p:nvPr/>
            </p:nvSpPr>
            <p:spPr>
              <a:xfrm>
                <a:off x="6780212" y="239712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7488F4C3-E962-4779-9C54-03DA9BB141D2}"/>
                  </a:ext>
                </a:extLst>
              </p:cNvPr>
              <p:cNvSpPr/>
              <p:nvPr/>
            </p:nvSpPr>
            <p:spPr>
              <a:xfrm>
                <a:off x="6416519" y="2033350"/>
                <a:ext cx="380993" cy="129150"/>
              </a:xfrm>
              <a:custGeom>
                <a:avLst/>
                <a:gdLst>
                  <a:gd name="connsiteX0" fmla="*/ 1744 w 380993"/>
                  <a:gd name="connsiteY0" fmla="*/ 128825 h 129150"/>
                  <a:gd name="connsiteX1" fmla="*/ 143031 w 380993"/>
                  <a:gd name="connsiteY1" fmla="*/ 38338 h 129150"/>
                  <a:gd name="connsiteX2" fmla="*/ 130331 w 380993"/>
                  <a:gd name="connsiteY2" fmla="*/ 35163 h 129150"/>
                  <a:gd name="connsiteX3" fmla="*/ 324006 w 380993"/>
                  <a:gd name="connsiteY3" fmla="*/ 19288 h 129150"/>
                  <a:gd name="connsiteX4" fmla="*/ 374806 w 380993"/>
                  <a:gd name="connsiteY4" fmla="*/ 19288 h 129150"/>
                  <a:gd name="connsiteX5" fmla="*/ 366869 w 380993"/>
                  <a:gd name="connsiteY5" fmla="*/ 36750 h 129150"/>
                  <a:gd name="connsiteX6" fmla="*/ 255744 w 380993"/>
                  <a:gd name="connsiteY6" fmla="*/ 1825 h 129150"/>
                  <a:gd name="connsiteX7" fmla="*/ 1744 w 380993"/>
                  <a:gd name="connsiteY7" fmla="*/ 128825 h 1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993" h="129150">
                    <a:moveTo>
                      <a:pt x="1744" y="128825"/>
                    </a:moveTo>
                    <a:cubicBezTo>
                      <a:pt x="-17041" y="134910"/>
                      <a:pt x="121600" y="53948"/>
                      <a:pt x="143031" y="38338"/>
                    </a:cubicBezTo>
                    <a:cubicBezTo>
                      <a:pt x="164462" y="22728"/>
                      <a:pt x="100168" y="38338"/>
                      <a:pt x="130331" y="35163"/>
                    </a:cubicBezTo>
                    <a:cubicBezTo>
                      <a:pt x="160494" y="31988"/>
                      <a:pt x="283260" y="21934"/>
                      <a:pt x="324006" y="19288"/>
                    </a:cubicBezTo>
                    <a:cubicBezTo>
                      <a:pt x="364752" y="16642"/>
                      <a:pt x="367662" y="16378"/>
                      <a:pt x="374806" y="19288"/>
                    </a:cubicBezTo>
                    <a:cubicBezTo>
                      <a:pt x="381950" y="22198"/>
                      <a:pt x="386713" y="39661"/>
                      <a:pt x="366869" y="36750"/>
                    </a:cubicBezTo>
                    <a:cubicBezTo>
                      <a:pt x="347025" y="33839"/>
                      <a:pt x="314746" y="-9287"/>
                      <a:pt x="255744" y="1825"/>
                    </a:cubicBezTo>
                    <a:cubicBezTo>
                      <a:pt x="196742" y="12937"/>
                      <a:pt x="20529" y="122740"/>
                      <a:pt x="1744" y="1288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3E10C45D-0F32-4F82-8760-38074F98C42E}"/>
                  </a:ext>
                </a:extLst>
              </p:cNvPr>
              <p:cNvSpPr/>
              <p:nvPr/>
            </p:nvSpPr>
            <p:spPr>
              <a:xfrm>
                <a:off x="6824297" y="2008836"/>
                <a:ext cx="279553" cy="102438"/>
              </a:xfrm>
              <a:custGeom>
                <a:avLst/>
                <a:gdLst>
                  <a:gd name="connsiteX0" fmla="*/ 366 w 279553"/>
                  <a:gd name="connsiteY0" fmla="*/ 21577 h 102438"/>
                  <a:gd name="connsiteX1" fmla="*/ 184516 w 279553"/>
                  <a:gd name="connsiteY1" fmla="*/ 64439 h 102438"/>
                  <a:gd name="connsiteX2" fmla="*/ 278178 w 279553"/>
                  <a:gd name="connsiteY2" fmla="*/ 100952 h 102438"/>
                  <a:gd name="connsiteX3" fmla="*/ 117841 w 279553"/>
                  <a:gd name="connsiteY3" fmla="*/ 12052 h 102438"/>
                  <a:gd name="connsiteX4" fmla="*/ 82916 w 279553"/>
                  <a:gd name="connsiteY4" fmla="*/ 2527 h 102438"/>
                  <a:gd name="connsiteX5" fmla="*/ 135303 w 279553"/>
                  <a:gd name="connsiteY5" fmla="*/ 27927 h 102438"/>
                  <a:gd name="connsiteX6" fmla="*/ 366 w 279553"/>
                  <a:gd name="connsiteY6" fmla="*/ 21577 h 10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553" h="102438">
                    <a:moveTo>
                      <a:pt x="366" y="21577"/>
                    </a:moveTo>
                    <a:cubicBezTo>
                      <a:pt x="8568" y="27662"/>
                      <a:pt x="138214" y="51210"/>
                      <a:pt x="184516" y="64439"/>
                    </a:cubicBezTo>
                    <a:cubicBezTo>
                      <a:pt x="230818" y="77668"/>
                      <a:pt x="289291" y="109683"/>
                      <a:pt x="278178" y="100952"/>
                    </a:cubicBezTo>
                    <a:cubicBezTo>
                      <a:pt x="267065" y="92221"/>
                      <a:pt x="150385" y="28456"/>
                      <a:pt x="117841" y="12052"/>
                    </a:cubicBezTo>
                    <a:cubicBezTo>
                      <a:pt x="85297" y="-4352"/>
                      <a:pt x="80006" y="-119"/>
                      <a:pt x="82916" y="2527"/>
                    </a:cubicBezTo>
                    <a:cubicBezTo>
                      <a:pt x="85826" y="5173"/>
                      <a:pt x="146416" y="24488"/>
                      <a:pt x="135303" y="27927"/>
                    </a:cubicBezTo>
                    <a:cubicBezTo>
                      <a:pt x="124191" y="31367"/>
                      <a:pt x="-7836" y="15492"/>
                      <a:pt x="366" y="2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D65F587E-3383-4384-A648-6E5A4EBA5347}"/>
                  </a:ext>
                </a:extLst>
              </p:cNvPr>
              <p:cNvSpPr/>
              <p:nvPr/>
            </p:nvSpPr>
            <p:spPr>
              <a:xfrm>
                <a:off x="6464188" y="2107920"/>
                <a:ext cx="362177" cy="100226"/>
              </a:xfrm>
              <a:custGeom>
                <a:avLst/>
                <a:gdLst>
                  <a:gd name="connsiteX0" fmla="*/ 112 w 362177"/>
                  <a:gd name="connsiteY0" fmla="*/ 280 h 100226"/>
                  <a:gd name="connsiteX1" fmla="*/ 138225 w 362177"/>
                  <a:gd name="connsiteY1" fmla="*/ 98705 h 100226"/>
                  <a:gd name="connsiteX2" fmla="*/ 165212 w 362177"/>
                  <a:gd name="connsiteY2" fmla="*/ 62193 h 100226"/>
                  <a:gd name="connsiteX3" fmla="*/ 233475 w 362177"/>
                  <a:gd name="connsiteY3" fmla="*/ 90768 h 100226"/>
                  <a:gd name="connsiteX4" fmla="*/ 362062 w 362177"/>
                  <a:gd name="connsiteY4" fmla="*/ 280 h 100226"/>
                  <a:gd name="connsiteX5" fmla="*/ 209662 w 362177"/>
                  <a:gd name="connsiteY5" fmla="*/ 68543 h 100226"/>
                  <a:gd name="connsiteX6" fmla="*/ 116000 w 362177"/>
                  <a:gd name="connsiteY6" fmla="*/ 68543 h 100226"/>
                  <a:gd name="connsiteX7" fmla="*/ 112 w 362177"/>
                  <a:gd name="connsiteY7" fmla="*/ 280 h 10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177" h="100226">
                    <a:moveTo>
                      <a:pt x="112" y="280"/>
                    </a:moveTo>
                    <a:cubicBezTo>
                      <a:pt x="3816" y="5307"/>
                      <a:pt x="110708" y="88386"/>
                      <a:pt x="138225" y="98705"/>
                    </a:cubicBezTo>
                    <a:cubicBezTo>
                      <a:pt x="165742" y="109024"/>
                      <a:pt x="149337" y="63516"/>
                      <a:pt x="165212" y="62193"/>
                    </a:cubicBezTo>
                    <a:cubicBezTo>
                      <a:pt x="181087" y="60870"/>
                      <a:pt x="200667" y="101087"/>
                      <a:pt x="233475" y="90768"/>
                    </a:cubicBezTo>
                    <a:cubicBezTo>
                      <a:pt x="266283" y="80449"/>
                      <a:pt x="366031" y="3984"/>
                      <a:pt x="362062" y="280"/>
                    </a:cubicBezTo>
                    <a:cubicBezTo>
                      <a:pt x="358093" y="-3424"/>
                      <a:pt x="250672" y="57166"/>
                      <a:pt x="209662" y="68543"/>
                    </a:cubicBezTo>
                    <a:cubicBezTo>
                      <a:pt x="168652" y="79920"/>
                      <a:pt x="146956" y="77804"/>
                      <a:pt x="116000" y="68543"/>
                    </a:cubicBezTo>
                    <a:cubicBezTo>
                      <a:pt x="85044" y="59283"/>
                      <a:pt x="-3592" y="-4747"/>
                      <a:pt x="112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5E9B7EC8-F35C-4D48-A34B-A5C3B7E3D9C5}"/>
                  </a:ext>
                </a:extLst>
              </p:cNvPr>
              <p:cNvSpPr/>
              <p:nvPr/>
            </p:nvSpPr>
            <p:spPr>
              <a:xfrm>
                <a:off x="6814047" y="2101950"/>
                <a:ext cx="311822" cy="71546"/>
              </a:xfrm>
              <a:custGeom>
                <a:avLst/>
                <a:gdLst>
                  <a:gd name="connsiteX0" fmla="*/ 1091 w 311822"/>
                  <a:gd name="connsiteY0" fmla="*/ 1488 h 71546"/>
                  <a:gd name="connsiteX1" fmla="*/ 226516 w 311822"/>
                  <a:gd name="connsiteY1" fmla="*/ 55463 h 71546"/>
                  <a:gd name="connsiteX2" fmla="*/ 118566 w 311822"/>
                  <a:gd name="connsiteY2" fmla="*/ 52288 h 71546"/>
                  <a:gd name="connsiteX3" fmla="*/ 310653 w 311822"/>
                  <a:gd name="connsiteY3" fmla="*/ 71338 h 71546"/>
                  <a:gd name="connsiteX4" fmla="*/ 197941 w 311822"/>
                  <a:gd name="connsiteY4" fmla="*/ 38000 h 71546"/>
                  <a:gd name="connsiteX5" fmla="*/ 172541 w 311822"/>
                  <a:gd name="connsiteY5" fmla="*/ 33238 h 71546"/>
                  <a:gd name="connsiteX6" fmla="*/ 142378 w 311822"/>
                  <a:gd name="connsiteY6" fmla="*/ 17363 h 71546"/>
                  <a:gd name="connsiteX7" fmla="*/ 1091 w 311822"/>
                  <a:gd name="connsiteY7" fmla="*/ 1488 h 7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822" h="71546">
                    <a:moveTo>
                      <a:pt x="1091" y="1488"/>
                    </a:moveTo>
                    <a:cubicBezTo>
                      <a:pt x="15114" y="7838"/>
                      <a:pt x="206937" y="46996"/>
                      <a:pt x="226516" y="55463"/>
                    </a:cubicBezTo>
                    <a:cubicBezTo>
                      <a:pt x="246095" y="63930"/>
                      <a:pt x="104543" y="49642"/>
                      <a:pt x="118566" y="52288"/>
                    </a:cubicBezTo>
                    <a:cubicBezTo>
                      <a:pt x="132589" y="54934"/>
                      <a:pt x="297424" y="73719"/>
                      <a:pt x="310653" y="71338"/>
                    </a:cubicBezTo>
                    <a:cubicBezTo>
                      <a:pt x="323882" y="68957"/>
                      <a:pt x="220960" y="44350"/>
                      <a:pt x="197941" y="38000"/>
                    </a:cubicBezTo>
                    <a:cubicBezTo>
                      <a:pt x="174922" y="31650"/>
                      <a:pt x="181801" y="36677"/>
                      <a:pt x="172541" y="33238"/>
                    </a:cubicBezTo>
                    <a:cubicBezTo>
                      <a:pt x="163281" y="29799"/>
                      <a:pt x="172541" y="23978"/>
                      <a:pt x="142378" y="17363"/>
                    </a:cubicBezTo>
                    <a:cubicBezTo>
                      <a:pt x="112216" y="10748"/>
                      <a:pt x="-12932" y="-4862"/>
                      <a:pt x="1091" y="14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09B4C041-CFC2-4058-B28C-4794129F43BE}"/>
                  </a:ext>
                </a:extLst>
              </p:cNvPr>
              <p:cNvSpPr/>
              <p:nvPr/>
            </p:nvSpPr>
            <p:spPr>
              <a:xfrm>
                <a:off x="6388286" y="2287339"/>
                <a:ext cx="744487" cy="179638"/>
              </a:xfrm>
              <a:custGeom>
                <a:avLst/>
                <a:gdLst>
                  <a:gd name="connsiteX0" fmla="*/ 1402 w 744487"/>
                  <a:gd name="connsiteY0" fmla="*/ 51049 h 179638"/>
                  <a:gd name="connsiteX1" fmla="*/ 250639 w 744487"/>
                  <a:gd name="connsiteY1" fmla="*/ 11361 h 179638"/>
                  <a:gd name="connsiteX2" fmla="*/ 241114 w 744487"/>
                  <a:gd name="connsiteY2" fmla="*/ 11361 h 179638"/>
                  <a:gd name="connsiteX3" fmla="*/ 531627 w 744487"/>
                  <a:gd name="connsiteY3" fmla="*/ 35174 h 179638"/>
                  <a:gd name="connsiteX4" fmla="*/ 442727 w 744487"/>
                  <a:gd name="connsiteY4" fmla="*/ 16124 h 179638"/>
                  <a:gd name="connsiteX5" fmla="*/ 596714 w 744487"/>
                  <a:gd name="connsiteY5" fmla="*/ 54224 h 179638"/>
                  <a:gd name="connsiteX6" fmla="*/ 744352 w 744487"/>
                  <a:gd name="connsiteY6" fmla="*/ 179636 h 179638"/>
                  <a:gd name="connsiteX7" fmla="*/ 620527 w 744487"/>
                  <a:gd name="connsiteY7" fmla="*/ 51049 h 179638"/>
                  <a:gd name="connsiteX8" fmla="*/ 484002 w 744487"/>
                  <a:gd name="connsiteY8" fmla="*/ 11361 h 179638"/>
                  <a:gd name="connsiteX9" fmla="*/ 307789 w 744487"/>
                  <a:gd name="connsiteY9" fmla="*/ 249 h 179638"/>
                  <a:gd name="connsiteX10" fmla="*/ 379227 w 744487"/>
                  <a:gd name="connsiteY10" fmla="*/ 19299 h 179638"/>
                  <a:gd name="connsiteX11" fmla="*/ 1402 w 744487"/>
                  <a:gd name="connsiteY11" fmla="*/ 51049 h 17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4487" h="179638">
                    <a:moveTo>
                      <a:pt x="1402" y="51049"/>
                    </a:moveTo>
                    <a:cubicBezTo>
                      <a:pt x="-20029" y="49726"/>
                      <a:pt x="210687" y="17976"/>
                      <a:pt x="250639" y="11361"/>
                    </a:cubicBezTo>
                    <a:cubicBezTo>
                      <a:pt x="290591" y="4746"/>
                      <a:pt x="241114" y="11361"/>
                      <a:pt x="241114" y="11361"/>
                    </a:cubicBezTo>
                    <a:lnTo>
                      <a:pt x="531627" y="35174"/>
                    </a:lnTo>
                    <a:cubicBezTo>
                      <a:pt x="565229" y="35968"/>
                      <a:pt x="431879" y="12949"/>
                      <a:pt x="442727" y="16124"/>
                    </a:cubicBezTo>
                    <a:cubicBezTo>
                      <a:pt x="453575" y="19299"/>
                      <a:pt x="546443" y="26972"/>
                      <a:pt x="596714" y="54224"/>
                    </a:cubicBezTo>
                    <a:cubicBezTo>
                      <a:pt x="646985" y="81476"/>
                      <a:pt x="740383" y="180165"/>
                      <a:pt x="744352" y="179636"/>
                    </a:cubicBezTo>
                    <a:cubicBezTo>
                      <a:pt x="748321" y="179107"/>
                      <a:pt x="663919" y="79095"/>
                      <a:pt x="620527" y="51049"/>
                    </a:cubicBezTo>
                    <a:cubicBezTo>
                      <a:pt x="577135" y="23003"/>
                      <a:pt x="536125" y="19828"/>
                      <a:pt x="484002" y="11361"/>
                    </a:cubicBezTo>
                    <a:cubicBezTo>
                      <a:pt x="431879" y="2894"/>
                      <a:pt x="325252" y="-1074"/>
                      <a:pt x="307789" y="249"/>
                    </a:cubicBezTo>
                    <a:cubicBezTo>
                      <a:pt x="290326" y="1572"/>
                      <a:pt x="430556" y="8980"/>
                      <a:pt x="379227" y="19299"/>
                    </a:cubicBezTo>
                    <a:cubicBezTo>
                      <a:pt x="327898" y="29618"/>
                      <a:pt x="22833" y="52372"/>
                      <a:pt x="1402" y="510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B158A0D-0105-4857-B8B5-ED136E4BCAEF}"/>
                  </a:ext>
                </a:extLst>
              </p:cNvPr>
              <p:cNvSpPr/>
              <p:nvPr/>
            </p:nvSpPr>
            <p:spPr>
              <a:xfrm>
                <a:off x="6375577" y="2396429"/>
                <a:ext cx="331312" cy="303447"/>
              </a:xfrm>
              <a:custGeom>
                <a:avLst/>
                <a:gdLst>
                  <a:gd name="connsiteX0" fmla="*/ 7761 w 331312"/>
                  <a:gd name="connsiteY0" fmla="*/ 3871 h 303447"/>
                  <a:gd name="connsiteX1" fmla="*/ 203023 w 331312"/>
                  <a:gd name="connsiteY1" fmla="*/ 210246 h 303447"/>
                  <a:gd name="connsiteX2" fmla="*/ 152223 w 331312"/>
                  <a:gd name="connsiteY2" fmla="*/ 176909 h 303447"/>
                  <a:gd name="connsiteX3" fmla="*/ 326848 w 331312"/>
                  <a:gd name="connsiteY3" fmla="*/ 302321 h 303447"/>
                  <a:gd name="connsiteX4" fmla="*/ 266523 w 331312"/>
                  <a:gd name="connsiteY4" fmla="*/ 232471 h 303447"/>
                  <a:gd name="connsiteX5" fmla="*/ 126823 w 331312"/>
                  <a:gd name="connsiteY5" fmla="*/ 127696 h 303447"/>
                  <a:gd name="connsiteX6" fmla="*/ 45861 w 331312"/>
                  <a:gd name="connsiteY6" fmla="*/ 78484 h 303447"/>
                  <a:gd name="connsiteX7" fmla="*/ 7761 w 331312"/>
                  <a:gd name="connsiteY7" fmla="*/ 3871 h 3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312" h="303447">
                    <a:moveTo>
                      <a:pt x="7761" y="3871"/>
                    </a:moveTo>
                    <a:cubicBezTo>
                      <a:pt x="33955" y="25831"/>
                      <a:pt x="178946" y="181406"/>
                      <a:pt x="203023" y="210246"/>
                    </a:cubicBezTo>
                    <a:cubicBezTo>
                      <a:pt x="227100" y="239086"/>
                      <a:pt x="131586" y="161563"/>
                      <a:pt x="152223" y="176909"/>
                    </a:cubicBezTo>
                    <a:cubicBezTo>
                      <a:pt x="172860" y="192255"/>
                      <a:pt x="307798" y="293061"/>
                      <a:pt x="326848" y="302321"/>
                    </a:cubicBezTo>
                    <a:cubicBezTo>
                      <a:pt x="345898" y="311581"/>
                      <a:pt x="299860" y="261575"/>
                      <a:pt x="266523" y="232471"/>
                    </a:cubicBezTo>
                    <a:cubicBezTo>
                      <a:pt x="233186" y="203367"/>
                      <a:pt x="163600" y="153360"/>
                      <a:pt x="126823" y="127696"/>
                    </a:cubicBezTo>
                    <a:cubicBezTo>
                      <a:pt x="90046" y="102032"/>
                      <a:pt x="63059" y="97269"/>
                      <a:pt x="45861" y="78484"/>
                    </a:cubicBezTo>
                    <a:cubicBezTo>
                      <a:pt x="28663" y="59699"/>
                      <a:pt x="-18433" y="-18089"/>
                      <a:pt x="7761" y="38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3291579-FD23-4CD5-9CE9-5C4BF2342861}"/>
                  </a:ext>
                </a:extLst>
              </p:cNvPr>
              <p:cNvSpPr/>
              <p:nvPr/>
            </p:nvSpPr>
            <p:spPr>
              <a:xfrm>
                <a:off x="5591680" y="2244425"/>
                <a:ext cx="267249" cy="300353"/>
              </a:xfrm>
              <a:custGeom>
                <a:avLst/>
                <a:gdLst>
                  <a:gd name="connsiteX0" fmla="*/ 1083 w 267249"/>
                  <a:gd name="connsiteY0" fmla="*/ 300 h 300353"/>
                  <a:gd name="connsiteX1" fmla="*/ 253495 w 267249"/>
                  <a:gd name="connsiteY1" fmla="*/ 132063 h 300353"/>
                  <a:gd name="connsiteX2" fmla="*/ 232858 w 267249"/>
                  <a:gd name="connsiteY2" fmla="*/ 136825 h 300353"/>
                  <a:gd name="connsiteX3" fmla="*/ 224920 w 267249"/>
                  <a:gd name="connsiteY3" fmla="*/ 189213 h 300353"/>
                  <a:gd name="connsiteX4" fmla="*/ 139195 w 267249"/>
                  <a:gd name="connsiteY4" fmla="*/ 300338 h 300353"/>
                  <a:gd name="connsiteX5" fmla="*/ 212220 w 267249"/>
                  <a:gd name="connsiteY5" fmla="*/ 181275 h 300353"/>
                  <a:gd name="connsiteX6" fmla="*/ 142370 w 267249"/>
                  <a:gd name="connsiteY6" fmla="*/ 140000 h 300353"/>
                  <a:gd name="connsiteX7" fmla="*/ 215395 w 267249"/>
                  <a:gd name="connsiteY7" fmla="*/ 155875 h 300353"/>
                  <a:gd name="connsiteX8" fmla="*/ 163008 w 267249"/>
                  <a:gd name="connsiteY8" fmla="*/ 97138 h 300353"/>
                  <a:gd name="connsiteX9" fmla="*/ 1083 w 267249"/>
                  <a:gd name="connsiteY9" fmla="*/ 300 h 30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249" h="300353">
                    <a:moveTo>
                      <a:pt x="1083" y="300"/>
                    </a:moveTo>
                    <a:cubicBezTo>
                      <a:pt x="16164" y="6121"/>
                      <a:pt x="214866" y="109309"/>
                      <a:pt x="253495" y="132063"/>
                    </a:cubicBezTo>
                    <a:cubicBezTo>
                      <a:pt x="292124" y="154817"/>
                      <a:pt x="237621" y="127300"/>
                      <a:pt x="232858" y="136825"/>
                    </a:cubicBezTo>
                    <a:cubicBezTo>
                      <a:pt x="228095" y="146350"/>
                      <a:pt x="240531" y="161961"/>
                      <a:pt x="224920" y="189213"/>
                    </a:cubicBezTo>
                    <a:cubicBezTo>
                      <a:pt x="209310" y="216465"/>
                      <a:pt x="141312" y="301661"/>
                      <a:pt x="139195" y="300338"/>
                    </a:cubicBezTo>
                    <a:cubicBezTo>
                      <a:pt x="137078" y="299015"/>
                      <a:pt x="211691" y="207998"/>
                      <a:pt x="212220" y="181275"/>
                    </a:cubicBezTo>
                    <a:cubicBezTo>
                      <a:pt x="212749" y="154552"/>
                      <a:pt x="141841" y="144233"/>
                      <a:pt x="142370" y="140000"/>
                    </a:cubicBezTo>
                    <a:cubicBezTo>
                      <a:pt x="142899" y="135767"/>
                      <a:pt x="211955" y="163019"/>
                      <a:pt x="215395" y="155875"/>
                    </a:cubicBezTo>
                    <a:cubicBezTo>
                      <a:pt x="218835" y="148731"/>
                      <a:pt x="193170" y="119363"/>
                      <a:pt x="163008" y="97138"/>
                    </a:cubicBezTo>
                    <a:cubicBezTo>
                      <a:pt x="132846" y="74913"/>
                      <a:pt x="-13998" y="-5521"/>
                      <a:pt x="1083" y="3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38751B00-2168-4E9E-A63D-C93892BFE073}"/>
                  </a:ext>
                </a:extLst>
              </p:cNvPr>
              <p:cNvSpPr/>
              <p:nvPr/>
            </p:nvSpPr>
            <p:spPr>
              <a:xfrm>
                <a:off x="5184671" y="2529713"/>
                <a:ext cx="479529" cy="283382"/>
              </a:xfrm>
              <a:custGeom>
                <a:avLst/>
                <a:gdLst>
                  <a:gd name="connsiteX0" fmla="*/ 1692 w 479529"/>
                  <a:gd name="connsiteY0" fmla="*/ 2350 h 283382"/>
                  <a:gd name="connsiteX1" fmla="*/ 311254 w 479529"/>
                  <a:gd name="connsiteY1" fmla="*/ 140462 h 283382"/>
                  <a:gd name="connsiteX2" fmla="*/ 241404 w 479529"/>
                  <a:gd name="connsiteY2" fmla="*/ 137287 h 283382"/>
                  <a:gd name="connsiteX3" fmla="*/ 89004 w 479529"/>
                  <a:gd name="connsiteY3" fmla="*/ 283337 h 283382"/>
                  <a:gd name="connsiteX4" fmla="*/ 284267 w 479529"/>
                  <a:gd name="connsiteY4" fmla="*/ 151575 h 283382"/>
                  <a:gd name="connsiteX5" fmla="*/ 479529 w 479529"/>
                  <a:gd name="connsiteY5" fmla="*/ 27750 h 283382"/>
                  <a:gd name="connsiteX6" fmla="*/ 284267 w 479529"/>
                  <a:gd name="connsiteY6" fmla="*/ 102362 h 283382"/>
                  <a:gd name="connsiteX7" fmla="*/ 190604 w 479529"/>
                  <a:gd name="connsiteY7" fmla="*/ 56325 h 283382"/>
                  <a:gd name="connsiteX8" fmla="*/ 1692 w 479529"/>
                  <a:gd name="connsiteY8" fmla="*/ 2350 h 2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529" h="283382">
                    <a:moveTo>
                      <a:pt x="1692" y="2350"/>
                    </a:moveTo>
                    <a:cubicBezTo>
                      <a:pt x="21800" y="16373"/>
                      <a:pt x="271302" y="117973"/>
                      <a:pt x="311254" y="140462"/>
                    </a:cubicBezTo>
                    <a:cubicBezTo>
                      <a:pt x="351206" y="162951"/>
                      <a:pt x="278446" y="113475"/>
                      <a:pt x="241404" y="137287"/>
                    </a:cubicBezTo>
                    <a:cubicBezTo>
                      <a:pt x="204362" y="161099"/>
                      <a:pt x="81860" y="280956"/>
                      <a:pt x="89004" y="283337"/>
                    </a:cubicBezTo>
                    <a:cubicBezTo>
                      <a:pt x="96148" y="285718"/>
                      <a:pt x="219180" y="194173"/>
                      <a:pt x="284267" y="151575"/>
                    </a:cubicBezTo>
                    <a:cubicBezTo>
                      <a:pt x="349354" y="108977"/>
                      <a:pt x="479529" y="35952"/>
                      <a:pt x="479529" y="27750"/>
                    </a:cubicBezTo>
                    <a:cubicBezTo>
                      <a:pt x="479529" y="19548"/>
                      <a:pt x="332421" y="97600"/>
                      <a:pt x="284267" y="102362"/>
                    </a:cubicBezTo>
                    <a:cubicBezTo>
                      <a:pt x="236113" y="107124"/>
                      <a:pt x="234789" y="71671"/>
                      <a:pt x="190604" y="56325"/>
                    </a:cubicBezTo>
                    <a:cubicBezTo>
                      <a:pt x="146419" y="40979"/>
                      <a:pt x="-18416" y="-11673"/>
                      <a:pt x="1692" y="23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A5EF8AAD-B229-431F-994C-2FDF365A6B22}"/>
                  </a:ext>
                </a:extLst>
              </p:cNvPr>
              <p:cNvSpPr/>
              <p:nvPr/>
            </p:nvSpPr>
            <p:spPr>
              <a:xfrm>
                <a:off x="5348286" y="2485877"/>
                <a:ext cx="379421" cy="74943"/>
              </a:xfrm>
              <a:custGeom>
                <a:avLst/>
                <a:gdLst>
                  <a:gd name="connsiteX0" fmla="*/ 379414 w 379421"/>
                  <a:gd name="connsiteY0" fmla="*/ 148 h 74943"/>
                  <a:gd name="connsiteX1" fmla="*/ 252414 w 379421"/>
                  <a:gd name="connsiteY1" fmla="*/ 54123 h 74943"/>
                  <a:gd name="connsiteX2" fmla="*/ 2 w 379421"/>
                  <a:gd name="connsiteY2" fmla="*/ 50948 h 74943"/>
                  <a:gd name="connsiteX3" fmla="*/ 257177 w 379421"/>
                  <a:gd name="connsiteY3" fmla="*/ 73173 h 74943"/>
                  <a:gd name="connsiteX4" fmla="*/ 379414 w 379421"/>
                  <a:gd name="connsiteY4" fmla="*/ 148 h 7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421" h="74943">
                    <a:moveTo>
                      <a:pt x="379414" y="148"/>
                    </a:moveTo>
                    <a:cubicBezTo>
                      <a:pt x="378620" y="-3027"/>
                      <a:pt x="315649" y="45656"/>
                      <a:pt x="252414" y="54123"/>
                    </a:cubicBezTo>
                    <a:cubicBezTo>
                      <a:pt x="189179" y="62590"/>
                      <a:pt x="-792" y="47773"/>
                      <a:pt x="2" y="50948"/>
                    </a:cubicBezTo>
                    <a:cubicBezTo>
                      <a:pt x="796" y="54123"/>
                      <a:pt x="195794" y="82169"/>
                      <a:pt x="257177" y="73173"/>
                    </a:cubicBezTo>
                    <a:cubicBezTo>
                      <a:pt x="318560" y="64177"/>
                      <a:pt x="380208" y="3323"/>
                      <a:pt x="379414" y="1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01FE83C-28AF-4308-8A89-5617A6A2EB84}"/>
                  </a:ext>
                </a:extLst>
              </p:cNvPr>
              <p:cNvSpPr/>
              <p:nvPr/>
            </p:nvSpPr>
            <p:spPr>
              <a:xfrm>
                <a:off x="5820850" y="2190966"/>
                <a:ext cx="151516" cy="247700"/>
              </a:xfrm>
              <a:custGeom>
                <a:avLst/>
                <a:gdLst>
                  <a:gd name="connsiteX0" fmla="*/ 513 w 151516"/>
                  <a:gd name="connsiteY0" fmla="*/ 1372 h 247700"/>
                  <a:gd name="connsiteX1" fmla="*/ 133863 w 151516"/>
                  <a:gd name="connsiteY1" fmla="*/ 99797 h 247700"/>
                  <a:gd name="connsiteX2" fmla="*/ 108463 w 151516"/>
                  <a:gd name="connsiteY2" fmla="*/ 120434 h 247700"/>
                  <a:gd name="connsiteX3" fmla="*/ 98938 w 151516"/>
                  <a:gd name="connsiteY3" fmla="*/ 247434 h 247700"/>
                  <a:gd name="connsiteX4" fmla="*/ 108463 w 151516"/>
                  <a:gd name="connsiteY4" fmla="*/ 152184 h 247700"/>
                  <a:gd name="connsiteX5" fmla="*/ 151325 w 151516"/>
                  <a:gd name="connsiteY5" fmla="*/ 93447 h 247700"/>
                  <a:gd name="connsiteX6" fmla="*/ 89413 w 151516"/>
                  <a:gd name="connsiteY6" fmla="*/ 45822 h 247700"/>
                  <a:gd name="connsiteX7" fmla="*/ 513 w 151516"/>
                  <a:gd name="connsiteY7" fmla="*/ 1372 h 2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516" h="247700">
                    <a:moveTo>
                      <a:pt x="513" y="1372"/>
                    </a:moveTo>
                    <a:cubicBezTo>
                      <a:pt x="7921" y="10368"/>
                      <a:pt x="115871" y="79953"/>
                      <a:pt x="133863" y="99797"/>
                    </a:cubicBezTo>
                    <a:cubicBezTo>
                      <a:pt x="151855" y="119641"/>
                      <a:pt x="114284" y="95828"/>
                      <a:pt x="108463" y="120434"/>
                    </a:cubicBezTo>
                    <a:cubicBezTo>
                      <a:pt x="102642" y="145040"/>
                      <a:pt x="98938" y="242142"/>
                      <a:pt x="98938" y="247434"/>
                    </a:cubicBezTo>
                    <a:cubicBezTo>
                      <a:pt x="98938" y="252726"/>
                      <a:pt x="99732" y="177848"/>
                      <a:pt x="108463" y="152184"/>
                    </a:cubicBezTo>
                    <a:cubicBezTo>
                      <a:pt x="117194" y="126520"/>
                      <a:pt x="154500" y="111174"/>
                      <a:pt x="151325" y="93447"/>
                    </a:cubicBezTo>
                    <a:cubicBezTo>
                      <a:pt x="148150" y="75720"/>
                      <a:pt x="110844" y="61697"/>
                      <a:pt x="89413" y="45822"/>
                    </a:cubicBezTo>
                    <a:cubicBezTo>
                      <a:pt x="67982" y="29947"/>
                      <a:pt x="-6895" y="-7624"/>
                      <a:pt x="513" y="1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67911700-B41B-46A3-B883-E58D8EF05AFD}"/>
                  </a:ext>
                </a:extLst>
              </p:cNvPr>
              <p:cNvSpPr/>
              <p:nvPr/>
            </p:nvSpPr>
            <p:spPr>
              <a:xfrm>
                <a:off x="6310310" y="2191144"/>
                <a:ext cx="74842" cy="368755"/>
              </a:xfrm>
              <a:custGeom>
                <a:avLst/>
                <a:gdLst>
                  <a:gd name="connsiteX0" fmla="*/ 74615 w 74842"/>
                  <a:gd name="connsiteY0" fmla="*/ 1194 h 368755"/>
                  <a:gd name="connsiteX1" fmla="*/ 7940 w 74842"/>
                  <a:gd name="connsiteY1" fmla="*/ 117081 h 368755"/>
                  <a:gd name="connsiteX2" fmla="*/ 4765 w 74842"/>
                  <a:gd name="connsiteY2" fmla="*/ 166294 h 368755"/>
                  <a:gd name="connsiteX3" fmla="*/ 39690 w 74842"/>
                  <a:gd name="connsiteY3" fmla="*/ 367906 h 368755"/>
                  <a:gd name="connsiteX4" fmla="*/ 39690 w 74842"/>
                  <a:gd name="connsiteY4" fmla="*/ 236144 h 368755"/>
                  <a:gd name="connsiteX5" fmla="*/ 30165 w 74842"/>
                  <a:gd name="connsiteY5" fmla="*/ 175819 h 368755"/>
                  <a:gd name="connsiteX6" fmla="*/ 3 w 74842"/>
                  <a:gd name="connsiteY6" fmla="*/ 120256 h 368755"/>
                  <a:gd name="connsiteX7" fmla="*/ 28578 w 74842"/>
                  <a:gd name="connsiteY7" fmla="*/ 59931 h 368755"/>
                  <a:gd name="connsiteX8" fmla="*/ 74615 w 74842"/>
                  <a:gd name="connsiteY8" fmla="*/ 1194 h 36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42" h="368755">
                    <a:moveTo>
                      <a:pt x="74615" y="1194"/>
                    </a:moveTo>
                    <a:cubicBezTo>
                      <a:pt x="71175" y="10719"/>
                      <a:pt x="19582" y="89564"/>
                      <a:pt x="7940" y="117081"/>
                    </a:cubicBezTo>
                    <a:cubicBezTo>
                      <a:pt x="-3702" y="144598"/>
                      <a:pt x="-527" y="124490"/>
                      <a:pt x="4765" y="166294"/>
                    </a:cubicBezTo>
                    <a:cubicBezTo>
                      <a:pt x="10057" y="208098"/>
                      <a:pt x="33869" y="356264"/>
                      <a:pt x="39690" y="367906"/>
                    </a:cubicBezTo>
                    <a:cubicBezTo>
                      <a:pt x="45511" y="379548"/>
                      <a:pt x="41277" y="268158"/>
                      <a:pt x="39690" y="236144"/>
                    </a:cubicBezTo>
                    <a:cubicBezTo>
                      <a:pt x="38103" y="204130"/>
                      <a:pt x="36779" y="195134"/>
                      <a:pt x="30165" y="175819"/>
                    </a:cubicBezTo>
                    <a:cubicBezTo>
                      <a:pt x="23551" y="156504"/>
                      <a:pt x="267" y="139571"/>
                      <a:pt x="3" y="120256"/>
                    </a:cubicBezTo>
                    <a:cubicBezTo>
                      <a:pt x="-262" y="100941"/>
                      <a:pt x="15613" y="78187"/>
                      <a:pt x="28578" y="59931"/>
                    </a:cubicBezTo>
                    <a:cubicBezTo>
                      <a:pt x="41542" y="41675"/>
                      <a:pt x="78055" y="-8331"/>
                      <a:pt x="74615" y="1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D5638403-A227-4A24-BB6E-B2C4005ECE68}"/>
                  </a:ext>
                </a:extLst>
              </p:cNvPr>
              <p:cNvSpPr/>
              <p:nvPr/>
            </p:nvSpPr>
            <p:spPr>
              <a:xfrm>
                <a:off x="5692656" y="2608398"/>
                <a:ext cx="328997" cy="509827"/>
              </a:xfrm>
              <a:custGeom>
                <a:avLst/>
                <a:gdLst>
                  <a:gd name="connsiteX0" fmla="*/ 327144 w 328997"/>
                  <a:gd name="connsiteY0" fmla="*/ 14152 h 509827"/>
                  <a:gd name="connsiteX1" fmla="*/ 204907 w 328997"/>
                  <a:gd name="connsiteY1" fmla="*/ 160202 h 509827"/>
                  <a:gd name="connsiteX2" fmla="*/ 100132 w 328997"/>
                  <a:gd name="connsiteY2" fmla="*/ 258627 h 509827"/>
                  <a:gd name="connsiteX3" fmla="*/ 8057 w 328997"/>
                  <a:gd name="connsiteY3" fmla="*/ 320540 h 509827"/>
                  <a:gd name="connsiteX4" fmla="*/ 4882 w 328997"/>
                  <a:gd name="connsiteY4" fmla="*/ 420552 h 509827"/>
                  <a:gd name="connsiteX5" fmla="*/ 9644 w 328997"/>
                  <a:gd name="connsiteY5" fmla="*/ 509452 h 509827"/>
                  <a:gd name="connsiteX6" fmla="*/ 8057 w 328997"/>
                  <a:gd name="connsiteY6" fmla="*/ 385627 h 509827"/>
                  <a:gd name="connsiteX7" fmla="*/ 50919 w 328997"/>
                  <a:gd name="connsiteY7" fmla="*/ 317365 h 509827"/>
                  <a:gd name="connsiteX8" fmla="*/ 112832 w 328997"/>
                  <a:gd name="connsiteY8" fmla="*/ 279265 h 509827"/>
                  <a:gd name="connsiteX9" fmla="*/ 268407 w 328997"/>
                  <a:gd name="connsiteY9" fmla="*/ 34790 h 509827"/>
                  <a:gd name="connsiteX10" fmla="*/ 327144 w 328997"/>
                  <a:gd name="connsiteY10" fmla="*/ 14152 h 50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8997" h="509827">
                    <a:moveTo>
                      <a:pt x="327144" y="14152"/>
                    </a:moveTo>
                    <a:cubicBezTo>
                      <a:pt x="316561" y="35054"/>
                      <a:pt x="242742" y="119456"/>
                      <a:pt x="204907" y="160202"/>
                    </a:cubicBezTo>
                    <a:cubicBezTo>
                      <a:pt x="167072" y="200948"/>
                      <a:pt x="132940" y="231904"/>
                      <a:pt x="100132" y="258627"/>
                    </a:cubicBezTo>
                    <a:cubicBezTo>
                      <a:pt x="67324" y="285350"/>
                      <a:pt x="23932" y="293553"/>
                      <a:pt x="8057" y="320540"/>
                    </a:cubicBezTo>
                    <a:cubicBezTo>
                      <a:pt x="-7818" y="347528"/>
                      <a:pt x="4617" y="389067"/>
                      <a:pt x="4882" y="420552"/>
                    </a:cubicBezTo>
                    <a:cubicBezTo>
                      <a:pt x="5146" y="452037"/>
                      <a:pt x="9115" y="515273"/>
                      <a:pt x="9644" y="509452"/>
                    </a:cubicBezTo>
                    <a:cubicBezTo>
                      <a:pt x="10173" y="503631"/>
                      <a:pt x="1178" y="417642"/>
                      <a:pt x="8057" y="385627"/>
                    </a:cubicBezTo>
                    <a:cubicBezTo>
                      <a:pt x="14936" y="353613"/>
                      <a:pt x="33456" y="335092"/>
                      <a:pt x="50919" y="317365"/>
                    </a:cubicBezTo>
                    <a:cubicBezTo>
                      <a:pt x="68381" y="299638"/>
                      <a:pt x="76584" y="326361"/>
                      <a:pt x="112832" y="279265"/>
                    </a:cubicBezTo>
                    <a:cubicBezTo>
                      <a:pt x="149080" y="232169"/>
                      <a:pt x="235863" y="77652"/>
                      <a:pt x="268407" y="34790"/>
                    </a:cubicBezTo>
                    <a:cubicBezTo>
                      <a:pt x="300951" y="-8072"/>
                      <a:pt x="337727" y="-6750"/>
                      <a:pt x="327144" y="141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0E3145D-E270-449D-99F8-BCC736F57C3E}"/>
                  </a:ext>
                </a:extLst>
              </p:cNvPr>
              <p:cNvSpPr/>
              <p:nvPr/>
            </p:nvSpPr>
            <p:spPr>
              <a:xfrm>
                <a:off x="6181072" y="2503488"/>
                <a:ext cx="208169" cy="389662"/>
              </a:xfrm>
              <a:custGeom>
                <a:avLst/>
                <a:gdLst>
                  <a:gd name="connsiteX0" fmla="*/ 653 w 208169"/>
                  <a:gd name="connsiteY0" fmla="*/ 0 h 389662"/>
                  <a:gd name="connsiteX1" fmla="*/ 45103 w 208169"/>
                  <a:gd name="connsiteY1" fmla="*/ 282575 h 389662"/>
                  <a:gd name="connsiteX2" fmla="*/ 207028 w 208169"/>
                  <a:gd name="connsiteY2" fmla="*/ 388937 h 389662"/>
                  <a:gd name="connsiteX3" fmla="*/ 114953 w 208169"/>
                  <a:gd name="connsiteY3" fmla="*/ 327025 h 389662"/>
                  <a:gd name="connsiteX4" fmla="*/ 68916 w 208169"/>
                  <a:gd name="connsiteY4" fmla="*/ 280987 h 389662"/>
                  <a:gd name="connsiteX5" fmla="*/ 653 w 208169"/>
                  <a:gd name="connsiteY5" fmla="*/ 0 h 38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169" h="389662">
                    <a:moveTo>
                      <a:pt x="653" y="0"/>
                    </a:moveTo>
                    <a:cubicBezTo>
                      <a:pt x="-3316" y="265"/>
                      <a:pt x="10707" y="217752"/>
                      <a:pt x="45103" y="282575"/>
                    </a:cubicBezTo>
                    <a:cubicBezTo>
                      <a:pt x="79499" y="347398"/>
                      <a:pt x="195386" y="381529"/>
                      <a:pt x="207028" y="388937"/>
                    </a:cubicBezTo>
                    <a:cubicBezTo>
                      <a:pt x="218670" y="396345"/>
                      <a:pt x="137972" y="345017"/>
                      <a:pt x="114953" y="327025"/>
                    </a:cubicBezTo>
                    <a:cubicBezTo>
                      <a:pt x="91934" y="309033"/>
                      <a:pt x="86908" y="329406"/>
                      <a:pt x="68916" y="280987"/>
                    </a:cubicBezTo>
                    <a:cubicBezTo>
                      <a:pt x="50924" y="232568"/>
                      <a:pt x="4622" y="-265"/>
                      <a:pt x="65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A95AD891-2569-4807-BB72-2846C4788DA1}"/>
                  </a:ext>
                </a:extLst>
              </p:cNvPr>
              <p:cNvSpPr/>
              <p:nvPr/>
            </p:nvSpPr>
            <p:spPr>
              <a:xfrm>
                <a:off x="6450013" y="2924058"/>
                <a:ext cx="93384" cy="241631"/>
              </a:xfrm>
              <a:custGeom>
                <a:avLst/>
                <a:gdLst>
                  <a:gd name="connsiteX0" fmla="*/ 9525 w 93384"/>
                  <a:gd name="connsiteY0" fmla="*/ 117 h 241631"/>
                  <a:gd name="connsiteX1" fmla="*/ 90487 w 93384"/>
                  <a:gd name="connsiteY1" fmla="*/ 96955 h 241631"/>
                  <a:gd name="connsiteX2" fmla="*/ 68262 w 93384"/>
                  <a:gd name="connsiteY2" fmla="*/ 162042 h 241631"/>
                  <a:gd name="connsiteX3" fmla="*/ 0 w 93384"/>
                  <a:gd name="connsiteY3" fmla="*/ 241417 h 241631"/>
                  <a:gd name="connsiteX4" fmla="*/ 68262 w 93384"/>
                  <a:gd name="connsiteY4" fmla="*/ 136642 h 241631"/>
                  <a:gd name="connsiteX5" fmla="*/ 76200 w 93384"/>
                  <a:gd name="connsiteY5" fmla="*/ 117592 h 241631"/>
                  <a:gd name="connsiteX6" fmla="*/ 9525 w 93384"/>
                  <a:gd name="connsiteY6" fmla="*/ 117 h 24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84" h="241631">
                    <a:moveTo>
                      <a:pt x="9525" y="117"/>
                    </a:moveTo>
                    <a:cubicBezTo>
                      <a:pt x="11906" y="-3322"/>
                      <a:pt x="80698" y="69968"/>
                      <a:pt x="90487" y="96955"/>
                    </a:cubicBezTo>
                    <a:cubicBezTo>
                      <a:pt x="100276" y="123942"/>
                      <a:pt x="83343" y="137965"/>
                      <a:pt x="68262" y="162042"/>
                    </a:cubicBezTo>
                    <a:cubicBezTo>
                      <a:pt x="53181" y="186119"/>
                      <a:pt x="0" y="245650"/>
                      <a:pt x="0" y="241417"/>
                    </a:cubicBezTo>
                    <a:cubicBezTo>
                      <a:pt x="0" y="237184"/>
                      <a:pt x="55562" y="157279"/>
                      <a:pt x="68262" y="136642"/>
                    </a:cubicBezTo>
                    <a:cubicBezTo>
                      <a:pt x="80962" y="116005"/>
                      <a:pt x="83608" y="138229"/>
                      <a:pt x="76200" y="117592"/>
                    </a:cubicBezTo>
                    <a:cubicBezTo>
                      <a:pt x="68792" y="96955"/>
                      <a:pt x="7144" y="3556"/>
                      <a:pt x="9525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D009555D-2C1B-451E-AA8D-4289C882E272}"/>
                  </a:ext>
                </a:extLst>
              </p:cNvPr>
              <p:cNvSpPr/>
              <p:nvPr/>
            </p:nvSpPr>
            <p:spPr>
              <a:xfrm>
                <a:off x="5981655" y="2582949"/>
                <a:ext cx="201700" cy="417600"/>
              </a:xfrm>
              <a:custGeom>
                <a:avLst/>
                <a:gdLst>
                  <a:gd name="connsiteX0" fmla="*/ 79420 w 201700"/>
                  <a:gd name="connsiteY0" fmla="*/ 14201 h 417600"/>
                  <a:gd name="connsiteX1" fmla="*/ 45 w 201700"/>
                  <a:gd name="connsiteY1" fmla="*/ 312651 h 417600"/>
                  <a:gd name="connsiteX2" fmla="*/ 92120 w 201700"/>
                  <a:gd name="connsiteY2" fmla="*/ 374564 h 417600"/>
                  <a:gd name="connsiteX3" fmla="*/ 201658 w 201700"/>
                  <a:gd name="connsiteY3" fmla="*/ 417426 h 417600"/>
                  <a:gd name="connsiteX4" fmla="*/ 79420 w 201700"/>
                  <a:gd name="connsiteY4" fmla="*/ 358689 h 417600"/>
                  <a:gd name="connsiteX5" fmla="*/ 28620 w 201700"/>
                  <a:gd name="connsiteY5" fmla="*/ 338051 h 417600"/>
                  <a:gd name="connsiteX6" fmla="*/ 28620 w 201700"/>
                  <a:gd name="connsiteY6" fmla="*/ 282489 h 417600"/>
                  <a:gd name="connsiteX7" fmla="*/ 57195 w 201700"/>
                  <a:gd name="connsiteY7" fmla="*/ 69764 h 417600"/>
                  <a:gd name="connsiteX8" fmla="*/ 79420 w 201700"/>
                  <a:gd name="connsiteY8" fmla="*/ 14201 h 4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700" h="417600">
                    <a:moveTo>
                      <a:pt x="79420" y="14201"/>
                    </a:moveTo>
                    <a:cubicBezTo>
                      <a:pt x="69895" y="54682"/>
                      <a:pt x="-2072" y="252591"/>
                      <a:pt x="45" y="312651"/>
                    </a:cubicBezTo>
                    <a:cubicBezTo>
                      <a:pt x="2162" y="372712"/>
                      <a:pt x="58518" y="357102"/>
                      <a:pt x="92120" y="374564"/>
                    </a:cubicBezTo>
                    <a:cubicBezTo>
                      <a:pt x="125722" y="392026"/>
                      <a:pt x="203775" y="420072"/>
                      <a:pt x="201658" y="417426"/>
                    </a:cubicBezTo>
                    <a:cubicBezTo>
                      <a:pt x="199541" y="414780"/>
                      <a:pt x="108260" y="371918"/>
                      <a:pt x="79420" y="358689"/>
                    </a:cubicBezTo>
                    <a:cubicBezTo>
                      <a:pt x="50580" y="345460"/>
                      <a:pt x="37087" y="350751"/>
                      <a:pt x="28620" y="338051"/>
                    </a:cubicBezTo>
                    <a:cubicBezTo>
                      <a:pt x="20153" y="325351"/>
                      <a:pt x="23857" y="327204"/>
                      <a:pt x="28620" y="282489"/>
                    </a:cubicBezTo>
                    <a:cubicBezTo>
                      <a:pt x="33382" y="237775"/>
                      <a:pt x="50845" y="111039"/>
                      <a:pt x="57195" y="69764"/>
                    </a:cubicBezTo>
                    <a:cubicBezTo>
                      <a:pt x="63545" y="28489"/>
                      <a:pt x="88945" y="-26280"/>
                      <a:pt x="79420" y="14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84513940-AD88-4704-A5D4-13D64EA8BE32}"/>
                  </a:ext>
                </a:extLst>
              </p:cNvPr>
              <p:cNvSpPr/>
              <p:nvPr/>
            </p:nvSpPr>
            <p:spPr>
              <a:xfrm>
                <a:off x="6162289" y="2713189"/>
                <a:ext cx="57983" cy="276334"/>
              </a:xfrm>
              <a:custGeom>
                <a:avLst/>
                <a:gdLst>
                  <a:gd name="connsiteX0" fmla="*/ 1974 w 57983"/>
                  <a:gd name="connsiteY0" fmla="*/ 3024 h 276334"/>
                  <a:gd name="connsiteX1" fmla="*/ 57536 w 57983"/>
                  <a:gd name="connsiteY1" fmla="*/ 271311 h 276334"/>
                  <a:gd name="connsiteX2" fmla="*/ 27374 w 57983"/>
                  <a:gd name="connsiteY2" fmla="*/ 174474 h 276334"/>
                  <a:gd name="connsiteX3" fmla="*/ 13086 w 57983"/>
                  <a:gd name="connsiteY3" fmla="*/ 128436 h 276334"/>
                  <a:gd name="connsiteX4" fmla="*/ 1974 w 57983"/>
                  <a:gd name="connsiteY4" fmla="*/ 3024 h 27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83" h="276334">
                    <a:moveTo>
                      <a:pt x="1974" y="3024"/>
                    </a:moveTo>
                    <a:cubicBezTo>
                      <a:pt x="9382" y="26837"/>
                      <a:pt x="53303" y="242736"/>
                      <a:pt x="57536" y="271311"/>
                    </a:cubicBezTo>
                    <a:cubicBezTo>
                      <a:pt x="61769" y="299886"/>
                      <a:pt x="34782" y="198287"/>
                      <a:pt x="27374" y="174474"/>
                    </a:cubicBezTo>
                    <a:cubicBezTo>
                      <a:pt x="19966" y="150662"/>
                      <a:pt x="15997" y="153836"/>
                      <a:pt x="13086" y="128436"/>
                    </a:cubicBezTo>
                    <a:cubicBezTo>
                      <a:pt x="10176" y="103036"/>
                      <a:pt x="-5434" y="-20789"/>
                      <a:pt x="1974" y="30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879E36D-CDE9-4C65-B7E1-6D676D959870}"/>
                  </a:ext>
                </a:extLst>
              </p:cNvPr>
              <p:cNvSpPr/>
              <p:nvPr/>
            </p:nvSpPr>
            <p:spPr>
              <a:xfrm>
                <a:off x="5741986" y="3075811"/>
                <a:ext cx="260354" cy="88134"/>
              </a:xfrm>
              <a:custGeom>
                <a:avLst/>
                <a:gdLst>
                  <a:gd name="connsiteX0" fmla="*/ 2 w 260354"/>
                  <a:gd name="connsiteY0" fmla="*/ 5527 h 88134"/>
                  <a:gd name="connsiteX1" fmla="*/ 138114 w 260354"/>
                  <a:gd name="connsiteY1" fmla="*/ 7114 h 88134"/>
                  <a:gd name="connsiteX2" fmla="*/ 260352 w 260354"/>
                  <a:gd name="connsiteY2" fmla="*/ 88077 h 88134"/>
                  <a:gd name="connsiteX3" fmla="*/ 141289 w 260354"/>
                  <a:gd name="connsiteY3" fmla="*/ 19814 h 88134"/>
                  <a:gd name="connsiteX4" fmla="*/ 2 w 260354"/>
                  <a:gd name="connsiteY4" fmla="*/ 552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4" h="88134">
                    <a:moveTo>
                      <a:pt x="2" y="5527"/>
                    </a:moveTo>
                    <a:cubicBezTo>
                      <a:pt x="-527" y="3410"/>
                      <a:pt x="94722" y="-6644"/>
                      <a:pt x="138114" y="7114"/>
                    </a:cubicBezTo>
                    <a:cubicBezTo>
                      <a:pt x="181506" y="20872"/>
                      <a:pt x="259823" y="85960"/>
                      <a:pt x="260352" y="88077"/>
                    </a:cubicBezTo>
                    <a:cubicBezTo>
                      <a:pt x="260881" y="90194"/>
                      <a:pt x="180977" y="33308"/>
                      <a:pt x="141289" y="19814"/>
                    </a:cubicBezTo>
                    <a:cubicBezTo>
                      <a:pt x="101601" y="6320"/>
                      <a:pt x="531" y="7644"/>
                      <a:pt x="2" y="5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DB80AEA9-DDC0-439F-A48B-1D35371200AC}"/>
                  </a:ext>
                </a:extLst>
              </p:cNvPr>
              <p:cNvSpPr/>
              <p:nvPr/>
            </p:nvSpPr>
            <p:spPr>
              <a:xfrm>
                <a:off x="6019068" y="3099334"/>
                <a:ext cx="287144" cy="61715"/>
              </a:xfrm>
              <a:custGeom>
                <a:avLst/>
                <a:gdLst>
                  <a:gd name="connsiteX0" fmla="*/ 732 w 287144"/>
                  <a:gd name="connsiteY0" fmla="*/ 58204 h 61715"/>
                  <a:gd name="connsiteX1" fmla="*/ 135670 w 287144"/>
                  <a:gd name="connsiteY1" fmla="*/ 56616 h 61715"/>
                  <a:gd name="connsiteX2" fmla="*/ 286482 w 287144"/>
                  <a:gd name="connsiteY2" fmla="*/ 2641 h 61715"/>
                  <a:gd name="connsiteX3" fmla="*/ 186470 w 287144"/>
                  <a:gd name="connsiteY3" fmla="*/ 12166 h 61715"/>
                  <a:gd name="connsiteX4" fmla="*/ 84870 w 287144"/>
                  <a:gd name="connsiteY4" fmla="*/ 45504 h 61715"/>
                  <a:gd name="connsiteX5" fmla="*/ 732 w 287144"/>
                  <a:gd name="connsiteY5" fmla="*/ 58204 h 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144" h="61715">
                    <a:moveTo>
                      <a:pt x="732" y="58204"/>
                    </a:moveTo>
                    <a:cubicBezTo>
                      <a:pt x="9199" y="60056"/>
                      <a:pt x="88045" y="65877"/>
                      <a:pt x="135670" y="56616"/>
                    </a:cubicBezTo>
                    <a:cubicBezTo>
                      <a:pt x="183295" y="47355"/>
                      <a:pt x="278015" y="10049"/>
                      <a:pt x="286482" y="2641"/>
                    </a:cubicBezTo>
                    <a:cubicBezTo>
                      <a:pt x="294949" y="-4767"/>
                      <a:pt x="220072" y="5022"/>
                      <a:pt x="186470" y="12166"/>
                    </a:cubicBezTo>
                    <a:cubicBezTo>
                      <a:pt x="152868" y="19310"/>
                      <a:pt x="110270" y="39418"/>
                      <a:pt x="84870" y="45504"/>
                    </a:cubicBezTo>
                    <a:cubicBezTo>
                      <a:pt x="59470" y="51589"/>
                      <a:pt x="-7735" y="56352"/>
                      <a:pt x="732" y="582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53A52513-95CF-4174-A0C8-663A0AF8CC2C}"/>
                  </a:ext>
                </a:extLst>
              </p:cNvPr>
              <p:cNvSpPr/>
              <p:nvPr/>
            </p:nvSpPr>
            <p:spPr>
              <a:xfrm>
                <a:off x="6244726" y="3073375"/>
                <a:ext cx="209146" cy="87572"/>
              </a:xfrm>
              <a:custGeom>
                <a:avLst/>
                <a:gdLst>
                  <a:gd name="connsiteX0" fmla="*/ 499 w 209146"/>
                  <a:gd name="connsiteY0" fmla="*/ 25 h 87572"/>
                  <a:gd name="connsiteX1" fmla="*/ 110037 w 209146"/>
                  <a:gd name="connsiteY1" fmla="*/ 15900 h 87572"/>
                  <a:gd name="connsiteX2" fmla="*/ 206874 w 209146"/>
                  <a:gd name="connsiteY2" fmla="*/ 87338 h 87572"/>
                  <a:gd name="connsiteX3" fmla="*/ 176712 w 209146"/>
                  <a:gd name="connsiteY3" fmla="*/ 38125 h 87572"/>
                  <a:gd name="connsiteX4" fmla="*/ 156074 w 209146"/>
                  <a:gd name="connsiteY4" fmla="*/ 17488 h 87572"/>
                  <a:gd name="connsiteX5" fmla="*/ 499 w 209146"/>
                  <a:gd name="connsiteY5" fmla="*/ 25 h 8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146" h="87572">
                    <a:moveTo>
                      <a:pt x="499" y="25"/>
                    </a:moveTo>
                    <a:cubicBezTo>
                      <a:pt x="-7174" y="-240"/>
                      <a:pt x="75641" y="1348"/>
                      <a:pt x="110037" y="15900"/>
                    </a:cubicBezTo>
                    <a:cubicBezTo>
                      <a:pt x="144433" y="30452"/>
                      <a:pt x="195762" y="83634"/>
                      <a:pt x="206874" y="87338"/>
                    </a:cubicBezTo>
                    <a:cubicBezTo>
                      <a:pt x="217986" y="91042"/>
                      <a:pt x="185179" y="49767"/>
                      <a:pt x="176712" y="38125"/>
                    </a:cubicBezTo>
                    <a:cubicBezTo>
                      <a:pt x="168245" y="26483"/>
                      <a:pt x="186766" y="27542"/>
                      <a:pt x="156074" y="17488"/>
                    </a:cubicBezTo>
                    <a:cubicBezTo>
                      <a:pt x="125382" y="7434"/>
                      <a:pt x="8172" y="290"/>
                      <a:pt x="499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87448633-2BF3-4127-91FF-8CF5B1F6DCFD}"/>
                  </a:ext>
                </a:extLst>
              </p:cNvPr>
              <p:cNvSpPr/>
              <p:nvPr/>
            </p:nvSpPr>
            <p:spPr>
              <a:xfrm>
                <a:off x="5916486" y="3286045"/>
                <a:ext cx="91437" cy="162014"/>
              </a:xfrm>
              <a:custGeom>
                <a:avLst/>
                <a:gdLst>
                  <a:gd name="connsiteX0" fmla="*/ 127 w 91437"/>
                  <a:gd name="connsiteY0" fmla="*/ 80 h 162014"/>
                  <a:gd name="connsiteX1" fmla="*/ 68389 w 91437"/>
                  <a:gd name="connsiteY1" fmla="*/ 106443 h 162014"/>
                  <a:gd name="connsiteX2" fmla="*/ 87439 w 91437"/>
                  <a:gd name="connsiteY2" fmla="*/ 162005 h 162014"/>
                  <a:gd name="connsiteX3" fmla="*/ 87439 w 91437"/>
                  <a:gd name="connsiteY3" fmla="*/ 111205 h 162014"/>
                  <a:gd name="connsiteX4" fmla="*/ 87439 w 91437"/>
                  <a:gd name="connsiteY4" fmla="*/ 88980 h 162014"/>
                  <a:gd name="connsiteX5" fmla="*/ 127 w 91437"/>
                  <a:gd name="connsiteY5" fmla="*/ 80 h 16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37" h="162014">
                    <a:moveTo>
                      <a:pt x="127" y="80"/>
                    </a:moveTo>
                    <a:cubicBezTo>
                      <a:pt x="-3048" y="2991"/>
                      <a:pt x="53837" y="79455"/>
                      <a:pt x="68389" y="106443"/>
                    </a:cubicBezTo>
                    <a:cubicBezTo>
                      <a:pt x="82941" y="133431"/>
                      <a:pt x="84264" y="161211"/>
                      <a:pt x="87439" y="162005"/>
                    </a:cubicBezTo>
                    <a:cubicBezTo>
                      <a:pt x="90614" y="162799"/>
                      <a:pt x="87439" y="111205"/>
                      <a:pt x="87439" y="111205"/>
                    </a:cubicBezTo>
                    <a:cubicBezTo>
                      <a:pt x="87439" y="99034"/>
                      <a:pt x="96435" y="104061"/>
                      <a:pt x="87439" y="88980"/>
                    </a:cubicBezTo>
                    <a:cubicBezTo>
                      <a:pt x="78443" y="73899"/>
                      <a:pt x="3302" y="-2831"/>
                      <a:pt x="127" y="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12603A60-A360-4F4B-A628-1277B13583D5}"/>
                  </a:ext>
                </a:extLst>
              </p:cNvPr>
              <p:cNvSpPr/>
              <p:nvPr/>
            </p:nvSpPr>
            <p:spPr>
              <a:xfrm>
                <a:off x="6140449" y="3267051"/>
                <a:ext cx="66699" cy="190742"/>
              </a:xfrm>
              <a:custGeom>
                <a:avLst/>
                <a:gdLst>
                  <a:gd name="connsiteX0" fmla="*/ 28576 w 66699"/>
                  <a:gd name="connsiteY0" fmla="*/ 24 h 190742"/>
                  <a:gd name="connsiteX1" fmla="*/ 44451 w 66699"/>
                  <a:gd name="connsiteY1" fmla="*/ 103212 h 190742"/>
                  <a:gd name="connsiteX2" fmla="*/ 1 w 66699"/>
                  <a:gd name="connsiteY2" fmla="*/ 190524 h 190742"/>
                  <a:gd name="connsiteX3" fmla="*/ 46039 w 66699"/>
                  <a:gd name="connsiteY3" fmla="*/ 127024 h 190742"/>
                  <a:gd name="connsiteX4" fmla="*/ 66676 w 66699"/>
                  <a:gd name="connsiteY4" fmla="*/ 93687 h 190742"/>
                  <a:gd name="connsiteX5" fmla="*/ 28576 w 66699"/>
                  <a:gd name="connsiteY5" fmla="*/ 24 h 19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99" h="190742">
                    <a:moveTo>
                      <a:pt x="28576" y="24"/>
                    </a:moveTo>
                    <a:cubicBezTo>
                      <a:pt x="24872" y="1611"/>
                      <a:pt x="49213" y="71462"/>
                      <a:pt x="44451" y="103212"/>
                    </a:cubicBezTo>
                    <a:cubicBezTo>
                      <a:pt x="39689" y="134962"/>
                      <a:pt x="-264" y="186555"/>
                      <a:pt x="1" y="190524"/>
                    </a:cubicBezTo>
                    <a:cubicBezTo>
                      <a:pt x="266" y="194493"/>
                      <a:pt x="34927" y="143164"/>
                      <a:pt x="46039" y="127024"/>
                    </a:cubicBezTo>
                    <a:cubicBezTo>
                      <a:pt x="57152" y="110885"/>
                      <a:pt x="65618" y="114324"/>
                      <a:pt x="66676" y="93687"/>
                    </a:cubicBezTo>
                    <a:cubicBezTo>
                      <a:pt x="67734" y="73050"/>
                      <a:pt x="32280" y="-1563"/>
                      <a:pt x="28576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AD954A10-C270-4A5C-AAB1-C33962991822}"/>
                  </a:ext>
                </a:extLst>
              </p:cNvPr>
              <p:cNvSpPr/>
              <p:nvPr/>
            </p:nvSpPr>
            <p:spPr>
              <a:xfrm>
                <a:off x="5554022" y="3499801"/>
                <a:ext cx="535666" cy="120422"/>
              </a:xfrm>
              <a:custGeom>
                <a:avLst/>
                <a:gdLst>
                  <a:gd name="connsiteX0" fmla="*/ 641 w 535666"/>
                  <a:gd name="connsiteY0" fmla="*/ 46674 h 120422"/>
                  <a:gd name="connsiteX1" fmla="*/ 264166 w 535666"/>
                  <a:gd name="connsiteY1" fmla="*/ 37149 h 120422"/>
                  <a:gd name="connsiteX2" fmla="*/ 345128 w 535666"/>
                  <a:gd name="connsiteY2" fmla="*/ 2224 h 120422"/>
                  <a:gd name="connsiteX3" fmla="*/ 516578 w 535666"/>
                  <a:gd name="connsiteY3" fmla="*/ 108587 h 120422"/>
                  <a:gd name="connsiteX4" fmla="*/ 522928 w 535666"/>
                  <a:gd name="connsiteY4" fmla="*/ 111762 h 120422"/>
                  <a:gd name="connsiteX5" fmla="*/ 440378 w 535666"/>
                  <a:gd name="connsiteY5" fmla="*/ 54612 h 120422"/>
                  <a:gd name="connsiteX6" fmla="*/ 356241 w 535666"/>
                  <a:gd name="connsiteY6" fmla="*/ 30799 h 120422"/>
                  <a:gd name="connsiteX7" fmla="*/ 237178 w 535666"/>
                  <a:gd name="connsiteY7" fmla="*/ 26037 h 120422"/>
                  <a:gd name="connsiteX8" fmla="*/ 191141 w 535666"/>
                  <a:gd name="connsiteY8" fmla="*/ 14924 h 120422"/>
                  <a:gd name="connsiteX9" fmla="*/ 641 w 535666"/>
                  <a:gd name="connsiteY9" fmla="*/ 46674 h 12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666" h="120422">
                    <a:moveTo>
                      <a:pt x="641" y="46674"/>
                    </a:moveTo>
                    <a:cubicBezTo>
                      <a:pt x="12812" y="50378"/>
                      <a:pt x="206752" y="44557"/>
                      <a:pt x="264166" y="37149"/>
                    </a:cubicBezTo>
                    <a:cubicBezTo>
                      <a:pt x="321580" y="29741"/>
                      <a:pt x="303059" y="-9682"/>
                      <a:pt x="345128" y="2224"/>
                    </a:cubicBezTo>
                    <a:cubicBezTo>
                      <a:pt x="387197" y="14130"/>
                      <a:pt x="486945" y="90331"/>
                      <a:pt x="516578" y="108587"/>
                    </a:cubicBezTo>
                    <a:cubicBezTo>
                      <a:pt x="546211" y="126843"/>
                      <a:pt x="535628" y="120758"/>
                      <a:pt x="522928" y="111762"/>
                    </a:cubicBezTo>
                    <a:cubicBezTo>
                      <a:pt x="510228" y="102766"/>
                      <a:pt x="468159" y="68106"/>
                      <a:pt x="440378" y="54612"/>
                    </a:cubicBezTo>
                    <a:cubicBezTo>
                      <a:pt x="412597" y="41118"/>
                      <a:pt x="390108" y="35561"/>
                      <a:pt x="356241" y="30799"/>
                    </a:cubicBezTo>
                    <a:cubicBezTo>
                      <a:pt x="322374" y="26037"/>
                      <a:pt x="264695" y="28683"/>
                      <a:pt x="237178" y="26037"/>
                    </a:cubicBezTo>
                    <a:cubicBezTo>
                      <a:pt x="209661" y="23391"/>
                      <a:pt x="229241" y="10955"/>
                      <a:pt x="191141" y="14924"/>
                    </a:cubicBezTo>
                    <a:cubicBezTo>
                      <a:pt x="153041" y="18893"/>
                      <a:pt x="-11530" y="42970"/>
                      <a:pt x="641" y="466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CADB6A54-27DD-456E-BB35-F9D4D1481595}"/>
                  </a:ext>
                </a:extLst>
              </p:cNvPr>
              <p:cNvSpPr/>
              <p:nvPr/>
            </p:nvSpPr>
            <p:spPr>
              <a:xfrm>
                <a:off x="6011012" y="3530301"/>
                <a:ext cx="593028" cy="58861"/>
              </a:xfrm>
              <a:custGeom>
                <a:avLst/>
                <a:gdLst>
                  <a:gd name="connsiteX0" fmla="*/ 62763 w 593028"/>
                  <a:gd name="connsiteY0" fmla="*/ 57449 h 58861"/>
                  <a:gd name="connsiteX1" fmla="*/ 259613 w 593028"/>
                  <a:gd name="connsiteY1" fmla="*/ 33637 h 58861"/>
                  <a:gd name="connsiteX2" fmla="*/ 242151 w 593028"/>
                  <a:gd name="connsiteY2" fmla="*/ 22524 h 58861"/>
                  <a:gd name="connsiteX3" fmla="*/ 434238 w 593028"/>
                  <a:gd name="connsiteY3" fmla="*/ 25699 h 58861"/>
                  <a:gd name="connsiteX4" fmla="*/ 592988 w 593028"/>
                  <a:gd name="connsiteY4" fmla="*/ 47924 h 58861"/>
                  <a:gd name="connsiteX5" fmla="*/ 448526 w 593028"/>
                  <a:gd name="connsiteY5" fmla="*/ 28874 h 58861"/>
                  <a:gd name="connsiteX6" fmla="*/ 338988 w 593028"/>
                  <a:gd name="connsiteY6" fmla="*/ 28874 h 58861"/>
                  <a:gd name="connsiteX7" fmla="*/ 253263 w 593028"/>
                  <a:gd name="connsiteY7" fmla="*/ 299 h 58861"/>
                  <a:gd name="connsiteX8" fmla="*/ 8788 w 593028"/>
                  <a:gd name="connsiteY8" fmla="*/ 49512 h 58861"/>
                  <a:gd name="connsiteX9" fmla="*/ 62763 w 593028"/>
                  <a:gd name="connsiteY9" fmla="*/ 57449 h 5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028" h="58861">
                    <a:moveTo>
                      <a:pt x="62763" y="57449"/>
                    </a:moveTo>
                    <a:cubicBezTo>
                      <a:pt x="104567" y="54803"/>
                      <a:pt x="229715" y="39458"/>
                      <a:pt x="259613" y="33637"/>
                    </a:cubicBezTo>
                    <a:cubicBezTo>
                      <a:pt x="289511" y="27816"/>
                      <a:pt x="213047" y="23847"/>
                      <a:pt x="242151" y="22524"/>
                    </a:cubicBezTo>
                    <a:cubicBezTo>
                      <a:pt x="271255" y="21201"/>
                      <a:pt x="375765" y="21466"/>
                      <a:pt x="434238" y="25699"/>
                    </a:cubicBezTo>
                    <a:cubicBezTo>
                      <a:pt x="492711" y="29932"/>
                      <a:pt x="590607" y="47395"/>
                      <a:pt x="592988" y="47924"/>
                    </a:cubicBezTo>
                    <a:cubicBezTo>
                      <a:pt x="595369" y="48453"/>
                      <a:pt x="490859" y="32049"/>
                      <a:pt x="448526" y="28874"/>
                    </a:cubicBezTo>
                    <a:cubicBezTo>
                      <a:pt x="406193" y="25699"/>
                      <a:pt x="371532" y="33636"/>
                      <a:pt x="338988" y="28874"/>
                    </a:cubicBezTo>
                    <a:cubicBezTo>
                      <a:pt x="306444" y="24112"/>
                      <a:pt x="308296" y="-3141"/>
                      <a:pt x="253263" y="299"/>
                    </a:cubicBezTo>
                    <a:cubicBezTo>
                      <a:pt x="198230" y="3739"/>
                      <a:pt x="35511" y="39193"/>
                      <a:pt x="8788" y="49512"/>
                    </a:cubicBezTo>
                    <a:cubicBezTo>
                      <a:pt x="-17935" y="59831"/>
                      <a:pt x="20959" y="60095"/>
                      <a:pt x="62763" y="57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432A80B9-5857-4920-AF7B-6246531DF323}"/>
                  </a:ext>
                </a:extLst>
              </p:cNvPr>
              <p:cNvSpPr/>
              <p:nvPr/>
            </p:nvSpPr>
            <p:spPr>
              <a:xfrm>
                <a:off x="5509877" y="3608878"/>
                <a:ext cx="527400" cy="99704"/>
              </a:xfrm>
              <a:custGeom>
                <a:avLst/>
                <a:gdLst>
                  <a:gd name="connsiteX0" fmla="*/ 336 w 527400"/>
                  <a:gd name="connsiteY0" fmla="*/ 2685 h 99704"/>
                  <a:gd name="connsiteX1" fmla="*/ 154323 w 527400"/>
                  <a:gd name="connsiteY1" fmla="*/ 37610 h 99704"/>
                  <a:gd name="connsiteX2" fmla="*/ 338473 w 527400"/>
                  <a:gd name="connsiteY2" fmla="*/ 31260 h 99704"/>
                  <a:gd name="connsiteX3" fmla="*/ 527386 w 527400"/>
                  <a:gd name="connsiteY3" fmla="*/ 99522 h 99704"/>
                  <a:gd name="connsiteX4" fmla="*/ 328948 w 527400"/>
                  <a:gd name="connsiteY4" fmla="*/ 7447 h 99704"/>
                  <a:gd name="connsiteX5" fmla="*/ 222586 w 527400"/>
                  <a:gd name="connsiteY5" fmla="*/ 7447 h 99704"/>
                  <a:gd name="connsiteX6" fmla="*/ 116223 w 527400"/>
                  <a:gd name="connsiteY6" fmla="*/ 23322 h 99704"/>
                  <a:gd name="connsiteX7" fmla="*/ 336 w 527400"/>
                  <a:gd name="connsiteY7" fmla="*/ 2685 h 9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400" h="99704">
                    <a:moveTo>
                      <a:pt x="336" y="2685"/>
                    </a:moveTo>
                    <a:cubicBezTo>
                      <a:pt x="6686" y="5066"/>
                      <a:pt x="97967" y="32848"/>
                      <a:pt x="154323" y="37610"/>
                    </a:cubicBezTo>
                    <a:cubicBezTo>
                      <a:pt x="210679" y="42372"/>
                      <a:pt x="276296" y="20941"/>
                      <a:pt x="338473" y="31260"/>
                    </a:cubicBezTo>
                    <a:cubicBezTo>
                      <a:pt x="400650" y="41579"/>
                      <a:pt x="528974" y="103491"/>
                      <a:pt x="527386" y="99522"/>
                    </a:cubicBezTo>
                    <a:cubicBezTo>
                      <a:pt x="525799" y="95553"/>
                      <a:pt x="379748" y="22793"/>
                      <a:pt x="328948" y="7447"/>
                    </a:cubicBezTo>
                    <a:cubicBezTo>
                      <a:pt x="278148" y="-7899"/>
                      <a:pt x="258040" y="4801"/>
                      <a:pt x="222586" y="7447"/>
                    </a:cubicBezTo>
                    <a:cubicBezTo>
                      <a:pt x="187132" y="10093"/>
                      <a:pt x="153265" y="26232"/>
                      <a:pt x="116223" y="23322"/>
                    </a:cubicBezTo>
                    <a:cubicBezTo>
                      <a:pt x="79181" y="20412"/>
                      <a:pt x="-6014" y="304"/>
                      <a:pt x="336" y="26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2D28410-C507-4C4C-BAFF-87A15650C8DE}"/>
                  </a:ext>
                </a:extLst>
              </p:cNvPr>
              <p:cNvSpPr/>
              <p:nvPr/>
            </p:nvSpPr>
            <p:spPr>
              <a:xfrm>
                <a:off x="6032498" y="3625717"/>
                <a:ext cx="545749" cy="58889"/>
              </a:xfrm>
              <a:custGeom>
                <a:avLst/>
                <a:gdLst>
                  <a:gd name="connsiteX0" fmla="*/ 2 w 545749"/>
                  <a:gd name="connsiteY0" fmla="*/ 41408 h 58889"/>
                  <a:gd name="connsiteX1" fmla="*/ 268290 w 545749"/>
                  <a:gd name="connsiteY1" fmla="*/ 20771 h 58889"/>
                  <a:gd name="connsiteX2" fmla="*/ 539752 w 545749"/>
                  <a:gd name="connsiteY2" fmla="*/ 58871 h 58889"/>
                  <a:gd name="connsiteX3" fmla="*/ 447677 w 545749"/>
                  <a:gd name="connsiteY3" fmla="*/ 25533 h 58889"/>
                  <a:gd name="connsiteX4" fmla="*/ 347665 w 545749"/>
                  <a:gd name="connsiteY4" fmla="*/ 6483 h 58889"/>
                  <a:gd name="connsiteX5" fmla="*/ 273052 w 545749"/>
                  <a:gd name="connsiteY5" fmla="*/ 1721 h 58889"/>
                  <a:gd name="connsiteX6" fmla="*/ 2 w 545749"/>
                  <a:gd name="connsiteY6" fmla="*/ 41408 h 5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749" h="58889">
                    <a:moveTo>
                      <a:pt x="2" y="41408"/>
                    </a:moveTo>
                    <a:cubicBezTo>
                      <a:pt x="-792" y="44583"/>
                      <a:pt x="178332" y="17860"/>
                      <a:pt x="268290" y="20771"/>
                    </a:cubicBezTo>
                    <a:cubicBezTo>
                      <a:pt x="358248" y="23682"/>
                      <a:pt x="509854" y="58077"/>
                      <a:pt x="539752" y="58871"/>
                    </a:cubicBezTo>
                    <a:cubicBezTo>
                      <a:pt x="569650" y="59665"/>
                      <a:pt x="479692" y="34264"/>
                      <a:pt x="447677" y="25533"/>
                    </a:cubicBezTo>
                    <a:cubicBezTo>
                      <a:pt x="415662" y="16802"/>
                      <a:pt x="376769" y="10452"/>
                      <a:pt x="347665" y="6483"/>
                    </a:cubicBezTo>
                    <a:cubicBezTo>
                      <a:pt x="318561" y="2514"/>
                      <a:pt x="327556" y="-2777"/>
                      <a:pt x="273052" y="1721"/>
                    </a:cubicBezTo>
                    <a:cubicBezTo>
                      <a:pt x="218548" y="6219"/>
                      <a:pt x="796" y="38233"/>
                      <a:pt x="2" y="41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115FF91-9E2A-4271-942B-11D44B5B9688}"/>
                  </a:ext>
                </a:extLst>
              </p:cNvPr>
              <p:cNvSpPr/>
              <p:nvPr/>
            </p:nvSpPr>
            <p:spPr>
              <a:xfrm>
                <a:off x="6469049" y="3540876"/>
                <a:ext cx="193814" cy="187631"/>
              </a:xfrm>
              <a:custGeom>
                <a:avLst/>
                <a:gdLst>
                  <a:gd name="connsiteX0" fmla="*/ 14 w 193814"/>
                  <a:gd name="connsiteY0" fmla="*/ 837 h 187631"/>
                  <a:gd name="connsiteX1" fmla="*/ 163526 w 193814"/>
                  <a:gd name="connsiteY1" fmla="*/ 30999 h 187631"/>
                  <a:gd name="connsiteX2" fmla="*/ 187339 w 193814"/>
                  <a:gd name="connsiteY2" fmla="*/ 56399 h 187631"/>
                  <a:gd name="connsiteX3" fmla="*/ 120664 w 193814"/>
                  <a:gd name="connsiteY3" fmla="*/ 134187 h 187631"/>
                  <a:gd name="connsiteX4" fmla="*/ 95264 w 193814"/>
                  <a:gd name="connsiteY4" fmla="*/ 186574 h 187631"/>
                  <a:gd name="connsiteX5" fmla="*/ 188926 w 193814"/>
                  <a:gd name="connsiteY5" fmla="*/ 86562 h 187631"/>
                  <a:gd name="connsiteX6" fmla="*/ 177814 w 193814"/>
                  <a:gd name="connsiteY6" fmla="*/ 19887 h 187631"/>
                  <a:gd name="connsiteX7" fmla="*/ 154001 w 193814"/>
                  <a:gd name="connsiteY7" fmla="*/ 10362 h 187631"/>
                  <a:gd name="connsiteX8" fmla="*/ 14 w 193814"/>
                  <a:gd name="connsiteY8" fmla="*/ 837 h 18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814" h="187631">
                    <a:moveTo>
                      <a:pt x="14" y="837"/>
                    </a:moveTo>
                    <a:cubicBezTo>
                      <a:pt x="1601" y="4276"/>
                      <a:pt x="132305" y="21739"/>
                      <a:pt x="163526" y="30999"/>
                    </a:cubicBezTo>
                    <a:cubicBezTo>
                      <a:pt x="194747" y="40259"/>
                      <a:pt x="194483" y="39201"/>
                      <a:pt x="187339" y="56399"/>
                    </a:cubicBezTo>
                    <a:cubicBezTo>
                      <a:pt x="180195" y="73597"/>
                      <a:pt x="136010" y="112491"/>
                      <a:pt x="120664" y="134187"/>
                    </a:cubicBezTo>
                    <a:cubicBezTo>
                      <a:pt x="105318" y="155883"/>
                      <a:pt x="83887" y="194511"/>
                      <a:pt x="95264" y="186574"/>
                    </a:cubicBezTo>
                    <a:cubicBezTo>
                      <a:pt x="106641" y="178637"/>
                      <a:pt x="175168" y="114343"/>
                      <a:pt x="188926" y="86562"/>
                    </a:cubicBezTo>
                    <a:cubicBezTo>
                      <a:pt x="202684" y="58781"/>
                      <a:pt x="183635" y="32587"/>
                      <a:pt x="177814" y="19887"/>
                    </a:cubicBezTo>
                    <a:cubicBezTo>
                      <a:pt x="171993" y="7187"/>
                      <a:pt x="177284" y="15389"/>
                      <a:pt x="154001" y="10362"/>
                    </a:cubicBezTo>
                    <a:cubicBezTo>
                      <a:pt x="130718" y="5335"/>
                      <a:pt x="-1573" y="-2602"/>
                      <a:pt x="14" y="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D18A3E1-1461-4F29-9E86-90DDBAD76BBA}"/>
                  </a:ext>
                </a:extLst>
              </p:cNvPr>
              <p:cNvSpPr/>
              <p:nvPr/>
            </p:nvSpPr>
            <p:spPr>
              <a:xfrm>
                <a:off x="5691226" y="3699617"/>
                <a:ext cx="277985" cy="139794"/>
              </a:xfrm>
              <a:custGeom>
                <a:avLst/>
                <a:gdLst>
                  <a:gd name="connsiteX0" fmla="*/ 1549 w 277985"/>
                  <a:gd name="connsiteY0" fmla="*/ 2433 h 139794"/>
                  <a:gd name="connsiteX1" fmla="*/ 268249 w 277985"/>
                  <a:gd name="connsiteY1" fmla="*/ 137371 h 139794"/>
                  <a:gd name="connsiteX2" fmla="*/ 214274 w 277985"/>
                  <a:gd name="connsiteY2" fmla="*/ 86571 h 139794"/>
                  <a:gd name="connsiteX3" fmla="*/ 160299 w 277985"/>
                  <a:gd name="connsiteY3" fmla="*/ 53233 h 139794"/>
                  <a:gd name="connsiteX4" fmla="*/ 1549 w 277985"/>
                  <a:gd name="connsiteY4" fmla="*/ 2433 h 13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985" h="139794">
                    <a:moveTo>
                      <a:pt x="1549" y="2433"/>
                    </a:moveTo>
                    <a:cubicBezTo>
                      <a:pt x="19541" y="16456"/>
                      <a:pt x="232795" y="123348"/>
                      <a:pt x="268249" y="137371"/>
                    </a:cubicBezTo>
                    <a:cubicBezTo>
                      <a:pt x="303703" y="151394"/>
                      <a:pt x="232266" y="100594"/>
                      <a:pt x="214274" y="86571"/>
                    </a:cubicBezTo>
                    <a:cubicBezTo>
                      <a:pt x="196282" y="72548"/>
                      <a:pt x="193107" y="67521"/>
                      <a:pt x="160299" y="53233"/>
                    </a:cubicBezTo>
                    <a:cubicBezTo>
                      <a:pt x="127491" y="38946"/>
                      <a:pt x="-16443" y="-11590"/>
                      <a:pt x="1549" y="24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BF1630B4-7EDA-4E17-B16F-1E109317876A}"/>
                  </a:ext>
                </a:extLst>
              </p:cNvPr>
              <p:cNvSpPr/>
              <p:nvPr/>
            </p:nvSpPr>
            <p:spPr>
              <a:xfrm>
                <a:off x="5980033" y="3792877"/>
                <a:ext cx="385475" cy="75862"/>
              </a:xfrm>
              <a:custGeom>
                <a:avLst/>
                <a:gdLst>
                  <a:gd name="connsiteX0" fmla="*/ 80 w 385475"/>
                  <a:gd name="connsiteY0" fmla="*/ 26648 h 75862"/>
                  <a:gd name="connsiteX1" fmla="*/ 168355 w 385475"/>
                  <a:gd name="connsiteY1" fmla="*/ 10773 h 75862"/>
                  <a:gd name="connsiteX2" fmla="*/ 382667 w 385475"/>
                  <a:gd name="connsiteY2" fmla="*/ 75861 h 75862"/>
                  <a:gd name="connsiteX3" fmla="*/ 284242 w 385475"/>
                  <a:gd name="connsiteY3" fmla="*/ 12361 h 75862"/>
                  <a:gd name="connsiteX4" fmla="*/ 188992 w 385475"/>
                  <a:gd name="connsiteY4" fmla="*/ 1248 h 75862"/>
                  <a:gd name="connsiteX5" fmla="*/ 80 w 385475"/>
                  <a:gd name="connsiteY5" fmla="*/ 26648 h 7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475" h="75862">
                    <a:moveTo>
                      <a:pt x="80" y="26648"/>
                    </a:moveTo>
                    <a:cubicBezTo>
                      <a:pt x="-3359" y="28235"/>
                      <a:pt x="104591" y="2571"/>
                      <a:pt x="168355" y="10773"/>
                    </a:cubicBezTo>
                    <a:cubicBezTo>
                      <a:pt x="232119" y="18975"/>
                      <a:pt x="363353" y="75596"/>
                      <a:pt x="382667" y="75861"/>
                    </a:cubicBezTo>
                    <a:cubicBezTo>
                      <a:pt x="401981" y="76126"/>
                      <a:pt x="316521" y="24796"/>
                      <a:pt x="284242" y="12361"/>
                    </a:cubicBezTo>
                    <a:cubicBezTo>
                      <a:pt x="251963" y="-74"/>
                      <a:pt x="237940" y="-1662"/>
                      <a:pt x="188992" y="1248"/>
                    </a:cubicBezTo>
                    <a:cubicBezTo>
                      <a:pt x="140044" y="4158"/>
                      <a:pt x="3519" y="25061"/>
                      <a:pt x="80" y="266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5D4278C7-7226-4AF3-99DC-E44FF0D56532}"/>
                  </a:ext>
                </a:extLst>
              </p:cNvPr>
              <p:cNvSpPr/>
              <p:nvPr/>
            </p:nvSpPr>
            <p:spPr>
              <a:xfrm>
                <a:off x="6373631" y="3701310"/>
                <a:ext cx="156079" cy="162824"/>
              </a:xfrm>
              <a:custGeom>
                <a:avLst/>
                <a:gdLst>
                  <a:gd name="connsiteX0" fmla="*/ 155757 w 156079"/>
                  <a:gd name="connsiteY0" fmla="*/ 8678 h 162824"/>
                  <a:gd name="connsiteX1" fmla="*/ 9707 w 156079"/>
                  <a:gd name="connsiteY1" fmla="*/ 3915 h 162824"/>
                  <a:gd name="connsiteX2" fmla="*/ 44632 w 156079"/>
                  <a:gd name="connsiteY2" fmla="*/ 69003 h 162824"/>
                  <a:gd name="connsiteX3" fmla="*/ 182 w 156079"/>
                  <a:gd name="connsiteY3" fmla="*/ 162665 h 162824"/>
                  <a:gd name="connsiteX4" fmla="*/ 65269 w 156079"/>
                  <a:gd name="connsiteY4" fmla="*/ 45190 h 162824"/>
                  <a:gd name="connsiteX5" fmla="*/ 49394 w 156079"/>
                  <a:gd name="connsiteY5" fmla="*/ 19790 h 162824"/>
                  <a:gd name="connsiteX6" fmla="*/ 155757 w 156079"/>
                  <a:gd name="connsiteY6" fmla="*/ 8678 h 16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079" h="162824">
                    <a:moveTo>
                      <a:pt x="155757" y="8678"/>
                    </a:moveTo>
                    <a:cubicBezTo>
                      <a:pt x="149142" y="6032"/>
                      <a:pt x="28228" y="-6139"/>
                      <a:pt x="9707" y="3915"/>
                    </a:cubicBezTo>
                    <a:cubicBezTo>
                      <a:pt x="-8814" y="13969"/>
                      <a:pt x="46219" y="42545"/>
                      <a:pt x="44632" y="69003"/>
                    </a:cubicBezTo>
                    <a:cubicBezTo>
                      <a:pt x="43044" y="95461"/>
                      <a:pt x="-3257" y="166634"/>
                      <a:pt x="182" y="162665"/>
                    </a:cubicBezTo>
                    <a:cubicBezTo>
                      <a:pt x="3621" y="158696"/>
                      <a:pt x="57067" y="69002"/>
                      <a:pt x="65269" y="45190"/>
                    </a:cubicBezTo>
                    <a:cubicBezTo>
                      <a:pt x="73471" y="21378"/>
                      <a:pt x="33519" y="26404"/>
                      <a:pt x="49394" y="19790"/>
                    </a:cubicBezTo>
                    <a:cubicBezTo>
                      <a:pt x="65269" y="13176"/>
                      <a:pt x="162372" y="11324"/>
                      <a:pt x="155757" y="86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1E86B6DB-B31C-4963-8642-8C3597198A06}"/>
                  </a:ext>
                </a:extLst>
              </p:cNvPr>
              <p:cNvSpPr/>
              <p:nvPr/>
            </p:nvSpPr>
            <p:spPr>
              <a:xfrm>
                <a:off x="6030807" y="3688818"/>
                <a:ext cx="370307" cy="33297"/>
              </a:xfrm>
              <a:custGeom>
                <a:avLst/>
                <a:gdLst>
                  <a:gd name="connsiteX0" fmla="*/ 106 w 370307"/>
                  <a:gd name="connsiteY0" fmla="*/ 32282 h 33297"/>
                  <a:gd name="connsiteX1" fmla="*/ 231881 w 370307"/>
                  <a:gd name="connsiteY1" fmla="*/ 24345 h 33297"/>
                  <a:gd name="connsiteX2" fmla="*/ 369993 w 370307"/>
                  <a:gd name="connsiteY2" fmla="*/ 13232 h 33297"/>
                  <a:gd name="connsiteX3" fmla="*/ 262043 w 370307"/>
                  <a:gd name="connsiteY3" fmla="*/ 532 h 33297"/>
                  <a:gd name="connsiteX4" fmla="*/ 106 w 370307"/>
                  <a:gd name="connsiteY4" fmla="*/ 32282 h 3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307" h="33297">
                    <a:moveTo>
                      <a:pt x="106" y="32282"/>
                    </a:moveTo>
                    <a:cubicBezTo>
                      <a:pt x="-4921" y="36251"/>
                      <a:pt x="170233" y="27520"/>
                      <a:pt x="231881" y="24345"/>
                    </a:cubicBezTo>
                    <a:cubicBezTo>
                      <a:pt x="293529" y="21170"/>
                      <a:pt x="364966" y="17201"/>
                      <a:pt x="369993" y="13232"/>
                    </a:cubicBezTo>
                    <a:cubicBezTo>
                      <a:pt x="375020" y="9263"/>
                      <a:pt x="318928" y="-2643"/>
                      <a:pt x="262043" y="532"/>
                    </a:cubicBezTo>
                    <a:cubicBezTo>
                      <a:pt x="205158" y="3707"/>
                      <a:pt x="5133" y="28313"/>
                      <a:pt x="106" y="322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B81F0F7-1076-4C17-8841-E2B67F39546A}"/>
                  </a:ext>
                </a:extLst>
              </p:cNvPr>
              <p:cNvSpPr/>
              <p:nvPr/>
            </p:nvSpPr>
            <p:spPr>
              <a:xfrm>
                <a:off x="5724171" y="3651922"/>
                <a:ext cx="277037" cy="93167"/>
              </a:xfrm>
              <a:custGeom>
                <a:avLst/>
                <a:gdLst>
                  <a:gd name="connsiteX0" fmla="*/ 354 w 277037"/>
                  <a:gd name="connsiteY0" fmla="*/ 916 h 93167"/>
                  <a:gd name="connsiteX1" fmla="*/ 171804 w 277037"/>
                  <a:gd name="connsiteY1" fmla="*/ 77116 h 93167"/>
                  <a:gd name="connsiteX2" fmla="*/ 276579 w 277037"/>
                  <a:gd name="connsiteY2" fmla="*/ 92991 h 93167"/>
                  <a:gd name="connsiteX3" fmla="*/ 206729 w 277037"/>
                  <a:gd name="connsiteY3" fmla="*/ 72353 h 93167"/>
                  <a:gd name="connsiteX4" fmla="*/ 128942 w 277037"/>
                  <a:gd name="connsiteY4" fmla="*/ 37428 h 93167"/>
                  <a:gd name="connsiteX5" fmla="*/ 354 w 277037"/>
                  <a:gd name="connsiteY5" fmla="*/ 916 h 9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037" h="93167">
                    <a:moveTo>
                      <a:pt x="354" y="916"/>
                    </a:moveTo>
                    <a:cubicBezTo>
                      <a:pt x="7498" y="7531"/>
                      <a:pt x="125766" y="61770"/>
                      <a:pt x="171804" y="77116"/>
                    </a:cubicBezTo>
                    <a:cubicBezTo>
                      <a:pt x="217842" y="92462"/>
                      <a:pt x="270758" y="93785"/>
                      <a:pt x="276579" y="92991"/>
                    </a:cubicBezTo>
                    <a:cubicBezTo>
                      <a:pt x="282400" y="92197"/>
                      <a:pt x="231335" y="81613"/>
                      <a:pt x="206729" y="72353"/>
                    </a:cubicBezTo>
                    <a:cubicBezTo>
                      <a:pt x="182123" y="63093"/>
                      <a:pt x="161750" y="49599"/>
                      <a:pt x="128942" y="37428"/>
                    </a:cubicBezTo>
                    <a:cubicBezTo>
                      <a:pt x="96134" y="25257"/>
                      <a:pt x="-6790" y="-5699"/>
                      <a:pt x="354" y="9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AFC90232-8494-4204-8445-661FED5EC184}"/>
                  </a:ext>
                </a:extLst>
              </p:cNvPr>
              <p:cNvSpPr/>
              <p:nvPr/>
            </p:nvSpPr>
            <p:spPr>
              <a:xfrm>
                <a:off x="5503284" y="3522105"/>
                <a:ext cx="184788" cy="177872"/>
              </a:xfrm>
              <a:custGeom>
                <a:avLst/>
                <a:gdLst>
                  <a:gd name="connsiteX0" fmla="*/ 50849 w 184788"/>
                  <a:gd name="connsiteY0" fmla="*/ 28 h 177872"/>
                  <a:gd name="connsiteX1" fmla="*/ 49 w 184788"/>
                  <a:gd name="connsiteY1" fmla="*/ 69878 h 177872"/>
                  <a:gd name="connsiteX2" fmla="*/ 61433 w 184788"/>
                  <a:gd name="connsiteY2" fmla="*/ 110095 h 177872"/>
                  <a:gd name="connsiteX3" fmla="*/ 173616 w 184788"/>
                  <a:gd name="connsiteY3" fmla="*/ 177828 h 177872"/>
                  <a:gd name="connsiteX4" fmla="*/ 112233 w 184788"/>
                  <a:gd name="connsiteY4" fmla="*/ 99512 h 177872"/>
                  <a:gd name="connsiteX5" fmla="*/ 184199 w 184788"/>
                  <a:gd name="connsiteY5" fmla="*/ 99512 h 177872"/>
                  <a:gd name="connsiteX6" fmla="*/ 63549 w 184788"/>
                  <a:gd name="connsiteY6" fmla="*/ 71995 h 177872"/>
                  <a:gd name="connsiteX7" fmla="*/ 42383 w 184788"/>
                  <a:gd name="connsiteY7" fmla="*/ 61412 h 177872"/>
                  <a:gd name="connsiteX8" fmla="*/ 50849 w 184788"/>
                  <a:gd name="connsiteY8" fmla="*/ 28 h 1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88" h="177872">
                    <a:moveTo>
                      <a:pt x="50849" y="28"/>
                    </a:moveTo>
                    <a:cubicBezTo>
                      <a:pt x="43793" y="1439"/>
                      <a:pt x="-1715" y="51534"/>
                      <a:pt x="49" y="69878"/>
                    </a:cubicBezTo>
                    <a:cubicBezTo>
                      <a:pt x="1813" y="88222"/>
                      <a:pt x="32505" y="92103"/>
                      <a:pt x="61433" y="110095"/>
                    </a:cubicBezTo>
                    <a:cubicBezTo>
                      <a:pt x="90361" y="128087"/>
                      <a:pt x="165149" y="179592"/>
                      <a:pt x="173616" y="177828"/>
                    </a:cubicBezTo>
                    <a:cubicBezTo>
                      <a:pt x="182083" y="176064"/>
                      <a:pt x="110469" y="112564"/>
                      <a:pt x="112233" y="99512"/>
                    </a:cubicBezTo>
                    <a:cubicBezTo>
                      <a:pt x="113997" y="86460"/>
                      <a:pt x="192313" y="104098"/>
                      <a:pt x="184199" y="99512"/>
                    </a:cubicBezTo>
                    <a:cubicBezTo>
                      <a:pt x="176085" y="94926"/>
                      <a:pt x="87185" y="78345"/>
                      <a:pt x="63549" y="71995"/>
                    </a:cubicBezTo>
                    <a:cubicBezTo>
                      <a:pt x="39913" y="65645"/>
                      <a:pt x="44500" y="73054"/>
                      <a:pt x="42383" y="61412"/>
                    </a:cubicBezTo>
                    <a:cubicBezTo>
                      <a:pt x="40266" y="49770"/>
                      <a:pt x="57905" y="-1383"/>
                      <a:pt x="50849" y="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C4D0A48F-A518-4FC7-9BFD-2D0D1CF99033}"/>
                  </a:ext>
                </a:extLst>
              </p:cNvPr>
              <p:cNvSpPr/>
              <p:nvPr/>
            </p:nvSpPr>
            <p:spPr>
              <a:xfrm>
                <a:off x="6497923" y="3566946"/>
                <a:ext cx="152705" cy="104812"/>
              </a:xfrm>
              <a:custGeom>
                <a:avLst/>
                <a:gdLst>
                  <a:gd name="connsiteX0" fmla="*/ 76444 w 152705"/>
                  <a:gd name="connsiteY0" fmla="*/ 8104 h 104812"/>
                  <a:gd name="connsiteX1" fmla="*/ 244 w 152705"/>
                  <a:gd name="connsiteY1" fmla="*/ 77954 h 104812"/>
                  <a:gd name="connsiteX2" fmla="*/ 53160 w 152705"/>
                  <a:gd name="connsiteY2" fmla="*/ 86421 h 104812"/>
                  <a:gd name="connsiteX3" fmla="*/ 80677 w 152705"/>
                  <a:gd name="connsiteY3" fmla="*/ 101237 h 104812"/>
                  <a:gd name="connsiteX4" fmla="*/ 152644 w 152705"/>
                  <a:gd name="connsiteY4" fmla="*/ 12337 h 104812"/>
                  <a:gd name="connsiteX5" fmla="*/ 76444 w 152705"/>
                  <a:gd name="connsiteY5" fmla="*/ 8104 h 10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705" h="104812">
                    <a:moveTo>
                      <a:pt x="76444" y="8104"/>
                    </a:moveTo>
                    <a:cubicBezTo>
                      <a:pt x="51044" y="19040"/>
                      <a:pt x="4125" y="64901"/>
                      <a:pt x="244" y="77954"/>
                    </a:cubicBezTo>
                    <a:cubicBezTo>
                      <a:pt x="-3637" y="91007"/>
                      <a:pt x="39755" y="82541"/>
                      <a:pt x="53160" y="86421"/>
                    </a:cubicBezTo>
                    <a:cubicBezTo>
                      <a:pt x="66565" y="90301"/>
                      <a:pt x="64096" y="113584"/>
                      <a:pt x="80677" y="101237"/>
                    </a:cubicBezTo>
                    <a:cubicBezTo>
                      <a:pt x="97258" y="88890"/>
                      <a:pt x="150527" y="28565"/>
                      <a:pt x="152644" y="12337"/>
                    </a:cubicBezTo>
                    <a:cubicBezTo>
                      <a:pt x="154761" y="-3891"/>
                      <a:pt x="101844" y="-2832"/>
                      <a:pt x="76444" y="810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82424B0-1173-4D5E-8BE4-B8873856546F}"/>
                  </a:ext>
                </a:extLst>
              </p:cNvPr>
              <p:cNvSpPr/>
              <p:nvPr/>
            </p:nvSpPr>
            <p:spPr>
              <a:xfrm>
                <a:off x="5302597" y="752152"/>
                <a:ext cx="1569781" cy="116767"/>
              </a:xfrm>
              <a:custGeom>
                <a:avLst/>
                <a:gdLst>
                  <a:gd name="connsiteX0" fmla="*/ 50453 w 1569781"/>
                  <a:gd name="connsiteY0" fmla="*/ 41598 h 116767"/>
                  <a:gd name="connsiteX1" fmla="*/ 110778 w 1569781"/>
                  <a:gd name="connsiteY1" fmla="*/ 41598 h 116767"/>
                  <a:gd name="connsiteX2" fmla="*/ 552103 w 1569781"/>
                  <a:gd name="connsiteY2" fmla="*/ 114623 h 116767"/>
                  <a:gd name="connsiteX3" fmla="*/ 520353 w 1569781"/>
                  <a:gd name="connsiteY3" fmla="*/ 92398 h 116767"/>
                  <a:gd name="connsiteX4" fmla="*/ 1022003 w 1569781"/>
                  <a:gd name="connsiteY4" fmla="*/ 41598 h 116767"/>
                  <a:gd name="connsiteX5" fmla="*/ 872778 w 1569781"/>
                  <a:gd name="connsiteY5" fmla="*/ 66998 h 116767"/>
                  <a:gd name="connsiteX6" fmla="*/ 1555403 w 1569781"/>
                  <a:gd name="connsiteY6" fmla="*/ 13023 h 116767"/>
                  <a:gd name="connsiteX7" fmla="*/ 1349028 w 1569781"/>
                  <a:gd name="connsiteY7" fmla="*/ 82873 h 116767"/>
                  <a:gd name="connsiteX8" fmla="*/ 1488728 w 1569781"/>
                  <a:gd name="connsiteY8" fmla="*/ 16198 h 116767"/>
                  <a:gd name="connsiteX9" fmla="*/ 1231553 w 1569781"/>
                  <a:gd name="connsiteY9" fmla="*/ 51123 h 116767"/>
                  <a:gd name="connsiteX10" fmla="*/ 1025178 w 1569781"/>
                  <a:gd name="connsiteY10" fmla="*/ 16198 h 116767"/>
                  <a:gd name="connsiteX11" fmla="*/ 679103 w 1569781"/>
                  <a:gd name="connsiteY11" fmla="*/ 76523 h 116767"/>
                  <a:gd name="connsiteX12" fmla="*/ 520353 w 1569781"/>
                  <a:gd name="connsiteY12" fmla="*/ 82873 h 116767"/>
                  <a:gd name="connsiteX13" fmla="*/ 345728 w 1569781"/>
                  <a:gd name="connsiteY13" fmla="*/ 51123 h 116767"/>
                  <a:gd name="connsiteX14" fmla="*/ 15528 w 1569781"/>
                  <a:gd name="connsiteY14" fmla="*/ 323 h 116767"/>
                  <a:gd name="connsiteX15" fmla="*/ 50453 w 1569781"/>
                  <a:gd name="connsiteY15" fmla="*/ 41598 h 11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69781" h="116767">
                    <a:moveTo>
                      <a:pt x="50453" y="41598"/>
                    </a:moveTo>
                    <a:cubicBezTo>
                      <a:pt x="66328" y="48477"/>
                      <a:pt x="27170" y="29427"/>
                      <a:pt x="110778" y="41598"/>
                    </a:cubicBezTo>
                    <a:cubicBezTo>
                      <a:pt x="194386" y="53769"/>
                      <a:pt x="483840" y="106156"/>
                      <a:pt x="552103" y="114623"/>
                    </a:cubicBezTo>
                    <a:cubicBezTo>
                      <a:pt x="620366" y="123090"/>
                      <a:pt x="442036" y="104569"/>
                      <a:pt x="520353" y="92398"/>
                    </a:cubicBezTo>
                    <a:cubicBezTo>
                      <a:pt x="598670" y="80227"/>
                      <a:pt x="963266" y="45831"/>
                      <a:pt x="1022003" y="41598"/>
                    </a:cubicBezTo>
                    <a:cubicBezTo>
                      <a:pt x="1080740" y="37365"/>
                      <a:pt x="783878" y="71761"/>
                      <a:pt x="872778" y="66998"/>
                    </a:cubicBezTo>
                    <a:cubicBezTo>
                      <a:pt x="961678" y="62236"/>
                      <a:pt x="1476028" y="10377"/>
                      <a:pt x="1555403" y="13023"/>
                    </a:cubicBezTo>
                    <a:cubicBezTo>
                      <a:pt x="1634778" y="15669"/>
                      <a:pt x="1360140" y="82344"/>
                      <a:pt x="1349028" y="82873"/>
                    </a:cubicBezTo>
                    <a:cubicBezTo>
                      <a:pt x="1337916" y="83402"/>
                      <a:pt x="1508307" y="21490"/>
                      <a:pt x="1488728" y="16198"/>
                    </a:cubicBezTo>
                    <a:cubicBezTo>
                      <a:pt x="1469149" y="10906"/>
                      <a:pt x="1308811" y="51123"/>
                      <a:pt x="1231553" y="51123"/>
                    </a:cubicBezTo>
                    <a:cubicBezTo>
                      <a:pt x="1154295" y="51123"/>
                      <a:pt x="1117253" y="11965"/>
                      <a:pt x="1025178" y="16198"/>
                    </a:cubicBezTo>
                    <a:cubicBezTo>
                      <a:pt x="933103" y="20431"/>
                      <a:pt x="763240" y="65411"/>
                      <a:pt x="679103" y="76523"/>
                    </a:cubicBezTo>
                    <a:cubicBezTo>
                      <a:pt x="594966" y="87635"/>
                      <a:pt x="575916" y="87106"/>
                      <a:pt x="520353" y="82873"/>
                    </a:cubicBezTo>
                    <a:cubicBezTo>
                      <a:pt x="464790" y="78640"/>
                      <a:pt x="345728" y="51123"/>
                      <a:pt x="345728" y="51123"/>
                    </a:cubicBezTo>
                    <a:lnTo>
                      <a:pt x="15528" y="323"/>
                    </a:lnTo>
                    <a:cubicBezTo>
                      <a:pt x="-28922" y="-3910"/>
                      <a:pt x="34578" y="34719"/>
                      <a:pt x="50453" y="41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B19B7EEB-C375-4C9C-9565-5A4121277BB8}"/>
                  </a:ext>
                </a:extLst>
              </p:cNvPr>
              <p:cNvSpPr/>
              <p:nvPr/>
            </p:nvSpPr>
            <p:spPr>
              <a:xfrm>
                <a:off x="6883182" y="831850"/>
                <a:ext cx="536793" cy="1121910"/>
              </a:xfrm>
              <a:custGeom>
                <a:avLst/>
                <a:gdLst>
                  <a:gd name="connsiteX0" fmla="*/ 218 w 536793"/>
                  <a:gd name="connsiteY0" fmla="*/ 0 h 1121910"/>
                  <a:gd name="connsiteX1" fmla="*/ 320893 w 536793"/>
                  <a:gd name="connsiteY1" fmla="*/ 323850 h 1121910"/>
                  <a:gd name="connsiteX2" fmla="*/ 219293 w 536793"/>
                  <a:gd name="connsiteY2" fmla="*/ 196850 h 1121910"/>
                  <a:gd name="connsiteX3" fmla="*/ 412968 w 536793"/>
                  <a:gd name="connsiteY3" fmla="*/ 558800 h 1121910"/>
                  <a:gd name="connsiteX4" fmla="*/ 489168 w 536793"/>
                  <a:gd name="connsiteY4" fmla="*/ 923925 h 1121910"/>
                  <a:gd name="connsiteX5" fmla="*/ 492343 w 536793"/>
                  <a:gd name="connsiteY5" fmla="*/ 819150 h 1121910"/>
                  <a:gd name="connsiteX6" fmla="*/ 536793 w 536793"/>
                  <a:gd name="connsiteY6" fmla="*/ 1120775 h 1121910"/>
                  <a:gd name="connsiteX7" fmla="*/ 492343 w 536793"/>
                  <a:gd name="connsiteY7" fmla="*/ 908050 h 1121910"/>
                  <a:gd name="connsiteX8" fmla="*/ 428843 w 536793"/>
                  <a:gd name="connsiteY8" fmla="*/ 555625 h 1121910"/>
                  <a:gd name="connsiteX9" fmla="*/ 273268 w 536793"/>
                  <a:gd name="connsiteY9" fmla="*/ 323850 h 1121910"/>
                  <a:gd name="connsiteX10" fmla="*/ 218 w 536793"/>
                  <a:gd name="connsiteY10" fmla="*/ 0 h 11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93" h="1121910">
                    <a:moveTo>
                      <a:pt x="218" y="0"/>
                    </a:moveTo>
                    <a:cubicBezTo>
                      <a:pt x="8155" y="0"/>
                      <a:pt x="284381" y="291042"/>
                      <a:pt x="320893" y="323850"/>
                    </a:cubicBezTo>
                    <a:cubicBezTo>
                      <a:pt x="357406" y="356658"/>
                      <a:pt x="203947" y="157692"/>
                      <a:pt x="219293" y="196850"/>
                    </a:cubicBezTo>
                    <a:cubicBezTo>
                      <a:pt x="234639" y="236008"/>
                      <a:pt x="367989" y="437621"/>
                      <a:pt x="412968" y="558800"/>
                    </a:cubicBezTo>
                    <a:cubicBezTo>
                      <a:pt x="457947" y="679979"/>
                      <a:pt x="475939" y="880533"/>
                      <a:pt x="489168" y="923925"/>
                    </a:cubicBezTo>
                    <a:cubicBezTo>
                      <a:pt x="502397" y="967317"/>
                      <a:pt x="484406" y="786342"/>
                      <a:pt x="492343" y="819150"/>
                    </a:cubicBezTo>
                    <a:cubicBezTo>
                      <a:pt x="500280" y="851958"/>
                      <a:pt x="536793" y="1105958"/>
                      <a:pt x="536793" y="1120775"/>
                    </a:cubicBezTo>
                    <a:cubicBezTo>
                      <a:pt x="536793" y="1135592"/>
                      <a:pt x="510335" y="1002242"/>
                      <a:pt x="492343" y="908050"/>
                    </a:cubicBezTo>
                    <a:cubicBezTo>
                      <a:pt x="474351" y="813858"/>
                      <a:pt x="465356" y="652992"/>
                      <a:pt x="428843" y="555625"/>
                    </a:cubicBezTo>
                    <a:cubicBezTo>
                      <a:pt x="392331" y="458258"/>
                      <a:pt x="343647" y="414867"/>
                      <a:pt x="273268" y="323850"/>
                    </a:cubicBezTo>
                    <a:cubicBezTo>
                      <a:pt x="202889" y="232833"/>
                      <a:pt x="-7719" y="0"/>
                      <a:pt x="21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F8DB81CD-A116-47E8-8245-8EF64F5FF54C}"/>
                  </a:ext>
                </a:extLst>
              </p:cNvPr>
              <p:cNvSpPr/>
              <p:nvPr/>
            </p:nvSpPr>
            <p:spPr>
              <a:xfrm>
                <a:off x="4888851" y="791784"/>
                <a:ext cx="437490" cy="960399"/>
              </a:xfrm>
              <a:custGeom>
                <a:avLst/>
                <a:gdLst>
                  <a:gd name="connsiteX0" fmla="*/ 435624 w 437490"/>
                  <a:gd name="connsiteY0" fmla="*/ 5141 h 960399"/>
                  <a:gd name="connsiteX1" fmla="*/ 124474 w 437490"/>
                  <a:gd name="connsiteY1" fmla="*/ 440116 h 960399"/>
                  <a:gd name="connsiteX2" fmla="*/ 330849 w 437490"/>
                  <a:gd name="connsiteY2" fmla="*/ 122616 h 960399"/>
                  <a:gd name="connsiteX3" fmla="*/ 127649 w 437490"/>
                  <a:gd name="connsiteY3" fmla="*/ 455991 h 960399"/>
                  <a:gd name="connsiteX4" fmla="*/ 6999 w 437490"/>
                  <a:gd name="connsiteY4" fmla="*/ 700466 h 960399"/>
                  <a:gd name="connsiteX5" fmla="*/ 13349 w 437490"/>
                  <a:gd name="connsiteY5" fmla="*/ 954466 h 960399"/>
                  <a:gd name="connsiteX6" fmla="*/ 3824 w 437490"/>
                  <a:gd name="connsiteY6" fmla="*/ 852866 h 960399"/>
                  <a:gd name="connsiteX7" fmla="*/ 64149 w 437490"/>
                  <a:gd name="connsiteY7" fmla="*/ 554416 h 960399"/>
                  <a:gd name="connsiteX8" fmla="*/ 245124 w 437490"/>
                  <a:gd name="connsiteY8" fmla="*/ 224216 h 960399"/>
                  <a:gd name="connsiteX9" fmla="*/ 435624 w 437490"/>
                  <a:gd name="connsiteY9" fmla="*/ 5141 h 96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490" h="960399">
                    <a:moveTo>
                      <a:pt x="435624" y="5141"/>
                    </a:moveTo>
                    <a:cubicBezTo>
                      <a:pt x="415516" y="41124"/>
                      <a:pt x="141936" y="420537"/>
                      <a:pt x="124474" y="440116"/>
                    </a:cubicBezTo>
                    <a:cubicBezTo>
                      <a:pt x="107012" y="459695"/>
                      <a:pt x="330320" y="119970"/>
                      <a:pt x="330849" y="122616"/>
                    </a:cubicBezTo>
                    <a:cubicBezTo>
                      <a:pt x="331378" y="125262"/>
                      <a:pt x="181624" y="359683"/>
                      <a:pt x="127649" y="455991"/>
                    </a:cubicBezTo>
                    <a:cubicBezTo>
                      <a:pt x="73674" y="552299"/>
                      <a:pt x="26049" y="617387"/>
                      <a:pt x="6999" y="700466"/>
                    </a:cubicBezTo>
                    <a:cubicBezTo>
                      <a:pt x="-12051" y="783545"/>
                      <a:pt x="13878" y="929066"/>
                      <a:pt x="13349" y="954466"/>
                    </a:cubicBezTo>
                    <a:cubicBezTo>
                      <a:pt x="12820" y="979866"/>
                      <a:pt x="-4643" y="919541"/>
                      <a:pt x="3824" y="852866"/>
                    </a:cubicBezTo>
                    <a:cubicBezTo>
                      <a:pt x="12291" y="786191"/>
                      <a:pt x="23932" y="659191"/>
                      <a:pt x="64149" y="554416"/>
                    </a:cubicBezTo>
                    <a:cubicBezTo>
                      <a:pt x="104366" y="449641"/>
                      <a:pt x="182153" y="317879"/>
                      <a:pt x="245124" y="224216"/>
                    </a:cubicBezTo>
                    <a:cubicBezTo>
                      <a:pt x="308095" y="130554"/>
                      <a:pt x="455732" y="-30842"/>
                      <a:pt x="435624" y="5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312681C5-0456-4920-933D-8FFB26C28325}"/>
                  </a:ext>
                </a:extLst>
              </p:cNvPr>
              <p:cNvSpPr/>
              <p:nvPr/>
            </p:nvSpPr>
            <p:spPr>
              <a:xfrm>
                <a:off x="4752177" y="1809301"/>
                <a:ext cx="150526" cy="982289"/>
              </a:xfrm>
              <a:custGeom>
                <a:avLst/>
                <a:gdLst>
                  <a:gd name="connsiteX0" fmla="*/ 150023 w 150526"/>
                  <a:gd name="connsiteY0" fmla="*/ 449 h 982289"/>
                  <a:gd name="connsiteX1" fmla="*/ 61123 w 150526"/>
                  <a:gd name="connsiteY1" fmla="*/ 263974 h 982289"/>
                  <a:gd name="connsiteX2" fmla="*/ 99223 w 150526"/>
                  <a:gd name="connsiteY2" fmla="*/ 149674 h 982289"/>
                  <a:gd name="connsiteX3" fmla="*/ 42073 w 150526"/>
                  <a:gd name="connsiteY3" fmla="*/ 336999 h 982289"/>
                  <a:gd name="connsiteX4" fmla="*/ 10323 w 150526"/>
                  <a:gd name="connsiteY4" fmla="*/ 959299 h 982289"/>
                  <a:gd name="connsiteX5" fmla="*/ 23023 w 150526"/>
                  <a:gd name="connsiteY5" fmla="*/ 800549 h 982289"/>
                  <a:gd name="connsiteX6" fmla="*/ 3973 w 150526"/>
                  <a:gd name="connsiteY6" fmla="*/ 346524 h 982289"/>
                  <a:gd name="connsiteX7" fmla="*/ 13498 w 150526"/>
                  <a:gd name="connsiteY7" fmla="*/ 203649 h 982289"/>
                  <a:gd name="connsiteX8" fmla="*/ 150023 w 150526"/>
                  <a:gd name="connsiteY8" fmla="*/ 449 h 98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526" h="982289">
                    <a:moveTo>
                      <a:pt x="150023" y="449"/>
                    </a:moveTo>
                    <a:cubicBezTo>
                      <a:pt x="157960" y="10503"/>
                      <a:pt x="69590" y="239103"/>
                      <a:pt x="61123" y="263974"/>
                    </a:cubicBezTo>
                    <a:cubicBezTo>
                      <a:pt x="52656" y="288845"/>
                      <a:pt x="102398" y="137503"/>
                      <a:pt x="99223" y="149674"/>
                    </a:cubicBezTo>
                    <a:cubicBezTo>
                      <a:pt x="96048" y="161845"/>
                      <a:pt x="56890" y="202062"/>
                      <a:pt x="42073" y="336999"/>
                    </a:cubicBezTo>
                    <a:cubicBezTo>
                      <a:pt x="27256" y="471936"/>
                      <a:pt x="13498" y="882041"/>
                      <a:pt x="10323" y="959299"/>
                    </a:cubicBezTo>
                    <a:cubicBezTo>
                      <a:pt x="7148" y="1036557"/>
                      <a:pt x="24081" y="902678"/>
                      <a:pt x="23023" y="800549"/>
                    </a:cubicBezTo>
                    <a:cubicBezTo>
                      <a:pt x="21965" y="698420"/>
                      <a:pt x="5560" y="446007"/>
                      <a:pt x="3973" y="346524"/>
                    </a:cubicBezTo>
                    <a:cubicBezTo>
                      <a:pt x="2385" y="247041"/>
                      <a:pt x="-8198" y="255507"/>
                      <a:pt x="13498" y="203649"/>
                    </a:cubicBezTo>
                    <a:cubicBezTo>
                      <a:pt x="35194" y="151791"/>
                      <a:pt x="142086" y="-9605"/>
                      <a:pt x="150023" y="4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C500D4F9-B159-4D9A-8462-C0839147A938}"/>
                  </a:ext>
                </a:extLst>
              </p:cNvPr>
              <p:cNvSpPr/>
              <p:nvPr/>
            </p:nvSpPr>
            <p:spPr>
              <a:xfrm>
                <a:off x="4721218" y="2868686"/>
                <a:ext cx="303785" cy="1049691"/>
              </a:xfrm>
              <a:custGeom>
                <a:avLst/>
                <a:gdLst>
                  <a:gd name="connsiteX0" fmla="*/ 9532 w 303785"/>
                  <a:gd name="connsiteY0" fmla="*/ 17389 h 1049691"/>
                  <a:gd name="connsiteX1" fmla="*/ 79382 w 303785"/>
                  <a:gd name="connsiteY1" fmla="*/ 372989 h 1049691"/>
                  <a:gd name="connsiteX2" fmla="*/ 7 w 303785"/>
                  <a:gd name="connsiteY2" fmla="*/ 569839 h 1049691"/>
                  <a:gd name="connsiteX3" fmla="*/ 76207 w 303785"/>
                  <a:gd name="connsiteY3" fmla="*/ 741289 h 1049691"/>
                  <a:gd name="connsiteX4" fmla="*/ 301632 w 303785"/>
                  <a:gd name="connsiteY4" fmla="*/ 1046089 h 1049691"/>
                  <a:gd name="connsiteX5" fmla="*/ 180982 w 303785"/>
                  <a:gd name="connsiteY5" fmla="*/ 890514 h 1049691"/>
                  <a:gd name="connsiteX6" fmla="*/ 31757 w 303785"/>
                  <a:gd name="connsiteY6" fmla="*/ 620639 h 1049691"/>
                  <a:gd name="connsiteX7" fmla="*/ 31757 w 303785"/>
                  <a:gd name="connsiteY7" fmla="*/ 334889 h 1049691"/>
                  <a:gd name="connsiteX8" fmla="*/ 15882 w 303785"/>
                  <a:gd name="connsiteY8" fmla="*/ 80889 h 1049691"/>
                  <a:gd name="connsiteX9" fmla="*/ 9532 w 303785"/>
                  <a:gd name="connsiteY9" fmla="*/ 17389 h 104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785" h="1049691">
                    <a:moveTo>
                      <a:pt x="9532" y="17389"/>
                    </a:moveTo>
                    <a:cubicBezTo>
                      <a:pt x="20115" y="66072"/>
                      <a:pt x="80970" y="280914"/>
                      <a:pt x="79382" y="372989"/>
                    </a:cubicBezTo>
                    <a:cubicBezTo>
                      <a:pt x="77795" y="465064"/>
                      <a:pt x="536" y="508456"/>
                      <a:pt x="7" y="569839"/>
                    </a:cubicBezTo>
                    <a:cubicBezTo>
                      <a:pt x="-522" y="631222"/>
                      <a:pt x="25936" y="661914"/>
                      <a:pt x="76207" y="741289"/>
                    </a:cubicBezTo>
                    <a:cubicBezTo>
                      <a:pt x="126478" y="820664"/>
                      <a:pt x="301632" y="1046089"/>
                      <a:pt x="301632" y="1046089"/>
                    </a:cubicBezTo>
                    <a:cubicBezTo>
                      <a:pt x="319094" y="1070960"/>
                      <a:pt x="225961" y="961422"/>
                      <a:pt x="180982" y="890514"/>
                    </a:cubicBezTo>
                    <a:cubicBezTo>
                      <a:pt x="136003" y="819606"/>
                      <a:pt x="56628" y="713243"/>
                      <a:pt x="31757" y="620639"/>
                    </a:cubicBezTo>
                    <a:cubicBezTo>
                      <a:pt x="6886" y="528035"/>
                      <a:pt x="34403" y="424847"/>
                      <a:pt x="31757" y="334889"/>
                    </a:cubicBezTo>
                    <a:cubicBezTo>
                      <a:pt x="29111" y="244931"/>
                      <a:pt x="18528" y="129043"/>
                      <a:pt x="15882" y="80889"/>
                    </a:cubicBezTo>
                    <a:cubicBezTo>
                      <a:pt x="13236" y="32735"/>
                      <a:pt x="-1051" y="-31294"/>
                      <a:pt x="9532" y="173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67CEC6DF-08EF-4F5E-9D6B-6B041FABD585}"/>
                  </a:ext>
                </a:extLst>
              </p:cNvPr>
              <p:cNvSpPr/>
              <p:nvPr/>
            </p:nvSpPr>
            <p:spPr>
              <a:xfrm>
                <a:off x="7409239" y="1985194"/>
                <a:ext cx="125214" cy="1002534"/>
              </a:xfrm>
              <a:custGeom>
                <a:avLst/>
                <a:gdLst>
                  <a:gd name="connsiteX0" fmla="*/ 1211 w 125214"/>
                  <a:gd name="connsiteY0" fmla="*/ 2356 h 1002534"/>
                  <a:gd name="connsiteX1" fmla="*/ 96461 w 125214"/>
                  <a:gd name="connsiteY1" fmla="*/ 516706 h 1002534"/>
                  <a:gd name="connsiteX2" fmla="*/ 64711 w 125214"/>
                  <a:gd name="connsiteY2" fmla="*/ 284931 h 1002534"/>
                  <a:gd name="connsiteX3" fmla="*/ 115511 w 125214"/>
                  <a:gd name="connsiteY3" fmla="*/ 821506 h 1002534"/>
                  <a:gd name="connsiteX4" fmla="*/ 125036 w 125214"/>
                  <a:gd name="connsiteY4" fmla="*/ 1002481 h 1002534"/>
                  <a:gd name="connsiteX5" fmla="*/ 112336 w 125214"/>
                  <a:gd name="connsiteY5" fmla="*/ 834206 h 1002534"/>
                  <a:gd name="connsiteX6" fmla="*/ 48836 w 125214"/>
                  <a:gd name="connsiteY6" fmla="*/ 345256 h 1002534"/>
                  <a:gd name="connsiteX7" fmla="*/ 1211 w 125214"/>
                  <a:gd name="connsiteY7" fmla="*/ 2356 h 100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214" h="1002534">
                    <a:moveTo>
                      <a:pt x="1211" y="2356"/>
                    </a:moveTo>
                    <a:cubicBezTo>
                      <a:pt x="9149" y="30931"/>
                      <a:pt x="85878" y="469610"/>
                      <a:pt x="96461" y="516706"/>
                    </a:cubicBezTo>
                    <a:cubicBezTo>
                      <a:pt x="107044" y="563802"/>
                      <a:pt x="61536" y="234131"/>
                      <a:pt x="64711" y="284931"/>
                    </a:cubicBezTo>
                    <a:cubicBezTo>
                      <a:pt x="67886" y="335731"/>
                      <a:pt x="105457" y="701914"/>
                      <a:pt x="115511" y="821506"/>
                    </a:cubicBezTo>
                    <a:cubicBezTo>
                      <a:pt x="125565" y="941098"/>
                      <a:pt x="125565" y="1000364"/>
                      <a:pt x="125036" y="1002481"/>
                    </a:cubicBezTo>
                    <a:cubicBezTo>
                      <a:pt x="124507" y="1004598"/>
                      <a:pt x="125036" y="943743"/>
                      <a:pt x="112336" y="834206"/>
                    </a:cubicBezTo>
                    <a:cubicBezTo>
                      <a:pt x="99636" y="724669"/>
                      <a:pt x="71590" y="478606"/>
                      <a:pt x="48836" y="345256"/>
                    </a:cubicBezTo>
                    <a:cubicBezTo>
                      <a:pt x="26082" y="211906"/>
                      <a:pt x="-6727" y="-26219"/>
                      <a:pt x="1211" y="23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CAC4999-B180-4DA3-9D76-69F060E405E5}"/>
                  </a:ext>
                </a:extLst>
              </p:cNvPr>
              <p:cNvSpPr/>
              <p:nvPr/>
            </p:nvSpPr>
            <p:spPr>
              <a:xfrm>
                <a:off x="7140552" y="2917445"/>
                <a:ext cx="439208" cy="1029193"/>
              </a:xfrm>
              <a:custGeom>
                <a:avLst/>
                <a:gdLst>
                  <a:gd name="connsiteX0" fmla="*/ 438173 w 439208"/>
                  <a:gd name="connsiteY0" fmla="*/ 380 h 1029193"/>
                  <a:gd name="connsiteX1" fmla="*/ 368323 w 439208"/>
                  <a:gd name="connsiteY1" fmla="*/ 409955 h 1029193"/>
                  <a:gd name="connsiteX2" fmla="*/ 276248 w 439208"/>
                  <a:gd name="connsiteY2" fmla="*/ 679830 h 1029193"/>
                  <a:gd name="connsiteX3" fmla="*/ 23 w 439208"/>
                  <a:gd name="connsiteY3" fmla="*/ 1029080 h 1029193"/>
                  <a:gd name="connsiteX4" fmla="*/ 292123 w 439208"/>
                  <a:gd name="connsiteY4" fmla="*/ 717930 h 1029193"/>
                  <a:gd name="connsiteX5" fmla="*/ 279423 w 439208"/>
                  <a:gd name="connsiteY5" fmla="*/ 698880 h 1029193"/>
                  <a:gd name="connsiteX6" fmla="*/ 314348 w 439208"/>
                  <a:gd name="connsiteY6" fmla="*/ 486155 h 1029193"/>
                  <a:gd name="connsiteX7" fmla="*/ 438173 w 439208"/>
                  <a:gd name="connsiteY7" fmla="*/ 380 h 102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208" h="1029193">
                    <a:moveTo>
                      <a:pt x="438173" y="380"/>
                    </a:moveTo>
                    <a:cubicBezTo>
                      <a:pt x="447169" y="-12320"/>
                      <a:pt x="395310" y="296713"/>
                      <a:pt x="368323" y="409955"/>
                    </a:cubicBezTo>
                    <a:cubicBezTo>
                      <a:pt x="341335" y="523197"/>
                      <a:pt x="337631" y="576643"/>
                      <a:pt x="276248" y="679830"/>
                    </a:cubicBezTo>
                    <a:cubicBezTo>
                      <a:pt x="214865" y="783017"/>
                      <a:pt x="-2623" y="1022730"/>
                      <a:pt x="23" y="1029080"/>
                    </a:cubicBezTo>
                    <a:cubicBezTo>
                      <a:pt x="2669" y="1035430"/>
                      <a:pt x="245556" y="772963"/>
                      <a:pt x="292123" y="717930"/>
                    </a:cubicBezTo>
                    <a:cubicBezTo>
                      <a:pt x="338690" y="662897"/>
                      <a:pt x="275719" y="737509"/>
                      <a:pt x="279423" y="698880"/>
                    </a:cubicBezTo>
                    <a:cubicBezTo>
                      <a:pt x="283127" y="660251"/>
                      <a:pt x="286302" y="596751"/>
                      <a:pt x="314348" y="486155"/>
                    </a:cubicBezTo>
                    <a:cubicBezTo>
                      <a:pt x="342394" y="375559"/>
                      <a:pt x="429177" y="13080"/>
                      <a:pt x="438173" y="3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92FC99D9-A798-4C83-8FDF-33BC25713F36}"/>
                  </a:ext>
                </a:extLst>
              </p:cNvPr>
              <p:cNvSpPr/>
              <p:nvPr/>
            </p:nvSpPr>
            <p:spPr>
              <a:xfrm>
                <a:off x="6880222" y="3902075"/>
                <a:ext cx="250828" cy="212819"/>
              </a:xfrm>
              <a:custGeom>
                <a:avLst/>
                <a:gdLst>
                  <a:gd name="connsiteX0" fmla="*/ 250828 w 250828"/>
                  <a:gd name="connsiteY0" fmla="*/ 0 h 212819"/>
                  <a:gd name="connsiteX1" fmla="*/ 3 w 250828"/>
                  <a:gd name="connsiteY1" fmla="*/ 212725 h 212819"/>
                  <a:gd name="connsiteX2" fmla="*/ 250828 w 250828"/>
                  <a:gd name="connsiteY2" fmla="*/ 0 h 21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828" h="212819">
                    <a:moveTo>
                      <a:pt x="250828" y="0"/>
                    </a:moveTo>
                    <a:cubicBezTo>
                      <a:pt x="250828" y="0"/>
                      <a:pt x="1061" y="207434"/>
                      <a:pt x="3" y="212725"/>
                    </a:cubicBezTo>
                    <a:cubicBezTo>
                      <a:pt x="-1055" y="218016"/>
                      <a:pt x="250828" y="0"/>
                      <a:pt x="25082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BCF007A9-E22C-4420-BAF3-3446AFBD5C75}"/>
                  </a:ext>
                </a:extLst>
              </p:cNvPr>
              <p:cNvSpPr/>
              <p:nvPr/>
            </p:nvSpPr>
            <p:spPr>
              <a:xfrm>
                <a:off x="5957894" y="3963239"/>
                <a:ext cx="924855" cy="462738"/>
              </a:xfrm>
              <a:custGeom>
                <a:avLst/>
                <a:gdLst>
                  <a:gd name="connsiteX0" fmla="*/ 855656 w 924855"/>
                  <a:gd name="connsiteY0" fmla="*/ 27736 h 462738"/>
                  <a:gd name="connsiteX1" fmla="*/ 617531 w 924855"/>
                  <a:gd name="connsiteY1" fmla="*/ 291261 h 462738"/>
                  <a:gd name="connsiteX2" fmla="*/ 331781 w 924855"/>
                  <a:gd name="connsiteY2" fmla="*/ 418261 h 462738"/>
                  <a:gd name="connsiteX3" fmla="*/ 1581 w 924855"/>
                  <a:gd name="connsiteY3" fmla="*/ 462711 h 462738"/>
                  <a:gd name="connsiteX4" fmla="*/ 474656 w 924855"/>
                  <a:gd name="connsiteY4" fmla="*/ 424611 h 462738"/>
                  <a:gd name="connsiteX5" fmla="*/ 481006 w 924855"/>
                  <a:gd name="connsiteY5" fmla="*/ 408736 h 462738"/>
                  <a:gd name="connsiteX6" fmla="*/ 636581 w 924855"/>
                  <a:gd name="connsiteY6" fmla="*/ 297611 h 462738"/>
                  <a:gd name="connsiteX7" fmla="*/ 909631 w 924855"/>
                  <a:gd name="connsiteY7" fmla="*/ 37261 h 462738"/>
                  <a:gd name="connsiteX8" fmla="*/ 855656 w 924855"/>
                  <a:gd name="connsiteY8" fmla="*/ 27736 h 46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4855" h="462738">
                    <a:moveTo>
                      <a:pt x="855656" y="27736"/>
                    </a:moveTo>
                    <a:cubicBezTo>
                      <a:pt x="806973" y="70069"/>
                      <a:pt x="704843" y="226174"/>
                      <a:pt x="617531" y="291261"/>
                    </a:cubicBezTo>
                    <a:cubicBezTo>
                      <a:pt x="530219" y="356348"/>
                      <a:pt x="434439" y="389686"/>
                      <a:pt x="331781" y="418261"/>
                    </a:cubicBezTo>
                    <a:cubicBezTo>
                      <a:pt x="229123" y="446836"/>
                      <a:pt x="-22231" y="461653"/>
                      <a:pt x="1581" y="462711"/>
                    </a:cubicBezTo>
                    <a:cubicBezTo>
                      <a:pt x="25393" y="463769"/>
                      <a:pt x="394752" y="433607"/>
                      <a:pt x="474656" y="424611"/>
                    </a:cubicBezTo>
                    <a:cubicBezTo>
                      <a:pt x="554560" y="415615"/>
                      <a:pt x="454018" y="429903"/>
                      <a:pt x="481006" y="408736"/>
                    </a:cubicBezTo>
                    <a:cubicBezTo>
                      <a:pt x="507993" y="387569"/>
                      <a:pt x="565143" y="359524"/>
                      <a:pt x="636581" y="297611"/>
                    </a:cubicBezTo>
                    <a:cubicBezTo>
                      <a:pt x="708019" y="235698"/>
                      <a:pt x="869944" y="80653"/>
                      <a:pt x="909631" y="37261"/>
                    </a:cubicBezTo>
                    <a:cubicBezTo>
                      <a:pt x="949319" y="-6131"/>
                      <a:pt x="904339" y="-14597"/>
                      <a:pt x="855656" y="277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4C5A82F6-6484-4B3E-94F9-4056F9954314}"/>
                  </a:ext>
                </a:extLst>
              </p:cNvPr>
              <p:cNvSpPr/>
              <p:nvPr/>
            </p:nvSpPr>
            <p:spPr>
              <a:xfrm>
                <a:off x="5079416" y="3939148"/>
                <a:ext cx="353519" cy="189012"/>
              </a:xfrm>
              <a:custGeom>
                <a:avLst/>
                <a:gdLst>
                  <a:gd name="connsiteX0" fmla="*/ 6934 w 353519"/>
                  <a:gd name="connsiteY0" fmla="*/ 1027 h 189012"/>
                  <a:gd name="connsiteX1" fmla="*/ 349834 w 353519"/>
                  <a:gd name="connsiteY1" fmla="*/ 185177 h 189012"/>
                  <a:gd name="connsiteX2" fmla="*/ 184734 w 353519"/>
                  <a:gd name="connsiteY2" fmla="*/ 124852 h 189012"/>
                  <a:gd name="connsiteX3" fmla="*/ 127584 w 353519"/>
                  <a:gd name="connsiteY3" fmla="*/ 112152 h 189012"/>
                  <a:gd name="connsiteX4" fmla="*/ 6934 w 353519"/>
                  <a:gd name="connsiteY4" fmla="*/ 1027 h 18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519" h="189012">
                    <a:moveTo>
                      <a:pt x="6934" y="1027"/>
                    </a:moveTo>
                    <a:cubicBezTo>
                      <a:pt x="43975" y="13198"/>
                      <a:pt x="320201" y="164540"/>
                      <a:pt x="349834" y="185177"/>
                    </a:cubicBezTo>
                    <a:cubicBezTo>
                      <a:pt x="379467" y="205814"/>
                      <a:pt x="221775" y="137023"/>
                      <a:pt x="184734" y="124852"/>
                    </a:cubicBezTo>
                    <a:cubicBezTo>
                      <a:pt x="147693" y="112681"/>
                      <a:pt x="163567" y="135964"/>
                      <a:pt x="127584" y="112152"/>
                    </a:cubicBezTo>
                    <a:cubicBezTo>
                      <a:pt x="91601" y="88340"/>
                      <a:pt x="-30107" y="-11144"/>
                      <a:pt x="6934" y="10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B9A2B2F1-9062-4F4B-8591-7A80CBDC171F}"/>
                  </a:ext>
                </a:extLst>
              </p:cNvPr>
              <p:cNvSpPr/>
              <p:nvPr/>
            </p:nvSpPr>
            <p:spPr>
              <a:xfrm>
                <a:off x="5355691" y="4099728"/>
                <a:ext cx="816646" cy="351950"/>
              </a:xfrm>
              <a:custGeom>
                <a:avLst/>
                <a:gdLst>
                  <a:gd name="connsiteX0" fmla="*/ 6884 w 816646"/>
                  <a:gd name="connsiteY0" fmla="*/ 21422 h 351950"/>
                  <a:gd name="connsiteX1" fmla="*/ 73559 w 816646"/>
                  <a:gd name="connsiteY1" fmla="*/ 34122 h 351950"/>
                  <a:gd name="connsiteX2" fmla="*/ 311684 w 816646"/>
                  <a:gd name="connsiteY2" fmla="*/ 281772 h 351950"/>
                  <a:gd name="connsiteX3" fmla="*/ 486309 w 816646"/>
                  <a:gd name="connsiteY3" fmla="*/ 310347 h 351950"/>
                  <a:gd name="connsiteX4" fmla="*/ 816509 w 816646"/>
                  <a:gd name="connsiteY4" fmla="*/ 351622 h 351950"/>
                  <a:gd name="connsiteX5" fmla="*/ 445034 w 816646"/>
                  <a:gd name="connsiteY5" fmla="*/ 323047 h 351950"/>
                  <a:gd name="connsiteX6" fmla="*/ 213259 w 816646"/>
                  <a:gd name="connsiteY6" fmla="*/ 215097 h 351950"/>
                  <a:gd name="connsiteX7" fmla="*/ 6884 w 816646"/>
                  <a:gd name="connsiteY7" fmla="*/ 21422 h 35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6646" h="351950">
                    <a:moveTo>
                      <a:pt x="6884" y="21422"/>
                    </a:moveTo>
                    <a:cubicBezTo>
                      <a:pt x="-16399" y="-8740"/>
                      <a:pt x="22759" y="-9270"/>
                      <a:pt x="73559" y="34122"/>
                    </a:cubicBezTo>
                    <a:cubicBezTo>
                      <a:pt x="124359" y="77514"/>
                      <a:pt x="242892" y="235735"/>
                      <a:pt x="311684" y="281772"/>
                    </a:cubicBezTo>
                    <a:cubicBezTo>
                      <a:pt x="380476" y="327809"/>
                      <a:pt x="402172" y="298705"/>
                      <a:pt x="486309" y="310347"/>
                    </a:cubicBezTo>
                    <a:cubicBezTo>
                      <a:pt x="570447" y="321989"/>
                      <a:pt x="823388" y="349505"/>
                      <a:pt x="816509" y="351622"/>
                    </a:cubicBezTo>
                    <a:cubicBezTo>
                      <a:pt x="809630" y="353739"/>
                      <a:pt x="545576" y="345801"/>
                      <a:pt x="445034" y="323047"/>
                    </a:cubicBezTo>
                    <a:cubicBezTo>
                      <a:pt x="344492" y="300293"/>
                      <a:pt x="286813" y="271189"/>
                      <a:pt x="213259" y="215097"/>
                    </a:cubicBezTo>
                    <a:cubicBezTo>
                      <a:pt x="139705" y="159005"/>
                      <a:pt x="30167" y="51584"/>
                      <a:pt x="6884" y="214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AAAF51F4-262F-4B88-98B6-31DBFD6ECFB0}"/>
                  </a:ext>
                </a:extLst>
              </p:cNvPr>
              <p:cNvSpPr/>
              <p:nvPr/>
            </p:nvSpPr>
            <p:spPr>
              <a:xfrm>
                <a:off x="4645025" y="2260413"/>
                <a:ext cx="126767" cy="571770"/>
              </a:xfrm>
              <a:custGeom>
                <a:avLst/>
                <a:gdLst>
                  <a:gd name="connsiteX0" fmla="*/ 0 w 126767"/>
                  <a:gd name="connsiteY0" fmla="*/ 187 h 571770"/>
                  <a:gd name="connsiteX1" fmla="*/ 28575 w 126767"/>
                  <a:gd name="connsiteY1" fmla="*/ 304987 h 571770"/>
                  <a:gd name="connsiteX2" fmla="*/ 34925 w 126767"/>
                  <a:gd name="connsiteY2" fmla="*/ 546287 h 571770"/>
                  <a:gd name="connsiteX3" fmla="*/ 82550 w 126767"/>
                  <a:gd name="connsiteY3" fmla="*/ 273237 h 571770"/>
                  <a:gd name="connsiteX4" fmla="*/ 123825 w 126767"/>
                  <a:gd name="connsiteY4" fmla="*/ 571687 h 571770"/>
                  <a:gd name="connsiteX5" fmla="*/ 117475 w 126767"/>
                  <a:gd name="connsiteY5" fmla="*/ 301812 h 571770"/>
                  <a:gd name="connsiteX6" fmla="*/ 69850 w 126767"/>
                  <a:gd name="connsiteY6" fmla="*/ 120837 h 571770"/>
                  <a:gd name="connsiteX7" fmla="*/ 28575 w 126767"/>
                  <a:gd name="connsiteY7" fmla="*/ 257362 h 571770"/>
                  <a:gd name="connsiteX8" fmla="*/ 0 w 126767"/>
                  <a:gd name="connsiteY8" fmla="*/ 187 h 57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67" h="571770">
                    <a:moveTo>
                      <a:pt x="0" y="187"/>
                    </a:moveTo>
                    <a:cubicBezTo>
                      <a:pt x="0" y="8124"/>
                      <a:pt x="22754" y="213971"/>
                      <a:pt x="28575" y="304987"/>
                    </a:cubicBezTo>
                    <a:cubicBezTo>
                      <a:pt x="34396" y="396003"/>
                      <a:pt x="25929" y="551579"/>
                      <a:pt x="34925" y="546287"/>
                    </a:cubicBezTo>
                    <a:cubicBezTo>
                      <a:pt x="43921" y="540995"/>
                      <a:pt x="67733" y="269004"/>
                      <a:pt x="82550" y="273237"/>
                    </a:cubicBezTo>
                    <a:cubicBezTo>
                      <a:pt x="97367" y="277470"/>
                      <a:pt x="118004" y="566925"/>
                      <a:pt x="123825" y="571687"/>
                    </a:cubicBezTo>
                    <a:cubicBezTo>
                      <a:pt x="129646" y="576449"/>
                      <a:pt x="126471" y="376954"/>
                      <a:pt x="117475" y="301812"/>
                    </a:cubicBezTo>
                    <a:cubicBezTo>
                      <a:pt x="108479" y="226670"/>
                      <a:pt x="84667" y="128245"/>
                      <a:pt x="69850" y="120837"/>
                    </a:cubicBezTo>
                    <a:cubicBezTo>
                      <a:pt x="55033" y="113429"/>
                      <a:pt x="37571" y="275354"/>
                      <a:pt x="28575" y="257362"/>
                    </a:cubicBezTo>
                    <a:cubicBezTo>
                      <a:pt x="19579" y="239370"/>
                      <a:pt x="0" y="-7750"/>
                      <a:pt x="0" y="1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85452833-BE13-4F13-B762-01EA721719C7}"/>
                  </a:ext>
                </a:extLst>
              </p:cNvPr>
              <p:cNvSpPr/>
              <p:nvPr/>
            </p:nvSpPr>
            <p:spPr>
              <a:xfrm>
                <a:off x="4513551" y="2241199"/>
                <a:ext cx="204509" cy="1122092"/>
              </a:xfrm>
              <a:custGeom>
                <a:avLst/>
                <a:gdLst>
                  <a:gd name="connsiteX0" fmla="*/ 204499 w 204509"/>
                  <a:gd name="connsiteY0" fmla="*/ 143226 h 1122092"/>
                  <a:gd name="connsiteX1" fmla="*/ 90199 w 204509"/>
                  <a:gd name="connsiteY1" fmla="*/ 3526 h 1122092"/>
                  <a:gd name="connsiteX2" fmla="*/ 7649 w 204509"/>
                  <a:gd name="connsiteY2" fmla="*/ 60676 h 1122092"/>
                  <a:gd name="connsiteX3" fmla="*/ 10824 w 204509"/>
                  <a:gd name="connsiteY3" fmla="*/ 260701 h 1122092"/>
                  <a:gd name="connsiteX4" fmla="*/ 71149 w 204509"/>
                  <a:gd name="connsiteY4" fmla="*/ 394051 h 1122092"/>
                  <a:gd name="connsiteX5" fmla="*/ 99724 w 204509"/>
                  <a:gd name="connsiteY5" fmla="*/ 565501 h 1122092"/>
                  <a:gd name="connsiteX6" fmla="*/ 153699 w 204509"/>
                  <a:gd name="connsiteY6" fmla="*/ 911576 h 1122092"/>
                  <a:gd name="connsiteX7" fmla="*/ 102899 w 204509"/>
                  <a:gd name="connsiteY7" fmla="*/ 997301 h 1122092"/>
                  <a:gd name="connsiteX8" fmla="*/ 13999 w 204509"/>
                  <a:gd name="connsiteY8" fmla="*/ 1054451 h 1122092"/>
                  <a:gd name="connsiteX9" fmla="*/ 150524 w 204509"/>
                  <a:gd name="connsiteY9" fmla="*/ 1121126 h 1122092"/>
                  <a:gd name="connsiteX10" fmla="*/ 99724 w 204509"/>
                  <a:gd name="connsiteY10" fmla="*/ 1070326 h 1122092"/>
                  <a:gd name="connsiteX11" fmla="*/ 150524 w 204509"/>
                  <a:gd name="connsiteY11" fmla="*/ 794101 h 1122092"/>
                  <a:gd name="connsiteX12" fmla="*/ 33049 w 204509"/>
                  <a:gd name="connsiteY12" fmla="*/ 340076 h 1122092"/>
                  <a:gd name="connsiteX13" fmla="*/ 36224 w 204509"/>
                  <a:gd name="connsiteY13" fmla="*/ 95601 h 1122092"/>
                  <a:gd name="connsiteX14" fmla="*/ 83849 w 204509"/>
                  <a:gd name="connsiteY14" fmla="*/ 73376 h 1122092"/>
                  <a:gd name="connsiteX15" fmla="*/ 204499 w 204509"/>
                  <a:gd name="connsiteY15" fmla="*/ 143226 h 112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509" h="1122092">
                    <a:moveTo>
                      <a:pt x="204499" y="143226"/>
                    </a:moveTo>
                    <a:cubicBezTo>
                      <a:pt x="205557" y="131584"/>
                      <a:pt x="123007" y="17284"/>
                      <a:pt x="90199" y="3526"/>
                    </a:cubicBezTo>
                    <a:cubicBezTo>
                      <a:pt x="57391" y="-10232"/>
                      <a:pt x="20878" y="17814"/>
                      <a:pt x="7649" y="60676"/>
                    </a:cubicBezTo>
                    <a:cubicBezTo>
                      <a:pt x="-5580" y="103538"/>
                      <a:pt x="241" y="205139"/>
                      <a:pt x="10824" y="260701"/>
                    </a:cubicBezTo>
                    <a:cubicBezTo>
                      <a:pt x="21407" y="316264"/>
                      <a:pt x="56332" y="343251"/>
                      <a:pt x="71149" y="394051"/>
                    </a:cubicBezTo>
                    <a:cubicBezTo>
                      <a:pt x="85966" y="444851"/>
                      <a:pt x="85966" y="479247"/>
                      <a:pt x="99724" y="565501"/>
                    </a:cubicBezTo>
                    <a:cubicBezTo>
                      <a:pt x="113482" y="651755"/>
                      <a:pt x="153170" y="839609"/>
                      <a:pt x="153699" y="911576"/>
                    </a:cubicBezTo>
                    <a:cubicBezTo>
                      <a:pt x="154228" y="983543"/>
                      <a:pt x="126182" y="973489"/>
                      <a:pt x="102899" y="997301"/>
                    </a:cubicBezTo>
                    <a:cubicBezTo>
                      <a:pt x="79616" y="1021114"/>
                      <a:pt x="6061" y="1033814"/>
                      <a:pt x="13999" y="1054451"/>
                    </a:cubicBezTo>
                    <a:cubicBezTo>
                      <a:pt x="21936" y="1075089"/>
                      <a:pt x="136237" y="1118480"/>
                      <a:pt x="150524" y="1121126"/>
                    </a:cubicBezTo>
                    <a:cubicBezTo>
                      <a:pt x="164811" y="1123772"/>
                      <a:pt x="99724" y="1124830"/>
                      <a:pt x="99724" y="1070326"/>
                    </a:cubicBezTo>
                    <a:cubicBezTo>
                      <a:pt x="99724" y="1015822"/>
                      <a:pt x="161636" y="915809"/>
                      <a:pt x="150524" y="794101"/>
                    </a:cubicBezTo>
                    <a:cubicBezTo>
                      <a:pt x="139411" y="672393"/>
                      <a:pt x="52099" y="456493"/>
                      <a:pt x="33049" y="340076"/>
                    </a:cubicBezTo>
                    <a:cubicBezTo>
                      <a:pt x="13999" y="223659"/>
                      <a:pt x="27757" y="140051"/>
                      <a:pt x="36224" y="95601"/>
                    </a:cubicBezTo>
                    <a:cubicBezTo>
                      <a:pt x="44691" y="51151"/>
                      <a:pt x="55274" y="63322"/>
                      <a:pt x="83849" y="73376"/>
                    </a:cubicBezTo>
                    <a:cubicBezTo>
                      <a:pt x="112424" y="83430"/>
                      <a:pt x="203441" y="154868"/>
                      <a:pt x="204499" y="1432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91CF6638-9554-4823-8865-08C46F72C9E7}"/>
                  </a:ext>
                </a:extLst>
              </p:cNvPr>
              <p:cNvSpPr/>
              <p:nvPr/>
            </p:nvSpPr>
            <p:spPr>
              <a:xfrm>
                <a:off x="7543131" y="2259181"/>
                <a:ext cx="127724" cy="759185"/>
              </a:xfrm>
              <a:custGeom>
                <a:avLst/>
                <a:gdLst>
                  <a:gd name="connsiteX0" fmla="*/ 13369 w 127724"/>
                  <a:gd name="connsiteY0" fmla="*/ 137944 h 759185"/>
                  <a:gd name="connsiteX1" fmla="*/ 29244 w 127724"/>
                  <a:gd name="connsiteY1" fmla="*/ 64919 h 759185"/>
                  <a:gd name="connsiteX2" fmla="*/ 54644 w 127724"/>
                  <a:gd name="connsiteY2" fmla="*/ 1419 h 759185"/>
                  <a:gd name="connsiteX3" fmla="*/ 127669 w 127724"/>
                  <a:gd name="connsiteY3" fmla="*/ 128419 h 759185"/>
                  <a:gd name="connsiteX4" fmla="*/ 41944 w 127724"/>
                  <a:gd name="connsiteY4" fmla="*/ 731669 h 759185"/>
                  <a:gd name="connsiteX5" fmla="*/ 41944 w 127724"/>
                  <a:gd name="connsiteY5" fmla="*/ 617369 h 759185"/>
                  <a:gd name="connsiteX6" fmla="*/ 669 w 127724"/>
                  <a:gd name="connsiteY6" fmla="*/ 264944 h 759185"/>
                  <a:gd name="connsiteX7" fmla="*/ 80044 w 127724"/>
                  <a:gd name="connsiteY7" fmla="*/ 528469 h 759185"/>
                  <a:gd name="connsiteX8" fmla="*/ 92744 w 127724"/>
                  <a:gd name="connsiteY8" fmla="*/ 39519 h 759185"/>
                  <a:gd name="connsiteX9" fmla="*/ 13369 w 127724"/>
                  <a:gd name="connsiteY9" fmla="*/ 137944 h 75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24" h="759185">
                    <a:moveTo>
                      <a:pt x="13369" y="137944"/>
                    </a:moveTo>
                    <a:cubicBezTo>
                      <a:pt x="2786" y="142177"/>
                      <a:pt x="22365" y="87673"/>
                      <a:pt x="29244" y="64919"/>
                    </a:cubicBezTo>
                    <a:cubicBezTo>
                      <a:pt x="36123" y="42165"/>
                      <a:pt x="38240" y="-9164"/>
                      <a:pt x="54644" y="1419"/>
                    </a:cubicBezTo>
                    <a:cubicBezTo>
                      <a:pt x="71048" y="12002"/>
                      <a:pt x="129786" y="6711"/>
                      <a:pt x="127669" y="128419"/>
                    </a:cubicBezTo>
                    <a:cubicBezTo>
                      <a:pt x="125552" y="250127"/>
                      <a:pt x="56231" y="650177"/>
                      <a:pt x="41944" y="731669"/>
                    </a:cubicBezTo>
                    <a:cubicBezTo>
                      <a:pt x="27657" y="813161"/>
                      <a:pt x="48823" y="695156"/>
                      <a:pt x="41944" y="617369"/>
                    </a:cubicBezTo>
                    <a:cubicBezTo>
                      <a:pt x="35065" y="539582"/>
                      <a:pt x="-5681" y="279761"/>
                      <a:pt x="669" y="264944"/>
                    </a:cubicBezTo>
                    <a:cubicBezTo>
                      <a:pt x="7019" y="250127"/>
                      <a:pt x="64698" y="566040"/>
                      <a:pt x="80044" y="528469"/>
                    </a:cubicBezTo>
                    <a:cubicBezTo>
                      <a:pt x="95390" y="490898"/>
                      <a:pt x="102798" y="108311"/>
                      <a:pt x="92744" y="39519"/>
                    </a:cubicBezTo>
                    <a:cubicBezTo>
                      <a:pt x="82690" y="-29273"/>
                      <a:pt x="23952" y="133711"/>
                      <a:pt x="13369" y="1379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75BEFDF5-A2A8-47A0-945D-8992C62B3B18}"/>
                  </a:ext>
                </a:extLst>
              </p:cNvPr>
              <p:cNvSpPr/>
              <p:nvPr/>
            </p:nvSpPr>
            <p:spPr>
              <a:xfrm>
                <a:off x="7492363" y="1454141"/>
                <a:ext cx="51761" cy="790676"/>
              </a:xfrm>
              <a:custGeom>
                <a:avLst/>
                <a:gdLst>
                  <a:gd name="connsiteX0" fmla="*/ 51437 w 51761"/>
                  <a:gd name="connsiteY0" fmla="*/ 9 h 790676"/>
                  <a:gd name="connsiteX1" fmla="*/ 35562 w 51761"/>
                  <a:gd name="connsiteY1" fmla="*/ 260359 h 790676"/>
                  <a:gd name="connsiteX2" fmla="*/ 26037 w 51761"/>
                  <a:gd name="connsiteY2" fmla="*/ 736609 h 790676"/>
                  <a:gd name="connsiteX3" fmla="*/ 637 w 51761"/>
                  <a:gd name="connsiteY3" fmla="*/ 346084 h 790676"/>
                  <a:gd name="connsiteX4" fmla="*/ 41912 w 51761"/>
                  <a:gd name="connsiteY4" fmla="*/ 790584 h 790676"/>
                  <a:gd name="connsiteX5" fmla="*/ 637 w 51761"/>
                  <a:gd name="connsiteY5" fmla="*/ 384184 h 790676"/>
                  <a:gd name="connsiteX6" fmla="*/ 19687 w 51761"/>
                  <a:gd name="connsiteY6" fmla="*/ 250834 h 790676"/>
                  <a:gd name="connsiteX7" fmla="*/ 51437 w 51761"/>
                  <a:gd name="connsiteY7" fmla="*/ 9 h 7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61" h="790676">
                    <a:moveTo>
                      <a:pt x="51437" y="9"/>
                    </a:moveTo>
                    <a:cubicBezTo>
                      <a:pt x="54083" y="1597"/>
                      <a:pt x="39795" y="137592"/>
                      <a:pt x="35562" y="260359"/>
                    </a:cubicBezTo>
                    <a:cubicBezTo>
                      <a:pt x="31329" y="383126"/>
                      <a:pt x="31858" y="722322"/>
                      <a:pt x="26037" y="736609"/>
                    </a:cubicBezTo>
                    <a:cubicBezTo>
                      <a:pt x="20216" y="750896"/>
                      <a:pt x="-2009" y="337088"/>
                      <a:pt x="637" y="346084"/>
                    </a:cubicBezTo>
                    <a:cubicBezTo>
                      <a:pt x="3283" y="355080"/>
                      <a:pt x="41912" y="784234"/>
                      <a:pt x="41912" y="790584"/>
                    </a:cubicBezTo>
                    <a:cubicBezTo>
                      <a:pt x="41912" y="796934"/>
                      <a:pt x="4341" y="474142"/>
                      <a:pt x="637" y="384184"/>
                    </a:cubicBezTo>
                    <a:cubicBezTo>
                      <a:pt x="-3067" y="294226"/>
                      <a:pt x="10162" y="307984"/>
                      <a:pt x="19687" y="250834"/>
                    </a:cubicBezTo>
                    <a:cubicBezTo>
                      <a:pt x="29212" y="193684"/>
                      <a:pt x="48791" y="-1579"/>
                      <a:pt x="51437" y="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9A948299-5234-467A-9D56-B01FEFAFAB6D}"/>
                  </a:ext>
                </a:extLst>
              </p:cNvPr>
              <p:cNvSpPr/>
              <p:nvPr/>
            </p:nvSpPr>
            <p:spPr>
              <a:xfrm>
                <a:off x="7102181" y="764119"/>
                <a:ext cx="414129" cy="769840"/>
              </a:xfrm>
              <a:custGeom>
                <a:avLst/>
                <a:gdLst>
                  <a:gd name="connsiteX0" fmla="*/ 6644 w 414129"/>
                  <a:gd name="connsiteY0" fmla="*/ 7406 h 769840"/>
                  <a:gd name="connsiteX1" fmla="*/ 368594 w 414129"/>
                  <a:gd name="connsiteY1" fmla="*/ 547156 h 769840"/>
                  <a:gd name="connsiteX2" fmla="*/ 409869 w 414129"/>
                  <a:gd name="connsiteY2" fmla="*/ 648756 h 769840"/>
                  <a:gd name="connsiteX3" fmla="*/ 378119 w 414129"/>
                  <a:gd name="connsiteY3" fmla="*/ 591606 h 769840"/>
                  <a:gd name="connsiteX4" fmla="*/ 409869 w 414129"/>
                  <a:gd name="connsiteY4" fmla="*/ 769406 h 769840"/>
                  <a:gd name="connsiteX5" fmla="*/ 355894 w 414129"/>
                  <a:gd name="connsiteY5" fmla="*/ 531281 h 769840"/>
                  <a:gd name="connsiteX6" fmla="*/ 149519 w 414129"/>
                  <a:gd name="connsiteY6" fmla="*/ 251881 h 769840"/>
                  <a:gd name="connsiteX7" fmla="*/ 6644 w 414129"/>
                  <a:gd name="connsiteY7" fmla="*/ 7406 h 76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129" h="769840">
                    <a:moveTo>
                      <a:pt x="6644" y="7406"/>
                    </a:moveTo>
                    <a:cubicBezTo>
                      <a:pt x="43157" y="56619"/>
                      <a:pt x="301390" y="440264"/>
                      <a:pt x="368594" y="547156"/>
                    </a:cubicBezTo>
                    <a:cubicBezTo>
                      <a:pt x="435798" y="654048"/>
                      <a:pt x="408282" y="641348"/>
                      <a:pt x="409869" y="648756"/>
                    </a:cubicBezTo>
                    <a:cubicBezTo>
                      <a:pt x="411456" y="656164"/>
                      <a:pt x="378119" y="571498"/>
                      <a:pt x="378119" y="591606"/>
                    </a:cubicBezTo>
                    <a:cubicBezTo>
                      <a:pt x="378119" y="611714"/>
                      <a:pt x="413573" y="779460"/>
                      <a:pt x="409869" y="769406"/>
                    </a:cubicBezTo>
                    <a:cubicBezTo>
                      <a:pt x="406165" y="759352"/>
                      <a:pt x="399286" y="617535"/>
                      <a:pt x="355894" y="531281"/>
                    </a:cubicBezTo>
                    <a:cubicBezTo>
                      <a:pt x="312502" y="445027"/>
                      <a:pt x="205611" y="336548"/>
                      <a:pt x="149519" y="251881"/>
                    </a:cubicBezTo>
                    <a:cubicBezTo>
                      <a:pt x="93427" y="167214"/>
                      <a:pt x="-29869" y="-41807"/>
                      <a:pt x="6644" y="74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157B32DF-F666-4153-811E-CCB037FA1F89}"/>
                  </a:ext>
                </a:extLst>
              </p:cNvPr>
              <p:cNvSpPr/>
              <p:nvPr/>
            </p:nvSpPr>
            <p:spPr>
              <a:xfrm>
                <a:off x="4653205" y="1171301"/>
                <a:ext cx="103960" cy="992964"/>
              </a:xfrm>
              <a:custGeom>
                <a:avLst/>
                <a:gdLst>
                  <a:gd name="connsiteX0" fmla="*/ 102945 w 103960"/>
                  <a:gd name="connsiteY0" fmla="*/ 274 h 992964"/>
                  <a:gd name="connsiteX1" fmla="*/ 7695 w 103960"/>
                  <a:gd name="connsiteY1" fmla="*/ 273324 h 992964"/>
                  <a:gd name="connsiteX2" fmla="*/ 10870 w 103960"/>
                  <a:gd name="connsiteY2" fmla="*/ 549549 h 992964"/>
                  <a:gd name="connsiteX3" fmla="*/ 52145 w 103960"/>
                  <a:gd name="connsiteY3" fmla="*/ 212999 h 992964"/>
                  <a:gd name="connsiteX4" fmla="*/ 7695 w 103960"/>
                  <a:gd name="connsiteY4" fmla="*/ 527324 h 992964"/>
                  <a:gd name="connsiteX5" fmla="*/ 26745 w 103960"/>
                  <a:gd name="connsiteY5" fmla="*/ 867049 h 992964"/>
                  <a:gd name="connsiteX6" fmla="*/ 1345 w 103960"/>
                  <a:gd name="connsiteY6" fmla="*/ 990874 h 992964"/>
                  <a:gd name="connsiteX7" fmla="*/ 52145 w 103960"/>
                  <a:gd name="connsiteY7" fmla="*/ 781324 h 992964"/>
                  <a:gd name="connsiteX8" fmla="*/ 58495 w 103960"/>
                  <a:gd name="connsiteY8" fmla="*/ 428899 h 992964"/>
                  <a:gd name="connsiteX9" fmla="*/ 58495 w 103960"/>
                  <a:gd name="connsiteY9" fmla="*/ 225699 h 992964"/>
                  <a:gd name="connsiteX10" fmla="*/ 102945 w 103960"/>
                  <a:gd name="connsiteY10" fmla="*/ 274 h 99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60" h="992964">
                    <a:moveTo>
                      <a:pt x="102945" y="274"/>
                    </a:moveTo>
                    <a:cubicBezTo>
                      <a:pt x="94478" y="8212"/>
                      <a:pt x="23041" y="181778"/>
                      <a:pt x="7695" y="273324"/>
                    </a:cubicBezTo>
                    <a:cubicBezTo>
                      <a:pt x="-7651" y="364870"/>
                      <a:pt x="3462" y="559603"/>
                      <a:pt x="10870" y="549549"/>
                    </a:cubicBezTo>
                    <a:cubicBezTo>
                      <a:pt x="18278" y="539495"/>
                      <a:pt x="52674" y="216703"/>
                      <a:pt x="52145" y="212999"/>
                    </a:cubicBezTo>
                    <a:cubicBezTo>
                      <a:pt x="51616" y="209295"/>
                      <a:pt x="11928" y="418316"/>
                      <a:pt x="7695" y="527324"/>
                    </a:cubicBezTo>
                    <a:cubicBezTo>
                      <a:pt x="3462" y="636332"/>
                      <a:pt x="27803" y="789791"/>
                      <a:pt x="26745" y="867049"/>
                    </a:cubicBezTo>
                    <a:cubicBezTo>
                      <a:pt x="25687" y="944307"/>
                      <a:pt x="-2888" y="1005161"/>
                      <a:pt x="1345" y="990874"/>
                    </a:cubicBezTo>
                    <a:cubicBezTo>
                      <a:pt x="5578" y="976587"/>
                      <a:pt x="42620" y="874986"/>
                      <a:pt x="52145" y="781324"/>
                    </a:cubicBezTo>
                    <a:cubicBezTo>
                      <a:pt x="61670" y="687662"/>
                      <a:pt x="57437" y="521503"/>
                      <a:pt x="58495" y="428899"/>
                    </a:cubicBezTo>
                    <a:cubicBezTo>
                      <a:pt x="59553" y="336295"/>
                      <a:pt x="52674" y="292903"/>
                      <a:pt x="58495" y="225699"/>
                    </a:cubicBezTo>
                    <a:cubicBezTo>
                      <a:pt x="64316" y="158495"/>
                      <a:pt x="111412" y="-7664"/>
                      <a:pt x="102945" y="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35D97459-8F51-4D49-A2D8-C904953102F8}"/>
                  </a:ext>
                </a:extLst>
              </p:cNvPr>
              <p:cNvSpPr/>
              <p:nvPr/>
            </p:nvSpPr>
            <p:spPr>
              <a:xfrm>
                <a:off x="4726607" y="549275"/>
                <a:ext cx="575649" cy="679811"/>
              </a:xfrm>
              <a:custGeom>
                <a:avLst/>
                <a:gdLst>
                  <a:gd name="connsiteX0" fmla="*/ 575643 w 575649"/>
                  <a:gd name="connsiteY0" fmla="*/ 0 h 679811"/>
                  <a:gd name="connsiteX1" fmla="*/ 391493 w 575649"/>
                  <a:gd name="connsiteY1" fmla="*/ 168275 h 679811"/>
                  <a:gd name="connsiteX2" fmla="*/ 131143 w 575649"/>
                  <a:gd name="connsiteY2" fmla="*/ 349250 h 679811"/>
                  <a:gd name="connsiteX3" fmla="*/ 362918 w 575649"/>
                  <a:gd name="connsiteY3" fmla="*/ 196850 h 679811"/>
                  <a:gd name="connsiteX4" fmla="*/ 194643 w 575649"/>
                  <a:gd name="connsiteY4" fmla="*/ 361950 h 679811"/>
                  <a:gd name="connsiteX5" fmla="*/ 968 w 575649"/>
                  <a:gd name="connsiteY5" fmla="*/ 679450 h 679811"/>
                  <a:gd name="connsiteX6" fmla="*/ 280368 w 575649"/>
                  <a:gd name="connsiteY6" fmla="*/ 295275 h 679811"/>
                  <a:gd name="connsiteX7" fmla="*/ 397843 w 575649"/>
                  <a:gd name="connsiteY7" fmla="*/ 168275 h 679811"/>
                  <a:gd name="connsiteX8" fmla="*/ 575643 w 575649"/>
                  <a:gd name="connsiteY8" fmla="*/ 0 h 67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5649" h="679811">
                    <a:moveTo>
                      <a:pt x="575643" y="0"/>
                    </a:moveTo>
                    <a:cubicBezTo>
                      <a:pt x="574585" y="0"/>
                      <a:pt x="465576" y="110067"/>
                      <a:pt x="391493" y="168275"/>
                    </a:cubicBezTo>
                    <a:cubicBezTo>
                      <a:pt x="317410" y="226483"/>
                      <a:pt x="135905" y="344488"/>
                      <a:pt x="131143" y="349250"/>
                    </a:cubicBezTo>
                    <a:cubicBezTo>
                      <a:pt x="126381" y="354012"/>
                      <a:pt x="352335" y="194733"/>
                      <a:pt x="362918" y="196850"/>
                    </a:cubicBezTo>
                    <a:cubicBezTo>
                      <a:pt x="373501" y="198967"/>
                      <a:pt x="254968" y="281517"/>
                      <a:pt x="194643" y="361950"/>
                    </a:cubicBezTo>
                    <a:cubicBezTo>
                      <a:pt x="134318" y="442383"/>
                      <a:pt x="-13320" y="690563"/>
                      <a:pt x="968" y="679450"/>
                    </a:cubicBezTo>
                    <a:cubicBezTo>
                      <a:pt x="15255" y="668338"/>
                      <a:pt x="214222" y="380471"/>
                      <a:pt x="280368" y="295275"/>
                    </a:cubicBezTo>
                    <a:cubicBezTo>
                      <a:pt x="346514" y="210079"/>
                      <a:pt x="344397" y="213254"/>
                      <a:pt x="397843" y="168275"/>
                    </a:cubicBezTo>
                    <a:cubicBezTo>
                      <a:pt x="451289" y="123296"/>
                      <a:pt x="576701" y="0"/>
                      <a:pt x="57564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8F408DA1-955A-4D94-9C40-F47C30D514B2}"/>
                  </a:ext>
                </a:extLst>
              </p:cNvPr>
              <p:cNvSpPr/>
              <p:nvPr/>
            </p:nvSpPr>
            <p:spPr>
              <a:xfrm>
                <a:off x="6457910" y="256152"/>
                <a:ext cx="722150" cy="648723"/>
              </a:xfrm>
              <a:custGeom>
                <a:avLst/>
                <a:gdLst>
                  <a:gd name="connsiteX0" fmla="*/ 25440 w 722150"/>
                  <a:gd name="connsiteY0" fmla="*/ 23248 h 648723"/>
                  <a:gd name="connsiteX1" fmla="*/ 479465 w 722150"/>
                  <a:gd name="connsiteY1" fmla="*/ 372498 h 648723"/>
                  <a:gd name="connsiteX2" fmla="*/ 396915 w 722150"/>
                  <a:gd name="connsiteY2" fmla="*/ 270898 h 648723"/>
                  <a:gd name="connsiteX3" fmla="*/ 587415 w 722150"/>
                  <a:gd name="connsiteY3" fmla="*/ 521723 h 648723"/>
                  <a:gd name="connsiteX4" fmla="*/ 720765 w 722150"/>
                  <a:gd name="connsiteY4" fmla="*/ 648723 h 648723"/>
                  <a:gd name="connsiteX5" fmla="*/ 638215 w 722150"/>
                  <a:gd name="connsiteY5" fmla="*/ 521723 h 648723"/>
                  <a:gd name="connsiteX6" fmla="*/ 358815 w 722150"/>
                  <a:gd name="connsiteY6" fmla="*/ 315348 h 648723"/>
                  <a:gd name="connsiteX7" fmla="*/ 295315 w 722150"/>
                  <a:gd name="connsiteY7" fmla="*/ 181998 h 648723"/>
                  <a:gd name="connsiteX8" fmla="*/ 79415 w 722150"/>
                  <a:gd name="connsiteY8" fmla="*/ 48648 h 648723"/>
                  <a:gd name="connsiteX9" fmla="*/ 25440 w 722150"/>
                  <a:gd name="connsiteY9" fmla="*/ 23248 h 64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2150" h="648723">
                    <a:moveTo>
                      <a:pt x="25440" y="23248"/>
                    </a:moveTo>
                    <a:cubicBezTo>
                      <a:pt x="92115" y="77223"/>
                      <a:pt x="417553" y="331223"/>
                      <a:pt x="479465" y="372498"/>
                    </a:cubicBezTo>
                    <a:cubicBezTo>
                      <a:pt x="541377" y="413773"/>
                      <a:pt x="378923" y="246027"/>
                      <a:pt x="396915" y="270898"/>
                    </a:cubicBezTo>
                    <a:cubicBezTo>
                      <a:pt x="414907" y="295769"/>
                      <a:pt x="533440" y="458752"/>
                      <a:pt x="587415" y="521723"/>
                    </a:cubicBezTo>
                    <a:cubicBezTo>
                      <a:pt x="641390" y="584694"/>
                      <a:pt x="712298" y="648723"/>
                      <a:pt x="720765" y="648723"/>
                    </a:cubicBezTo>
                    <a:cubicBezTo>
                      <a:pt x="729232" y="648723"/>
                      <a:pt x="698540" y="577286"/>
                      <a:pt x="638215" y="521723"/>
                    </a:cubicBezTo>
                    <a:cubicBezTo>
                      <a:pt x="577890" y="466160"/>
                      <a:pt x="415965" y="371969"/>
                      <a:pt x="358815" y="315348"/>
                    </a:cubicBezTo>
                    <a:cubicBezTo>
                      <a:pt x="301665" y="258727"/>
                      <a:pt x="341882" y="226448"/>
                      <a:pt x="295315" y="181998"/>
                    </a:cubicBezTo>
                    <a:cubicBezTo>
                      <a:pt x="248748" y="137548"/>
                      <a:pt x="119102" y="74577"/>
                      <a:pt x="79415" y="48648"/>
                    </a:cubicBezTo>
                    <a:cubicBezTo>
                      <a:pt x="39728" y="22719"/>
                      <a:pt x="-41235" y="-30727"/>
                      <a:pt x="25440" y="23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09A0127C-B58C-450F-82B8-9BB739EE20FF}"/>
                  </a:ext>
                </a:extLst>
              </p:cNvPr>
              <p:cNvSpPr/>
              <p:nvPr/>
            </p:nvSpPr>
            <p:spPr>
              <a:xfrm>
                <a:off x="5193382" y="137687"/>
                <a:ext cx="722881" cy="432146"/>
              </a:xfrm>
              <a:custGeom>
                <a:avLst/>
                <a:gdLst>
                  <a:gd name="connsiteX0" fmla="*/ 721643 w 722881"/>
                  <a:gd name="connsiteY0" fmla="*/ 2013 h 432146"/>
                  <a:gd name="connsiteX1" fmla="*/ 372393 w 722881"/>
                  <a:gd name="connsiteY1" fmla="*/ 268713 h 432146"/>
                  <a:gd name="connsiteX2" fmla="*/ 918 w 722881"/>
                  <a:gd name="connsiteY2" fmla="*/ 430638 h 432146"/>
                  <a:gd name="connsiteX3" fmla="*/ 264443 w 722881"/>
                  <a:gd name="connsiteY3" fmla="*/ 351263 h 432146"/>
                  <a:gd name="connsiteX4" fmla="*/ 178718 w 722881"/>
                  <a:gd name="connsiteY4" fmla="*/ 379838 h 432146"/>
                  <a:gd name="connsiteX5" fmla="*/ 477168 w 722881"/>
                  <a:gd name="connsiteY5" fmla="*/ 157588 h 432146"/>
                  <a:gd name="connsiteX6" fmla="*/ 721643 w 722881"/>
                  <a:gd name="connsiteY6" fmla="*/ 2013 h 4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881" h="432146">
                    <a:moveTo>
                      <a:pt x="721643" y="2013"/>
                    </a:moveTo>
                    <a:cubicBezTo>
                      <a:pt x="704180" y="20534"/>
                      <a:pt x="492514" y="197276"/>
                      <a:pt x="372393" y="268713"/>
                    </a:cubicBezTo>
                    <a:cubicBezTo>
                      <a:pt x="252272" y="340151"/>
                      <a:pt x="18910" y="416880"/>
                      <a:pt x="918" y="430638"/>
                    </a:cubicBezTo>
                    <a:cubicBezTo>
                      <a:pt x="-17074" y="444396"/>
                      <a:pt x="234810" y="359730"/>
                      <a:pt x="264443" y="351263"/>
                    </a:cubicBezTo>
                    <a:cubicBezTo>
                      <a:pt x="294076" y="342796"/>
                      <a:pt x="143264" y="412117"/>
                      <a:pt x="178718" y="379838"/>
                    </a:cubicBezTo>
                    <a:cubicBezTo>
                      <a:pt x="214172" y="347559"/>
                      <a:pt x="386680" y="217913"/>
                      <a:pt x="477168" y="157588"/>
                    </a:cubicBezTo>
                    <a:cubicBezTo>
                      <a:pt x="567656" y="97263"/>
                      <a:pt x="739106" y="-16508"/>
                      <a:pt x="721643" y="20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C5062042-517C-4559-8D9F-4149B0E934CA}"/>
                  </a:ext>
                </a:extLst>
              </p:cNvPr>
              <p:cNvSpPr/>
              <p:nvPr/>
            </p:nvSpPr>
            <p:spPr>
              <a:xfrm>
                <a:off x="5761180" y="68469"/>
                <a:ext cx="815178" cy="242928"/>
              </a:xfrm>
              <a:custGeom>
                <a:avLst/>
                <a:gdLst>
                  <a:gd name="connsiteX0" fmla="*/ 1445 w 815178"/>
                  <a:gd name="connsiteY0" fmla="*/ 36306 h 242928"/>
                  <a:gd name="connsiteX1" fmla="*/ 68120 w 815178"/>
                  <a:gd name="connsiteY1" fmla="*/ 109331 h 242928"/>
                  <a:gd name="connsiteX2" fmla="*/ 341170 w 815178"/>
                  <a:gd name="connsiteY2" fmla="*/ 1381 h 242928"/>
                  <a:gd name="connsiteX3" fmla="*/ 617395 w 815178"/>
                  <a:gd name="connsiteY3" fmla="*/ 201406 h 242928"/>
                  <a:gd name="connsiteX4" fmla="*/ 490395 w 815178"/>
                  <a:gd name="connsiteY4" fmla="*/ 58531 h 242928"/>
                  <a:gd name="connsiteX5" fmla="*/ 814245 w 815178"/>
                  <a:gd name="connsiteY5" fmla="*/ 242681 h 242928"/>
                  <a:gd name="connsiteX6" fmla="*/ 369745 w 815178"/>
                  <a:gd name="connsiteY6" fmla="*/ 10906 h 242928"/>
                  <a:gd name="connsiteX7" fmla="*/ 109395 w 815178"/>
                  <a:gd name="connsiteY7" fmla="*/ 141081 h 242928"/>
                  <a:gd name="connsiteX8" fmla="*/ 1445 w 815178"/>
                  <a:gd name="connsiteY8" fmla="*/ 36306 h 24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5178" h="242928">
                    <a:moveTo>
                      <a:pt x="1445" y="36306"/>
                    </a:moveTo>
                    <a:cubicBezTo>
                      <a:pt x="-5434" y="31014"/>
                      <a:pt x="11499" y="115152"/>
                      <a:pt x="68120" y="109331"/>
                    </a:cubicBezTo>
                    <a:cubicBezTo>
                      <a:pt x="124741" y="103510"/>
                      <a:pt x="249624" y="-13965"/>
                      <a:pt x="341170" y="1381"/>
                    </a:cubicBezTo>
                    <a:cubicBezTo>
                      <a:pt x="432716" y="16727"/>
                      <a:pt x="592524" y="191881"/>
                      <a:pt x="617395" y="201406"/>
                    </a:cubicBezTo>
                    <a:cubicBezTo>
                      <a:pt x="642266" y="210931"/>
                      <a:pt x="457587" y="51652"/>
                      <a:pt x="490395" y="58531"/>
                    </a:cubicBezTo>
                    <a:cubicBezTo>
                      <a:pt x="523203" y="65410"/>
                      <a:pt x="834353" y="250618"/>
                      <a:pt x="814245" y="242681"/>
                    </a:cubicBezTo>
                    <a:cubicBezTo>
                      <a:pt x="794137" y="234744"/>
                      <a:pt x="487220" y="27839"/>
                      <a:pt x="369745" y="10906"/>
                    </a:cubicBezTo>
                    <a:cubicBezTo>
                      <a:pt x="252270" y="-6027"/>
                      <a:pt x="167074" y="135260"/>
                      <a:pt x="109395" y="141081"/>
                    </a:cubicBezTo>
                    <a:cubicBezTo>
                      <a:pt x="51716" y="146902"/>
                      <a:pt x="8324" y="41598"/>
                      <a:pt x="1445" y="36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69521C01-1748-46FA-8442-77EBD0E57DC8}"/>
                  </a:ext>
                </a:extLst>
              </p:cNvPr>
              <p:cNvSpPr/>
              <p:nvPr/>
            </p:nvSpPr>
            <p:spPr>
              <a:xfrm>
                <a:off x="5367953" y="2841741"/>
                <a:ext cx="297689" cy="695473"/>
              </a:xfrm>
              <a:custGeom>
                <a:avLst/>
                <a:gdLst>
                  <a:gd name="connsiteX0" fmla="*/ 296247 w 297689"/>
                  <a:gd name="connsiteY0" fmla="*/ 3059 h 695473"/>
                  <a:gd name="connsiteX1" fmla="*/ 58122 w 297689"/>
                  <a:gd name="connsiteY1" fmla="*/ 314209 h 695473"/>
                  <a:gd name="connsiteX2" fmla="*/ 162897 w 297689"/>
                  <a:gd name="connsiteY2" fmla="*/ 164984 h 695473"/>
                  <a:gd name="connsiteX3" fmla="*/ 26372 w 297689"/>
                  <a:gd name="connsiteY3" fmla="*/ 374534 h 695473"/>
                  <a:gd name="connsiteX4" fmla="*/ 972 w 297689"/>
                  <a:gd name="connsiteY4" fmla="*/ 695209 h 695473"/>
                  <a:gd name="connsiteX5" fmla="*/ 42247 w 297689"/>
                  <a:gd name="connsiteY5" fmla="*/ 428509 h 695473"/>
                  <a:gd name="connsiteX6" fmla="*/ 48597 w 297689"/>
                  <a:gd name="connsiteY6" fmla="*/ 377709 h 695473"/>
                  <a:gd name="connsiteX7" fmla="*/ 153372 w 297689"/>
                  <a:gd name="connsiteY7" fmla="*/ 168159 h 695473"/>
                  <a:gd name="connsiteX8" fmla="*/ 296247 w 297689"/>
                  <a:gd name="connsiteY8" fmla="*/ 3059 h 695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689" h="695473">
                    <a:moveTo>
                      <a:pt x="296247" y="3059"/>
                    </a:moveTo>
                    <a:cubicBezTo>
                      <a:pt x="280372" y="27401"/>
                      <a:pt x="80347" y="287222"/>
                      <a:pt x="58122" y="314209"/>
                    </a:cubicBezTo>
                    <a:cubicBezTo>
                      <a:pt x="35897" y="341196"/>
                      <a:pt x="168189" y="154930"/>
                      <a:pt x="162897" y="164984"/>
                    </a:cubicBezTo>
                    <a:cubicBezTo>
                      <a:pt x="157605" y="175038"/>
                      <a:pt x="53359" y="286163"/>
                      <a:pt x="26372" y="374534"/>
                    </a:cubicBezTo>
                    <a:cubicBezTo>
                      <a:pt x="-615" y="462905"/>
                      <a:pt x="-1674" y="686213"/>
                      <a:pt x="972" y="695209"/>
                    </a:cubicBezTo>
                    <a:cubicBezTo>
                      <a:pt x="3618" y="704205"/>
                      <a:pt x="34309" y="481426"/>
                      <a:pt x="42247" y="428509"/>
                    </a:cubicBezTo>
                    <a:cubicBezTo>
                      <a:pt x="50185" y="375592"/>
                      <a:pt x="30076" y="421101"/>
                      <a:pt x="48597" y="377709"/>
                    </a:cubicBezTo>
                    <a:cubicBezTo>
                      <a:pt x="67118" y="334317"/>
                      <a:pt x="114214" y="230601"/>
                      <a:pt x="153372" y="168159"/>
                    </a:cubicBezTo>
                    <a:cubicBezTo>
                      <a:pt x="192530" y="105717"/>
                      <a:pt x="312122" y="-21283"/>
                      <a:pt x="296247" y="30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E943350C-5705-480A-AE4C-A7A45B41B49E}"/>
                  </a:ext>
                </a:extLst>
              </p:cNvPr>
              <p:cNvSpPr/>
              <p:nvPr/>
            </p:nvSpPr>
            <p:spPr>
              <a:xfrm>
                <a:off x="6613429" y="2936833"/>
                <a:ext cx="310670" cy="771846"/>
              </a:xfrm>
              <a:custGeom>
                <a:avLst/>
                <a:gdLst>
                  <a:gd name="connsiteX0" fmla="*/ 96 w 310670"/>
                  <a:gd name="connsiteY0" fmla="*/ 42 h 771846"/>
                  <a:gd name="connsiteX1" fmla="*/ 257271 w 310670"/>
                  <a:gd name="connsiteY1" fmla="*/ 412792 h 771846"/>
                  <a:gd name="connsiteX2" fmla="*/ 289021 w 310670"/>
                  <a:gd name="connsiteY2" fmla="*/ 444542 h 771846"/>
                  <a:gd name="connsiteX3" fmla="*/ 308071 w 310670"/>
                  <a:gd name="connsiteY3" fmla="*/ 469942 h 771846"/>
                  <a:gd name="connsiteX4" fmla="*/ 254096 w 310670"/>
                  <a:gd name="connsiteY4" fmla="*/ 562017 h 771846"/>
                  <a:gd name="connsiteX5" fmla="*/ 228696 w 310670"/>
                  <a:gd name="connsiteY5" fmla="*/ 771567 h 771846"/>
                  <a:gd name="connsiteX6" fmla="*/ 247746 w 310670"/>
                  <a:gd name="connsiteY6" fmla="*/ 603292 h 771846"/>
                  <a:gd name="connsiteX7" fmla="*/ 285846 w 310670"/>
                  <a:gd name="connsiteY7" fmla="*/ 450892 h 771846"/>
                  <a:gd name="connsiteX8" fmla="*/ 289021 w 310670"/>
                  <a:gd name="connsiteY8" fmla="*/ 387392 h 771846"/>
                  <a:gd name="connsiteX9" fmla="*/ 96 w 310670"/>
                  <a:gd name="connsiteY9" fmla="*/ 42 h 77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0670" h="771846">
                    <a:moveTo>
                      <a:pt x="96" y="42"/>
                    </a:moveTo>
                    <a:cubicBezTo>
                      <a:pt x="-5196" y="4275"/>
                      <a:pt x="209117" y="338709"/>
                      <a:pt x="257271" y="412792"/>
                    </a:cubicBezTo>
                    <a:cubicBezTo>
                      <a:pt x="305425" y="486875"/>
                      <a:pt x="280554" y="435017"/>
                      <a:pt x="289021" y="444542"/>
                    </a:cubicBezTo>
                    <a:cubicBezTo>
                      <a:pt x="297488" y="454067"/>
                      <a:pt x="313892" y="450363"/>
                      <a:pt x="308071" y="469942"/>
                    </a:cubicBezTo>
                    <a:cubicBezTo>
                      <a:pt x="302250" y="489521"/>
                      <a:pt x="267325" y="511746"/>
                      <a:pt x="254096" y="562017"/>
                    </a:cubicBezTo>
                    <a:cubicBezTo>
                      <a:pt x="240867" y="612288"/>
                      <a:pt x="229754" y="764688"/>
                      <a:pt x="228696" y="771567"/>
                    </a:cubicBezTo>
                    <a:cubicBezTo>
                      <a:pt x="227638" y="778446"/>
                      <a:pt x="238221" y="656738"/>
                      <a:pt x="247746" y="603292"/>
                    </a:cubicBezTo>
                    <a:cubicBezTo>
                      <a:pt x="257271" y="549846"/>
                      <a:pt x="278967" y="486875"/>
                      <a:pt x="285846" y="450892"/>
                    </a:cubicBezTo>
                    <a:cubicBezTo>
                      <a:pt x="292725" y="414909"/>
                      <a:pt x="336117" y="466767"/>
                      <a:pt x="289021" y="387392"/>
                    </a:cubicBezTo>
                    <a:cubicBezTo>
                      <a:pt x="241925" y="308017"/>
                      <a:pt x="5388" y="-4191"/>
                      <a:pt x="96" y="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C63C0939-D91D-452F-9F04-13247F3E1D6E}"/>
                  </a:ext>
                </a:extLst>
              </p:cNvPr>
              <p:cNvSpPr/>
              <p:nvPr/>
            </p:nvSpPr>
            <p:spPr>
              <a:xfrm>
                <a:off x="5314578" y="3555636"/>
                <a:ext cx="73410" cy="276595"/>
              </a:xfrm>
              <a:custGeom>
                <a:avLst/>
                <a:gdLst>
                  <a:gd name="connsiteX0" fmla="*/ 372 w 73410"/>
                  <a:gd name="connsiteY0" fmla="*/ 364 h 276595"/>
                  <a:gd name="connsiteX1" fmla="*/ 73397 w 73410"/>
                  <a:gd name="connsiteY1" fmla="*/ 197214 h 276595"/>
                  <a:gd name="connsiteX2" fmla="*/ 6722 w 73410"/>
                  <a:gd name="connsiteY2" fmla="*/ 276589 h 276595"/>
                  <a:gd name="connsiteX3" fmla="*/ 38472 w 73410"/>
                  <a:gd name="connsiteY3" fmla="*/ 194039 h 276595"/>
                  <a:gd name="connsiteX4" fmla="*/ 44822 w 73410"/>
                  <a:gd name="connsiteY4" fmla="*/ 149589 h 276595"/>
                  <a:gd name="connsiteX5" fmla="*/ 372 w 73410"/>
                  <a:gd name="connsiteY5" fmla="*/ 364 h 276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10" h="276595">
                    <a:moveTo>
                      <a:pt x="372" y="364"/>
                    </a:moveTo>
                    <a:cubicBezTo>
                      <a:pt x="5135" y="8302"/>
                      <a:pt x="72339" y="151177"/>
                      <a:pt x="73397" y="197214"/>
                    </a:cubicBezTo>
                    <a:cubicBezTo>
                      <a:pt x="74455" y="243251"/>
                      <a:pt x="12543" y="277118"/>
                      <a:pt x="6722" y="276589"/>
                    </a:cubicBezTo>
                    <a:cubicBezTo>
                      <a:pt x="901" y="276060"/>
                      <a:pt x="32122" y="215206"/>
                      <a:pt x="38472" y="194039"/>
                    </a:cubicBezTo>
                    <a:cubicBezTo>
                      <a:pt x="44822" y="172872"/>
                      <a:pt x="51701" y="182927"/>
                      <a:pt x="44822" y="149589"/>
                    </a:cubicBezTo>
                    <a:cubicBezTo>
                      <a:pt x="37943" y="116251"/>
                      <a:pt x="-4391" y="-7574"/>
                      <a:pt x="372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AA75CFA2-13EE-4D6B-AB3B-2CCA9D6EABA5}"/>
                  </a:ext>
                </a:extLst>
              </p:cNvPr>
              <p:cNvSpPr/>
              <p:nvPr/>
            </p:nvSpPr>
            <p:spPr>
              <a:xfrm>
                <a:off x="5032237" y="3343104"/>
                <a:ext cx="92599" cy="464467"/>
              </a:xfrm>
              <a:custGeom>
                <a:avLst/>
                <a:gdLst>
                  <a:gd name="connsiteX0" fmla="*/ 76338 w 92599"/>
                  <a:gd name="connsiteY0" fmla="*/ 171 h 464467"/>
                  <a:gd name="connsiteX1" fmla="*/ 9663 w 92599"/>
                  <a:gd name="connsiteY1" fmla="*/ 254171 h 464467"/>
                  <a:gd name="connsiteX2" fmla="*/ 69988 w 92599"/>
                  <a:gd name="connsiteY2" fmla="*/ 371646 h 464467"/>
                  <a:gd name="connsiteX3" fmla="*/ 138 w 92599"/>
                  <a:gd name="connsiteY3" fmla="*/ 463721 h 464467"/>
                  <a:gd name="connsiteX4" fmla="*/ 92213 w 92599"/>
                  <a:gd name="connsiteY4" fmla="*/ 320846 h 464467"/>
                  <a:gd name="connsiteX5" fmla="*/ 35063 w 92599"/>
                  <a:gd name="connsiteY5" fmla="*/ 216071 h 464467"/>
                  <a:gd name="connsiteX6" fmla="*/ 76338 w 92599"/>
                  <a:gd name="connsiteY6" fmla="*/ 171 h 46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599" h="464467">
                    <a:moveTo>
                      <a:pt x="76338" y="171"/>
                    </a:moveTo>
                    <a:cubicBezTo>
                      <a:pt x="72105" y="6521"/>
                      <a:pt x="10721" y="192259"/>
                      <a:pt x="9663" y="254171"/>
                    </a:cubicBezTo>
                    <a:cubicBezTo>
                      <a:pt x="8605" y="316083"/>
                      <a:pt x="71576" y="336721"/>
                      <a:pt x="69988" y="371646"/>
                    </a:cubicBezTo>
                    <a:cubicBezTo>
                      <a:pt x="68400" y="406571"/>
                      <a:pt x="-3566" y="472188"/>
                      <a:pt x="138" y="463721"/>
                    </a:cubicBezTo>
                    <a:cubicBezTo>
                      <a:pt x="3842" y="455254"/>
                      <a:pt x="86392" y="362121"/>
                      <a:pt x="92213" y="320846"/>
                    </a:cubicBezTo>
                    <a:cubicBezTo>
                      <a:pt x="98034" y="279571"/>
                      <a:pt x="36121" y="266342"/>
                      <a:pt x="35063" y="216071"/>
                    </a:cubicBezTo>
                    <a:cubicBezTo>
                      <a:pt x="34005" y="165800"/>
                      <a:pt x="80571" y="-6179"/>
                      <a:pt x="76338" y="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B235363D-D2ED-4AE2-BDC4-58D9C95F60F1}"/>
                  </a:ext>
                </a:extLst>
              </p:cNvPr>
              <p:cNvSpPr/>
              <p:nvPr/>
            </p:nvSpPr>
            <p:spPr>
              <a:xfrm>
                <a:off x="6960286" y="3450554"/>
                <a:ext cx="151747" cy="287184"/>
              </a:xfrm>
              <a:custGeom>
                <a:avLst/>
                <a:gdLst>
                  <a:gd name="connsiteX0" fmla="*/ 151714 w 151747"/>
                  <a:gd name="connsiteY0" fmla="*/ 671 h 287184"/>
                  <a:gd name="connsiteX1" fmla="*/ 18364 w 151747"/>
                  <a:gd name="connsiteY1" fmla="*/ 175296 h 287184"/>
                  <a:gd name="connsiteX2" fmla="*/ 2489 w 151747"/>
                  <a:gd name="connsiteY2" fmla="*/ 286421 h 287184"/>
                  <a:gd name="connsiteX3" fmla="*/ 31064 w 151747"/>
                  <a:gd name="connsiteY3" fmla="*/ 121321 h 287184"/>
                  <a:gd name="connsiteX4" fmla="*/ 151714 w 151747"/>
                  <a:gd name="connsiteY4" fmla="*/ 671 h 28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747" h="287184">
                    <a:moveTo>
                      <a:pt x="151714" y="671"/>
                    </a:moveTo>
                    <a:cubicBezTo>
                      <a:pt x="149597" y="9667"/>
                      <a:pt x="43235" y="127671"/>
                      <a:pt x="18364" y="175296"/>
                    </a:cubicBezTo>
                    <a:cubicBezTo>
                      <a:pt x="-6507" y="222921"/>
                      <a:pt x="372" y="295417"/>
                      <a:pt x="2489" y="286421"/>
                    </a:cubicBezTo>
                    <a:cubicBezTo>
                      <a:pt x="4606" y="277425"/>
                      <a:pt x="7251" y="167359"/>
                      <a:pt x="31064" y="121321"/>
                    </a:cubicBezTo>
                    <a:cubicBezTo>
                      <a:pt x="54876" y="75284"/>
                      <a:pt x="153831" y="-8325"/>
                      <a:pt x="151714" y="6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DDFC1F97-33A0-4B8E-8AC1-757D7F27D0A2}"/>
                  </a:ext>
                </a:extLst>
              </p:cNvPr>
              <p:cNvSpPr/>
              <p:nvPr/>
            </p:nvSpPr>
            <p:spPr>
              <a:xfrm>
                <a:off x="4953669" y="2920883"/>
                <a:ext cx="180357" cy="292398"/>
              </a:xfrm>
              <a:custGeom>
                <a:avLst/>
                <a:gdLst>
                  <a:gd name="connsiteX0" fmla="*/ 180306 w 180357"/>
                  <a:gd name="connsiteY0" fmla="*/ 117 h 292398"/>
                  <a:gd name="connsiteX1" fmla="*/ 2506 w 180357"/>
                  <a:gd name="connsiteY1" fmla="*/ 155692 h 292398"/>
                  <a:gd name="connsiteX2" fmla="*/ 72356 w 180357"/>
                  <a:gd name="connsiteY2" fmla="*/ 292217 h 292398"/>
                  <a:gd name="connsiteX3" fmla="*/ 21556 w 180357"/>
                  <a:gd name="connsiteY3" fmla="*/ 181092 h 292398"/>
                  <a:gd name="connsiteX4" fmla="*/ 180306 w 180357"/>
                  <a:gd name="connsiteY4" fmla="*/ 117 h 29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57" h="292398">
                    <a:moveTo>
                      <a:pt x="180306" y="117"/>
                    </a:moveTo>
                    <a:cubicBezTo>
                      <a:pt x="177131" y="-4116"/>
                      <a:pt x="20498" y="107009"/>
                      <a:pt x="2506" y="155692"/>
                    </a:cubicBezTo>
                    <a:cubicBezTo>
                      <a:pt x="-15486" y="204375"/>
                      <a:pt x="69181" y="287984"/>
                      <a:pt x="72356" y="292217"/>
                    </a:cubicBezTo>
                    <a:cubicBezTo>
                      <a:pt x="75531" y="296450"/>
                      <a:pt x="4094" y="225542"/>
                      <a:pt x="21556" y="181092"/>
                    </a:cubicBezTo>
                    <a:cubicBezTo>
                      <a:pt x="39018" y="136642"/>
                      <a:pt x="183481" y="4350"/>
                      <a:pt x="180306" y="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971B253B-82D2-4F5F-A01B-2A5111A9D896}"/>
                  </a:ext>
                </a:extLst>
              </p:cNvPr>
              <p:cNvSpPr/>
              <p:nvPr/>
            </p:nvSpPr>
            <p:spPr>
              <a:xfrm>
                <a:off x="6981820" y="3009812"/>
                <a:ext cx="266821" cy="294981"/>
              </a:xfrm>
              <a:custGeom>
                <a:avLst/>
                <a:gdLst>
                  <a:gd name="connsiteX0" fmla="*/ 266705 w 266821"/>
                  <a:gd name="connsiteY0" fmla="*/ 88 h 294981"/>
                  <a:gd name="connsiteX1" fmla="*/ 209555 w 266821"/>
                  <a:gd name="connsiteY1" fmla="*/ 289013 h 294981"/>
                  <a:gd name="connsiteX2" fmla="*/ 5 w 266821"/>
                  <a:gd name="connsiteY2" fmla="*/ 200113 h 294981"/>
                  <a:gd name="connsiteX3" fmla="*/ 215905 w 266821"/>
                  <a:gd name="connsiteY3" fmla="*/ 257263 h 294981"/>
                  <a:gd name="connsiteX4" fmla="*/ 266705 w 266821"/>
                  <a:gd name="connsiteY4" fmla="*/ 88 h 29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21" h="294981">
                    <a:moveTo>
                      <a:pt x="266705" y="88"/>
                    </a:moveTo>
                    <a:cubicBezTo>
                      <a:pt x="265647" y="5379"/>
                      <a:pt x="254005" y="255676"/>
                      <a:pt x="209555" y="289013"/>
                    </a:cubicBezTo>
                    <a:cubicBezTo>
                      <a:pt x="165105" y="322350"/>
                      <a:pt x="-1053" y="205404"/>
                      <a:pt x="5" y="200113"/>
                    </a:cubicBezTo>
                    <a:cubicBezTo>
                      <a:pt x="1063" y="194822"/>
                      <a:pt x="169338" y="287425"/>
                      <a:pt x="215905" y="257263"/>
                    </a:cubicBezTo>
                    <a:cubicBezTo>
                      <a:pt x="262472" y="227101"/>
                      <a:pt x="267763" y="-5203"/>
                      <a:pt x="266705" y="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74650AB6-0132-41CB-8399-8D8F27E7E5C1}"/>
                  </a:ext>
                </a:extLst>
              </p:cNvPr>
              <p:cNvSpPr/>
              <p:nvPr/>
            </p:nvSpPr>
            <p:spPr>
              <a:xfrm>
                <a:off x="5069745" y="2482608"/>
                <a:ext cx="735482" cy="195130"/>
              </a:xfrm>
              <a:custGeom>
                <a:avLst/>
                <a:gdLst>
                  <a:gd name="connsiteX0" fmla="*/ 734155 w 735482"/>
                  <a:gd name="connsiteY0" fmla="*/ 3417 h 195130"/>
                  <a:gd name="connsiteX1" fmla="*/ 461105 w 735482"/>
                  <a:gd name="connsiteY1" fmla="*/ 190742 h 195130"/>
                  <a:gd name="connsiteX2" fmla="*/ 397605 w 735482"/>
                  <a:gd name="connsiteY2" fmla="*/ 133592 h 195130"/>
                  <a:gd name="connsiteX3" fmla="*/ 315055 w 735482"/>
                  <a:gd name="connsiteY3" fmla="*/ 108192 h 195130"/>
                  <a:gd name="connsiteX4" fmla="*/ 730 w 735482"/>
                  <a:gd name="connsiteY4" fmla="*/ 63742 h 195130"/>
                  <a:gd name="connsiteX5" fmla="*/ 413480 w 735482"/>
                  <a:gd name="connsiteY5" fmla="*/ 66917 h 195130"/>
                  <a:gd name="connsiteX6" fmla="*/ 334105 w 735482"/>
                  <a:gd name="connsiteY6" fmla="*/ 66917 h 195130"/>
                  <a:gd name="connsiteX7" fmla="*/ 734155 w 735482"/>
                  <a:gd name="connsiteY7" fmla="*/ 3417 h 19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5482" h="195130">
                    <a:moveTo>
                      <a:pt x="734155" y="3417"/>
                    </a:moveTo>
                    <a:cubicBezTo>
                      <a:pt x="755322" y="24055"/>
                      <a:pt x="517197" y="169046"/>
                      <a:pt x="461105" y="190742"/>
                    </a:cubicBezTo>
                    <a:cubicBezTo>
                      <a:pt x="405013" y="212438"/>
                      <a:pt x="421947" y="147350"/>
                      <a:pt x="397605" y="133592"/>
                    </a:cubicBezTo>
                    <a:cubicBezTo>
                      <a:pt x="373263" y="119834"/>
                      <a:pt x="381201" y="119834"/>
                      <a:pt x="315055" y="108192"/>
                    </a:cubicBezTo>
                    <a:cubicBezTo>
                      <a:pt x="248909" y="96550"/>
                      <a:pt x="-15674" y="70621"/>
                      <a:pt x="730" y="63742"/>
                    </a:cubicBezTo>
                    <a:cubicBezTo>
                      <a:pt x="17134" y="56863"/>
                      <a:pt x="357918" y="66388"/>
                      <a:pt x="413480" y="66917"/>
                    </a:cubicBezTo>
                    <a:cubicBezTo>
                      <a:pt x="469042" y="67446"/>
                      <a:pt x="281718" y="71679"/>
                      <a:pt x="334105" y="66917"/>
                    </a:cubicBezTo>
                    <a:cubicBezTo>
                      <a:pt x="386492" y="62155"/>
                      <a:pt x="712988" y="-17221"/>
                      <a:pt x="734155" y="341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EFB6FA19-8160-4447-98E0-CC95EAC35773}"/>
                  </a:ext>
                </a:extLst>
              </p:cNvPr>
              <p:cNvSpPr/>
              <p:nvPr/>
            </p:nvSpPr>
            <p:spPr>
              <a:xfrm>
                <a:off x="6479212" y="2489355"/>
                <a:ext cx="724824" cy="251938"/>
              </a:xfrm>
              <a:custGeom>
                <a:avLst/>
                <a:gdLst>
                  <a:gd name="connsiteX0" fmla="*/ 963 w 724824"/>
                  <a:gd name="connsiteY0" fmla="*/ 3020 h 251938"/>
                  <a:gd name="connsiteX1" fmla="*/ 397838 w 724824"/>
                  <a:gd name="connsiteY1" fmla="*/ 25245 h 251938"/>
                  <a:gd name="connsiteX2" fmla="*/ 280363 w 724824"/>
                  <a:gd name="connsiteY2" fmla="*/ 25245 h 251938"/>
                  <a:gd name="connsiteX3" fmla="*/ 718513 w 724824"/>
                  <a:gd name="connsiteY3" fmla="*/ 12545 h 251938"/>
                  <a:gd name="connsiteX4" fmla="*/ 550238 w 724824"/>
                  <a:gd name="connsiteY4" fmla="*/ 47470 h 251938"/>
                  <a:gd name="connsiteX5" fmla="*/ 699463 w 724824"/>
                  <a:gd name="connsiteY5" fmla="*/ 31595 h 251938"/>
                  <a:gd name="connsiteX6" fmla="*/ 327988 w 724824"/>
                  <a:gd name="connsiteY6" fmla="*/ 174470 h 251938"/>
                  <a:gd name="connsiteX7" fmla="*/ 515313 w 724824"/>
                  <a:gd name="connsiteY7" fmla="*/ 177645 h 251938"/>
                  <a:gd name="connsiteX8" fmla="*/ 267663 w 724824"/>
                  <a:gd name="connsiteY8" fmla="*/ 190345 h 251938"/>
                  <a:gd name="connsiteX9" fmla="*/ 470863 w 724824"/>
                  <a:gd name="connsiteY9" fmla="*/ 250670 h 251938"/>
                  <a:gd name="connsiteX10" fmla="*/ 172413 w 724824"/>
                  <a:gd name="connsiteY10" fmla="*/ 126845 h 251938"/>
                  <a:gd name="connsiteX11" fmla="*/ 99388 w 724824"/>
                  <a:gd name="connsiteY11" fmla="*/ 88745 h 251938"/>
                  <a:gd name="connsiteX12" fmla="*/ 280363 w 724824"/>
                  <a:gd name="connsiteY12" fmla="*/ 101445 h 251938"/>
                  <a:gd name="connsiteX13" fmla="*/ 963 w 724824"/>
                  <a:gd name="connsiteY13" fmla="*/ 3020 h 25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4824" h="251938">
                    <a:moveTo>
                      <a:pt x="963" y="3020"/>
                    </a:moveTo>
                    <a:cubicBezTo>
                      <a:pt x="20542" y="-9680"/>
                      <a:pt x="351271" y="21541"/>
                      <a:pt x="397838" y="25245"/>
                    </a:cubicBezTo>
                    <a:cubicBezTo>
                      <a:pt x="444405" y="28949"/>
                      <a:pt x="226917" y="27362"/>
                      <a:pt x="280363" y="25245"/>
                    </a:cubicBezTo>
                    <a:cubicBezTo>
                      <a:pt x="333809" y="23128"/>
                      <a:pt x="673534" y="8841"/>
                      <a:pt x="718513" y="12545"/>
                    </a:cubicBezTo>
                    <a:cubicBezTo>
                      <a:pt x="763492" y="16249"/>
                      <a:pt x="553413" y="44295"/>
                      <a:pt x="550238" y="47470"/>
                    </a:cubicBezTo>
                    <a:cubicBezTo>
                      <a:pt x="547063" y="50645"/>
                      <a:pt x="736505" y="10428"/>
                      <a:pt x="699463" y="31595"/>
                    </a:cubicBezTo>
                    <a:cubicBezTo>
                      <a:pt x="662421" y="52762"/>
                      <a:pt x="358680" y="150128"/>
                      <a:pt x="327988" y="174470"/>
                    </a:cubicBezTo>
                    <a:cubicBezTo>
                      <a:pt x="297296" y="198812"/>
                      <a:pt x="525367" y="174999"/>
                      <a:pt x="515313" y="177645"/>
                    </a:cubicBezTo>
                    <a:cubicBezTo>
                      <a:pt x="505259" y="180291"/>
                      <a:pt x="275071" y="178174"/>
                      <a:pt x="267663" y="190345"/>
                    </a:cubicBezTo>
                    <a:cubicBezTo>
                      <a:pt x="260255" y="202516"/>
                      <a:pt x="486738" y="261253"/>
                      <a:pt x="470863" y="250670"/>
                    </a:cubicBezTo>
                    <a:cubicBezTo>
                      <a:pt x="454988" y="240087"/>
                      <a:pt x="234325" y="153832"/>
                      <a:pt x="172413" y="126845"/>
                    </a:cubicBezTo>
                    <a:cubicBezTo>
                      <a:pt x="110501" y="99858"/>
                      <a:pt x="81396" y="92978"/>
                      <a:pt x="99388" y="88745"/>
                    </a:cubicBezTo>
                    <a:cubicBezTo>
                      <a:pt x="117380" y="84512"/>
                      <a:pt x="294121" y="112558"/>
                      <a:pt x="280363" y="101445"/>
                    </a:cubicBezTo>
                    <a:cubicBezTo>
                      <a:pt x="266605" y="90332"/>
                      <a:pt x="-18616" y="15720"/>
                      <a:pt x="963" y="302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68E13545-2769-4391-A6C7-0FCF21CEAF41}"/>
                  </a:ext>
                </a:extLst>
              </p:cNvPr>
              <p:cNvSpPr/>
              <p:nvPr/>
            </p:nvSpPr>
            <p:spPr>
              <a:xfrm>
                <a:off x="6244043" y="2120686"/>
                <a:ext cx="199036" cy="395190"/>
              </a:xfrm>
              <a:custGeom>
                <a:avLst/>
                <a:gdLst>
                  <a:gd name="connsiteX0" fmla="*/ 198032 w 199036"/>
                  <a:gd name="connsiteY0" fmla="*/ 214 h 395190"/>
                  <a:gd name="connsiteX1" fmla="*/ 80557 w 199036"/>
                  <a:gd name="connsiteY1" fmla="*/ 108164 h 395190"/>
                  <a:gd name="connsiteX2" fmla="*/ 144057 w 199036"/>
                  <a:gd name="connsiteY2" fmla="*/ 114514 h 395190"/>
                  <a:gd name="connsiteX3" fmla="*/ 86907 w 199036"/>
                  <a:gd name="connsiteY3" fmla="*/ 206589 h 395190"/>
                  <a:gd name="connsiteX4" fmla="*/ 125007 w 199036"/>
                  <a:gd name="connsiteY4" fmla="*/ 212939 h 395190"/>
                  <a:gd name="connsiteX5" fmla="*/ 156757 w 199036"/>
                  <a:gd name="connsiteY5" fmla="*/ 393914 h 395190"/>
                  <a:gd name="connsiteX6" fmla="*/ 115482 w 199036"/>
                  <a:gd name="connsiteY6" fmla="*/ 285964 h 395190"/>
                  <a:gd name="connsiteX7" fmla="*/ 1182 w 199036"/>
                  <a:gd name="connsiteY7" fmla="*/ 139914 h 395190"/>
                  <a:gd name="connsiteX8" fmla="*/ 198032 w 199036"/>
                  <a:gd name="connsiteY8" fmla="*/ 214 h 39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36" h="395190">
                    <a:moveTo>
                      <a:pt x="198032" y="214"/>
                    </a:moveTo>
                    <a:cubicBezTo>
                      <a:pt x="211261" y="-5078"/>
                      <a:pt x="89553" y="89114"/>
                      <a:pt x="80557" y="108164"/>
                    </a:cubicBezTo>
                    <a:cubicBezTo>
                      <a:pt x="71561" y="127214"/>
                      <a:pt x="142999" y="98110"/>
                      <a:pt x="144057" y="114514"/>
                    </a:cubicBezTo>
                    <a:cubicBezTo>
                      <a:pt x="145115" y="130918"/>
                      <a:pt x="90082" y="190185"/>
                      <a:pt x="86907" y="206589"/>
                    </a:cubicBezTo>
                    <a:cubicBezTo>
                      <a:pt x="83732" y="222993"/>
                      <a:pt x="113365" y="181718"/>
                      <a:pt x="125007" y="212939"/>
                    </a:cubicBezTo>
                    <a:cubicBezTo>
                      <a:pt x="136649" y="244160"/>
                      <a:pt x="158344" y="381743"/>
                      <a:pt x="156757" y="393914"/>
                    </a:cubicBezTo>
                    <a:cubicBezTo>
                      <a:pt x="155170" y="406085"/>
                      <a:pt x="141411" y="328297"/>
                      <a:pt x="115482" y="285964"/>
                    </a:cubicBezTo>
                    <a:cubicBezTo>
                      <a:pt x="89553" y="243631"/>
                      <a:pt x="-12047" y="187010"/>
                      <a:pt x="1182" y="139914"/>
                    </a:cubicBezTo>
                    <a:cubicBezTo>
                      <a:pt x="14411" y="92818"/>
                      <a:pt x="184803" y="5506"/>
                      <a:pt x="198032" y="2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A4840690-002D-40F7-A0C2-B666D845329F}"/>
                  </a:ext>
                </a:extLst>
              </p:cNvPr>
              <p:cNvSpPr/>
              <p:nvPr/>
            </p:nvSpPr>
            <p:spPr>
              <a:xfrm>
                <a:off x="5545057" y="2142920"/>
                <a:ext cx="412614" cy="262874"/>
              </a:xfrm>
              <a:custGeom>
                <a:avLst/>
                <a:gdLst>
                  <a:gd name="connsiteX0" fmla="*/ 208043 w 412614"/>
                  <a:gd name="connsiteY0" fmla="*/ 19255 h 262874"/>
                  <a:gd name="connsiteX1" fmla="*/ 255668 w 412614"/>
                  <a:gd name="connsiteY1" fmla="*/ 38305 h 262874"/>
                  <a:gd name="connsiteX2" fmla="*/ 408068 w 412614"/>
                  <a:gd name="connsiteY2" fmla="*/ 143080 h 262874"/>
                  <a:gd name="connsiteX3" fmla="*/ 363618 w 412614"/>
                  <a:gd name="connsiteY3" fmla="*/ 168480 h 262874"/>
                  <a:gd name="connsiteX4" fmla="*/ 271543 w 412614"/>
                  <a:gd name="connsiteY4" fmla="*/ 260555 h 262874"/>
                  <a:gd name="connsiteX5" fmla="*/ 265193 w 412614"/>
                  <a:gd name="connsiteY5" fmla="*/ 228805 h 262874"/>
                  <a:gd name="connsiteX6" fmla="*/ 201693 w 412614"/>
                  <a:gd name="connsiteY6" fmla="*/ 158955 h 262874"/>
                  <a:gd name="connsiteX7" fmla="*/ 1668 w 412614"/>
                  <a:gd name="connsiteY7" fmla="*/ 60530 h 262874"/>
                  <a:gd name="connsiteX8" fmla="*/ 325518 w 412614"/>
                  <a:gd name="connsiteY8" fmla="*/ 162130 h 262874"/>
                  <a:gd name="connsiteX9" fmla="*/ 220743 w 412614"/>
                  <a:gd name="connsiteY9" fmla="*/ 92280 h 262874"/>
                  <a:gd name="connsiteX10" fmla="*/ 96918 w 412614"/>
                  <a:gd name="connsiteY10" fmla="*/ 3380 h 262874"/>
                  <a:gd name="connsiteX11" fmla="*/ 208043 w 412614"/>
                  <a:gd name="connsiteY11" fmla="*/ 19255 h 26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2614" h="262874">
                    <a:moveTo>
                      <a:pt x="208043" y="19255"/>
                    </a:moveTo>
                    <a:cubicBezTo>
                      <a:pt x="234501" y="25076"/>
                      <a:pt x="222331" y="17667"/>
                      <a:pt x="255668" y="38305"/>
                    </a:cubicBezTo>
                    <a:cubicBezTo>
                      <a:pt x="289006" y="58943"/>
                      <a:pt x="390076" y="121384"/>
                      <a:pt x="408068" y="143080"/>
                    </a:cubicBezTo>
                    <a:cubicBezTo>
                      <a:pt x="426060" y="164776"/>
                      <a:pt x="386372" y="148901"/>
                      <a:pt x="363618" y="168480"/>
                    </a:cubicBezTo>
                    <a:cubicBezTo>
                      <a:pt x="340864" y="188059"/>
                      <a:pt x="287947" y="250501"/>
                      <a:pt x="271543" y="260555"/>
                    </a:cubicBezTo>
                    <a:cubicBezTo>
                      <a:pt x="255139" y="270609"/>
                      <a:pt x="276835" y="245738"/>
                      <a:pt x="265193" y="228805"/>
                    </a:cubicBezTo>
                    <a:cubicBezTo>
                      <a:pt x="253551" y="211872"/>
                      <a:pt x="245614" y="187001"/>
                      <a:pt x="201693" y="158955"/>
                    </a:cubicBezTo>
                    <a:cubicBezTo>
                      <a:pt x="157772" y="130909"/>
                      <a:pt x="-18969" y="60001"/>
                      <a:pt x="1668" y="60530"/>
                    </a:cubicBezTo>
                    <a:cubicBezTo>
                      <a:pt x="22305" y="61059"/>
                      <a:pt x="289005" y="156838"/>
                      <a:pt x="325518" y="162130"/>
                    </a:cubicBezTo>
                    <a:cubicBezTo>
                      <a:pt x="362031" y="167422"/>
                      <a:pt x="258843" y="118738"/>
                      <a:pt x="220743" y="92280"/>
                    </a:cubicBezTo>
                    <a:cubicBezTo>
                      <a:pt x="182643" y="65822"/>
                      <a:pt x="99564" y="15022"/>
                      <a:pt x="96918" y="3380"/>
                    </a:cubicBezTo>
                    <a:cubicBezTo>
                      <a:pt x="94272" y="-8262"/>
                      <a:pt x="181585" y="13434"/>
                      <a:pt x="208043" y="1925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A7469E91-C12C-4D50-956F-458906280557}"/>
                  </a:ext>
                </a:extLst>
              </p:cNvPr>
              <p:cNvSpPr/>
              <p:nvPr/>
            </p:nvSpPr>
            <p:spPr>
              <a:xfrm>
                <a:off x="5137336" y="2120943"/>
                <a:ext cx="715952" cy="98590"/>
              </a:xfrm>
              <a:custGeom>
                <a:avLst/>
                <a:gdLst>
                  <a:gd name="connsiteX0" fmla="*/ 2989 w 715952"/>
                  <a:gd name="connsiteY0" fmla="*/ 12657 h 98590"/>
                  <a:gd name="connsiteX1" fmla="*/ 552264 w 715952"/>
                  <a:gd name="connsiteY1" fmla="*/ 6307 h 98590"/>
                  <a:gd name="connsiteX2" fmla="*/ 714189 w 715952"/>
                  <a:gd name="connsiteY2" fmla="*/ 98382 h 98590"/>
                  <a:gd name="connsiteX3" fmla="*/ 476064 w 715952"/>
                  <a:gd name="connsiteY3" fmla="*/ 31707 h 98590"/>
                  <a:gd name="connsiteX4" fmla="*/ 260164 w 715952"/>
                  <a:gd name="connsiteY4" fmla="*/ 41232 h 98590"/>
                  <a:gd name="connsiteX5" fmla="*/ 504639 w 715952"/>
                  <a:gd name="connsiteY5" fmla="*/ 79332 h 98590"/>
                  <a:gd name="connsiteX6" fmla="*/ 339539 w 715952"/>
                  <a:gd name="connsiteY6" fmla="*/ 3132 h 98590"/>
                  <a:gd name="connsiteX7" fmla="*/ 2989 w 715952"/>
                  <a:gd name="connsiteY7" fmla="*/ 12657 h 9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5952" h="98590">
                    <a:moveTo>
                      <a:pt x="2989" y="12657"/>
                    </a:moveTo>
                    <a:cubicBezTo>
                      <a:pt x="38443" y="13186"/>
                      <a:pt x="433731" y="-7980"/>
                      <a:pt x="552264" y="6307"/>
                    </a:cubicBezTo>
                    <a:cubicBezTo>
                      <a:pt x="670797" y="20594"/>
                      <a:pt x="726889" y="94149"/>
                      <a:pt x="714189" y="98382"/>
                    </a:cubicBezTo>
                    <a:cubicBezTo>
                      <a:pt x="701489" y="102615"/>
                      <a:pt x="551735" y="41232"/>
                      <a:pt x="476064" y="31707"/>
                    </a:cubicBezTo>
                    <a:cubicBezTo>
                      <a:pt x="400393" y="22182"/>
                      <a:pt x="255402" y="33295"/>
                      <a:pt x="260164" y="41232"/>
                    </a:cubicBezTo>
                    <a:cubicBezTo>
                      <a:pt x="264927" y="49170"/>
                      <a:pt x="491410" y="85682"/>
                      <a:pt x="504639" y="79332"/>
                    </a:cubicBezTo>
                    <a:cubicBezTo>
                      <a:pt x="517868" y="72982"/>
                      <a:pt x="421560" y="13715"/>
                      <a:pt x="339539" y="3132"/>
                    </a:cubicBezTo>
                    <a:cubicBezTo>
                      <a:pt x="257518" y="-7451"/>
                      <a:pt x="-32465" y="12128"/>
                      <a:pt x="2989" y="1265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76D876C5-AA02-4853-9307-A99407F64F5A}"/>
                  </a:ext>
                </a:extLst>
              </p:cNvPr>
              <p:cNvSpPr/>
              <p:nvPr/>
            </p:nvSpPr>
            <p:spPr>
              <a:xfrm>
                <a:off x="6410935" y="2111347"/>
                <a:ext cx="693063" cy="127071"/>
              </a:xfrm>
              <a:custGeom>
                <a:avLst/>
                <a:gdLst>
                  <a:gd name="connsiteX0" fmla="*/ 15265 w 693063"/>
                  <a:gd name="connsiteY0" fmla="*/ 127028 h 127071"/>
                  <a:gd name="connsiteX1" fmla="*/ 402615 w 693063"/>
                  <a:gd name="connsiteY1" fmla="*/ 63528 h 127071"/>
                  <a:gd name="connsiteX2" fmla="*/ 218465 w 693063"/>
                  <a:gd name="connsiteY2" fmla="*/ 92103 h 127071"/>
                  <a:gd name="connsiteX3" fmla="*/ 516915 w 693063"/>
                  <a:gd name="connsiteY3" fmla="*/ 31778 h 127071"/>
                  <a:gd name="connsiteX4" fmla="*/ 691540 w 693063"/>
                  <a:gd name="connsiteY4" fmla="*/ 79403 h 127071"/>
                  <a:gd name="connsiteX5" fmla="*/ 421665 w 693063"/>
                  <a:gd name="connsiteY5" fmla="*/ 28 h 127071"/>
                  <a:gd name="connsiteX6" fmla="*/ 177190 w 693063"/>
                  <a:gd name="connsiteY6" fmla="*/ 69878 h 127071"/>
                  <a:gd name="connsiteX7" fmla="*/ 53365 w 693063"/>
                  <a:gd name="connsiteY7" fmla="*/ 41303 h 127071"/>
                  <a:gd name="connsiteX8" fmla="*/ 75590 w 693063"/>
                  <a:gd name="connsiteY8" fmla="*/ 73053 h 127071"/>
                  <a:gd name="connsiteX9" fmla="*/ 15265 w 693063"/>
                  <a:gd name="connsiteY9" fmla="*/ 127028 h 12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063" h="127071">
                    <a:moveTo>
                      <a:pt x="15265" y="127028"/>
                    </a:moveTo>
                    <a:cubicBezTo>
                      <a:pt x="69769" y="125441"/>
                      <a:pt x="368748" y="69349"/>
                      <a:pt x="402615" y="63528"/>
                    </a:cubicBezTo>
                    <a:cubicBezTo>
                      <a:pt x="436482" y="57707"/>
                      <a:pt x="199415" y="97395"/>
                      <a:pt x="218465" y="92103"/>
                    </a:cubicBezTo>
                    <a:cubicBezTo>
                      <a:pt x="237515" y="86811"/>
                      <a:pt x="438069" y="33895"/>
                      <a:pt x="516915" y="31778"/>
                    </a:cubicBezTo>
                    <a:cubicBezTo>
                      <a:pt x="595761" y="29661"/>
                      <a:pt x="707415" y="84695"/>
                      <a:pt x="691540" y="79403"/>
                    </a:cubicBezTo>
                    <a:cubicBezTo>
                      <a:pt x="675665" y="74111"/>
                      <a:pt x="507390" y="1615"/>
                      <a:pt x="421665" y="28"/>
                    </a:cubicBezTo>
                    <a:cubicBezTo>
                      <a:pt x="335940" y="-1560"/>
                      <a:pt x="238573" y="62999"/>
                      <a:pt x="177190" y="69878"/>
                    </a:cubicBezTo>
                    <a:cubicBezTo>
                      <a:pt x="115807" y="76757"/>
                      <a:pt x="70298" y="40774"/>
                      <a:pt x="53365" y="41303"/>
                    </a:cubicBezTo>
                    <a:cubicBezTo>
                      <a:pt x="36432" y="41832"/>
                      <a:pt x="81940" y="59824"/>
                      <a:pt x="75590" y="73053"/>
                    </a:cubicBezTo>
                    <a:cubicBezTo>
                      <a:pt x="69240" y="86282"/>
                      <a:pt x="-39239" y="128615"/>
                      <a:pt x="15265" y="12702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352B2B85-9802-48E4-A11C-2A3D9ACC7971}"/>
                  </a:ext>
                </a:extLst>
              </p:cNvPr>
              <p:cNvSpPr/>
              <p:nvPr/>
            </p:nvSpPr>
            <p:spPr>
              <a:xfrm>
                <a:off x="5745985" y="3111469"/>
                <a:ext cx="648527" cy="270949"/>
              </a:xfrm>
              <a:custGeom>
                <a:avLst/>
                <a:gdLst>
                  <a:gd name="connsiteX0" fmla="*/ 765 w 648527"/>
                  <a:gd name="connsiteY0" fmla="*/ 31 h 270949"/>
                  <a:gd name="connsiteX1" fmla="*/ 267465 w 648527"/>
                  <a:gd name="connsiteY1" fmla="*/ 127031 h 270949"/>
                  <a:gd name="connsiteX2" fmla="*/ 134115 w 648527"/>
                  <a:gd name="connsiteY2" fmla="*/ 104806 h 270949"/>
                  <a:gd name="connsiteX3" fmla="*/ 394465 w 648527"/>
                  <a:gd name="connsiteY3" fmla="*/ 203231 h 270949"/>
                  <a:gd name="connsiteX4" fmla="*/ 273815 w 648527"/>
                  <a:gd name="connsiteY4" fmla="*/ 203231 h 270949"/>
                  <a:gd name="connsiteX5" fmla="*/ 365890 w 648527"/>
                  <a:gd name="connsiteY5" fmla="*/ 269906 h 270949"/>
                  <a:gd name="connsiteX6" fmla="*/ 442090 w 648527"/>
                  <a:gd name="connsiteY6" fmla="*/ 142906 h 270949"/>
                  <a:gd name="connsiteX7" fmla="*/ 648465 w 648527"/>
                  <a:gd name="connsiteY7" fmla="*/ 73056 h 270949"/>
                  <a:gd name="connsiteX8" fmla="*/ 419865 w 648527"/>
                  <a:gd name="connsiteY8" fmla="*/ 92106 h 270949"/>
                  <a:gd name="connsiteX9" fmla="*/ 616715 w 648527"/>
                  <a:gd name="connsiteY9" fmla="*/ 47656 h 270949"/>
                  <a:gd name="connsiteX10" fmla="*/ 457965 w 648527"/>
                  <a:gd name="connsiteY10" fmla="*/ 60356 h 270949"/>
                  <a:gd name="connsiteX11" fmla="*/ 337315 w 648527"/>
                  <a:gd name="connsiteY11" fmla="*/ 73056 h 270949"/>
                  <a:gd name="connsiteX12" fmla="*/ 191265 w 648527"/>
                  <a:gd name="connsiteY12" fmla="*/ 114331 h 270949"/>
                  <a:gd name="connsiteX13" fmla="*/ 765 w 648527"/>
                  <a:gd name="connsiteY13" fmla="*/ 31 h 27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8527" h="270949">
                    <a:moveTo>
                      <a:pt x="765" y="31"/>
                    </a:moveTo>
                    <a:cubicBezTo>
                      <a:pt x="13465" y="2148"/>
                      <a:pt x="245240" y="109569"/>
                      <a:pt x="267465" y="127031"/>
                    </a:cubicBezTo>
                    <a:cubicBezTo>
                      <a:pt x="289690" y="144493"/>
                      <a:pt x="112948" y="92106"/>
                      <a:pt x="134115" y="104806"/>
                    </a:cubicBezTo>
                    <a:cubicBezTo>
                      <a:pt x="155282" y="117506"/>
                      <a:pt x="371182" y="186827"/>
                      <a:pt x="394465" y="203231"/>
                    </a:cubicBezTo>
                    <a:cubicBezTo>
                      <a:pt x="417748" y="219635"/>
                      <a:pt x="278577" y="192119"/>
                      <a:pt x="273815" y="203231"/>
                    </a:cubicBezTo>
                    <a:cubicBezTo>
                      <a:pt x="269053" y="214343"/>
                      <a:pt x="337844" y="279960"/>
                      <a:pt x="365890" y="269906"/>
                    </a:cubicBezTo>
                    <a:cubicBezTo>
                      <a:pt x="393936" y="259852"/>
                      <a:pt x="394994" y="175714"/>
                      <a:pt x="442090" y="142906"/>
                    </a:cubicBezTo>
                    <a:cubicBezTo>
                      <a:pt x="489186" y="110098"/>
                      <a:pt x="652169" y="81523"/>
                      <a:pt x="648465" y="73056"/>
                    </a:cubicBezTo>
                    <a:cubicBezTo>
                      <a:pt x="644761" y="64589"/>
                      <a:pt x="425157" y="96339"/>
                      <a:pt x="419865" y="92106"/>
                    </a:cubicBezTo>
                    <a:cubicBezTo>
                      <a:pt x="414573" y="87873"/>
                      <a:pt x="610365" y="52948"/>
                      <a:pt x="616715" y="47656"/>
                    </a:cubicBezTo>
                    <a:cubicBezTo>
                      <a:pt x="623065" y="42364"/>
                      <a:pt x="504532" y="56123"/>
                      <a:pt x="457965" y="60356"/>
                    </a:cubicBezTo>
                    <a:cubicBezTo>
                      <a:pt x="411398" y="64589"/>
                      <a:pt x="381765" y="64060"/>
                      <a:pt x="337315" y="73056"/>
                    </a:cubicBezTo>
                    <a:cubicBezTo>
                      <a:pt x="292865" y="82052"/>
                      <a:pt x="245769" y="124385"/>
                      <a:pt x="191265" y="114331"/>
                    </a:cubicBezTo>
                    <a:cubicBezTo>
                      <a:pt x="136761" y="104277"/>
                      <a:pt x="-11935" y="-2086"/>
                      <a:pt x="765" y="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F43CA39-5563-4B96-8C90-DA945EF02B34}"/>
                  </a:ext>
                </a:extLst>
              </p:cNvPr>
              <p:cNvSpPr/>
              <p:nvPr/>
            </p:nvSpPr>
            <p:spPr>
              <a:xfrm>
                <a:off x="5396966" y="2649263"/>
                <a:ext cx="528358" cy="863227"/>
              </a:xfrm>
              <a:custGeom>
                <a:avLst/>
                <a:gdLst>
                  <a:gd name="connsiteX0" fmla="*/ 521234 w 528358"/>
                  <a:gd name="connsiteY0" fmla="*/ 5037 h 863227"/>
                  <a:gd name="connsiteX1" fmla="*/ 448209 w 528358"/>
                  <a:gd name="connsiteY1" fmla="*/ 62187 h 863227"/>
                  <a:gd name="connsiteX2" fmla="*/ 311684 w 528358"/>
                  <a:gd name="connsiteY2" fmla="*/ 259037 h 863227"/>
                  <a:gd name="connsiteX3" fmla="*/ 406934 w 528358"/>
                  <a:gd name="connsiteY3" fmla="*/ 68537 h 863227"/>
                  <a:gd name="connsiteX4" fmla="*/ 279934 w 528358"/>
                  <a:gd name="connsiteY4" fmla="*/ 303487 h 863227"/>
                  <a:gd name="connsiteX5" fmla="*/ 140234 w 528358"/>
                  <a:gd name="connsiteY5" fmla="*/ 560662 h 863227"/>
                  <a:gd name="connsiteX6" fmla="*/ 245009 w 528358"/>
                  <a:gd name="connsiteY6" fmla="*/ 357462 h 863227"/>
                  <a:gd name="connsiteX7" fmla="*/ 54509 w 528358"/>
                  <a:gd name="connsiteY7" fmla="*/ 757512 h 863227"/>
                  <a:gd name="connsiteX8" fmla="*/ 534 w 528358"/>
                  <a:gd name="connsiteY8" fmla="*/ 855937 h 863227"/>
                  <a:gd name="connsiteX9" fmla="*/ 38634 w 528358"/>
                  <a:gd name="connsiteY9" fmla="*/ 608287 h 863227"/>
                  <a:gd name="connsiteX10" fmla="*/ 206909 w 528358"/>
                  <a:gd name="connsiteY10" fmla="*/ 147912 h 863227"/>
                  <a:gd name="connsiteX11" fmla="*/ 175159 w 528358"/>
                  <a:gd name="connsiteY11" fmla="*/ 414612 h 863227"/>
                  <a:gd name="connsiteX12" fmla="*/ 222784 w 528358"/>
                  <a:gd name="connsiteY12" fmla="*/ 328887 h 863227"/>
                  <a:gd name="connsiteX13" fmla="*/ 279934 w 528358"/>
                  <a:gd name="connsiteY13" fmla="*/ 255862 h 863227"/>
                  <a:gd name="connsiteX14" fmla="*/ 267234 w 528358"/>
                  <a:gd name="connsiteY14" fmla="*/ 452712 h 863227"/>
                  <a:gd name="connsiteX15" fmla="*/ 270409 w 528358"/>
                  <a:gd name="connsiteY15" fmla="*/ 252687 h 863227"/>
                  <a:gd name="connsiteX16" fmla="*/ 273584 w 528358"/>
                  <a:gd name="connsiteY16" fmla="*/ 170137 h 863227"/>
                  <a:gd name="connsiteX17" fmla="*/ 521234 w 528358"/>
                  <a:gd name="connsiteY17" fmla="*/ 5037 h 86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358" h="863227">
                    <a:moveTo>
                      <a:pt x="521234" y="5037"/>
                    </a:moveTo>
                    <a:cubicBezTo>
                      <a:pt x="550338" y="-12955"/>
                      <a:pt x="483134" y="19854"/>
                      <a:pt x="448209" y="62187"/>
                    </a:cubicBezTo>
                    <a:cubicBezTo>
                      <a:pt x="413284" y="104520"/>
                      <a:pt x="318563" y="257979"/>
                      <a:pt x="311684" y="259037"/>
                    </a:cubicBezTo>
                    <a:cubicBezTo>
                      <a:pt x="304805" y="260095"/>
                      <a:pt x="412226" y="61129"/>
                      <a:pt x="406934" y="68537"/>
                    </a:cubicBezTo>
                    <a:cubicBezTo>
                      <a:pt x="401642" y="75945"/>
                      <a:pt x="324384" y="221466"/>
                      <a:pt x="279934" y="303487"/>
                    </a:cubicBezTo>
                    <a:cubicBezTo>
                      <a:pt x="235484" y="385508"/>
                      <a:pt x="146055" y="551666"/>
                      <a:pt x="140234" y="560662"/>
                    </a:cubicBezTo>
                    <a:cubicBezTo>
                      <a:pt x="134413" y="569658"/>
                      <a:pt x="259296" y="324654"/>
                      <a:pt x="245009" y="357462"/>
                    </a:cubicBezTo>
                    <a:cubicBezTo>
                      <a:pt x="230721" y="390270"/>
                      <a:pt x="95255" y="674433"/>
                      <a:pt x="54509" y="757512"/>
                    </a:cubicBezTo>
                    <a:cubicBezTo>
                      <a:pt x="13763" y="840591"/>
                      <a:pt x="3180" y="880808"/>
                      <a:pt x="534" y="855937"/>
                    </a:cubicBezTo>
                    <a:cubicBezTo>
                      <a:pt x="-2112" y="831066"/>
                      <a:pt x="4238" y="726291"/>
                      <a:pt x="38634" y="608287"/>
                    </a:cubicBezTo>
                    <a:cubicBezTo>
                      <a:pt x="73030" y="490283"/>
                      <a:pt x="184155" y="180191"/>
                      <a:pt x="206909" y="147912"/>
                    </a:cubicBezTo>
                    <a:cubicBezTo>
                      <a:pt x="229663" y="115633"/>
                      <a:pt x="172513" y="384450"/>
                      <a:pt x="175159" y="414612"/>
                    </a:cubicBezTo>
                    <a:cubicBezTo>
                      <a:pt x="177805" y="444774"/>
                      <a:pt x="205321" y="355345"/>
                      <a:pt x="222784" y="328887"/>
                    </a:cubicBezTo>
                    <a:cubicBezTo>
                      <a:pt x="240247" y="302429"/>
                      <a:pt x="272526" y="235225"/>
                      <a:pt x="279934" y="255862"/>
                    </a:cubicBezTo>
                    <a:cubicBezTo>
                      <a:pt x="287342" y="276499"/>
                      <a:pt x="268821" y="453241"/>
                      <a:pt x="267234" y="452712"/>
                    </a:cubicBezTo>
                    <a:cubicBezTo>
                      <a:pt x="265647" y="452183"/>
                      <a:pt x="269351" y="299783"/>
                      <a:pt x="270409" y="252687"/>
                    </a:cubicBezTo>
                    <a:cubicBezTo>
                      <a:pt x="271467" y="205591"/>
                      <a:pt x="233896" y="213529"/>
                      <a:pt x="273584" y="170137"/>
                    </a:cubicBezTo>
                    <a:cubicBezTo>
                      <a:pt x="313271" y="126745"/>
                      <a:pt x="492130" y="23029"/>
                      <a:pt x="521234" y="503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ACDA8B60-66BF-408D-83AE-4C529B2649B6}"/>
                  </a:ext>
                </a:extLst>
              </p:cNvPr>
              <p:cNvSpPr/>
              <p:nvPr/>
            </p:nvSpPr>
            <p:spPr>
              <a:xfrm>
                <a:off x="6338825" y="2691002"/>
                <a:ext cx="516316" cy="1020592"/>
              </a:xfrm>
              <a:custGeom>
                <a:avLst/>
                <a:gdLst>
                  <a:gd name="connsiteX0" fmla="*/ 185800 w 516316"/>
                  <a:gd name="connsiteY0" fmla="*/ 166498 h 1020592"/>
                  <a:gd name="connsiteX1" fmla="*/ 512825 w 516316"/>
                  <a:gd name="connsiteY1" fmla="*/ 655448 h 1020592"/>
                  <a:gd name="connsiteX2" fmla="*/ 366775 w 516316"/>
                  <a:gd name="connsiteY2" fmla="*/ 433198 h 1020592"/>
                  <a:gd name="connsiteX3" fmla="*/ 506475 w 516316"/>
                  <a:gd name="connsiteY3" fmla="*/ 750698 h 1020592"/>
                  <a:gd name="connsiteX4" fmla="*/ 420750 w 516316"/>
                  <a:gd name="connsiteY4" fmla="*/ 1020573 h 1020592"/>
                  <a:gd name="connsiteX5" fmla="*/ 417575 w 516316"/>
                  <a:gd name="connsiteY5" fmla="*/ 737998 h 1020592"/>
                  <a:gd name="connsiteX6" fmla="*/ 255650 w 516316"/>
                  <a:gd name="connsiteY6" fmla="*/ 522098 h 1020592"/>
                  <a:gd name="connsiteX7" fmla="*/ 112775 w 516316"/>
                  <a:gd name="connsiteY7" fmla="*/ 595123 h 1020592"/>
                  <a:gd name="connsiteX8" fmla="*/ 4825 w 516316"/>
                  <a:gd name="connsiteY8" fmla="*/ 579248 h 1020592"/>
                  <a:gd name="connsiteX9" fmla="*/ 274700 w 516316"/>
                  <a:gd name="connsiteY9" fmla="*/ 445898 h 1020592"/>
                  <a:gd name="connsiteX10" fmla="*/ 357250 w 516316"/>
                  <a:gd name="connsiteY10" fmla="*/ 557023 h 1020592"/>
                  <a:gd name="connsiteX11" fmla="*/ 230250 w 516316"/>
                  <a:gd name="connsiteY11" fmla="*/ 382398 h 1020592"/>
                  <a:gd name="connsiteX12" fmla="*/ 115950 w 516316"/>
                  <a:gd name="connsiteY12" fmla="*/ 436373 h 1020592"/>
                  <a:gd name="connsiteX13" fmla="*/ 182625 w 516316"/>
                  <a:gd name="connsiteY13" fmla="*/ 268098 h 1020592"/>
                  <a:gd name="connsiteX14" fmla="*/ 131825 w 516316"/>
                  <a:gd name="connsiteY14" fmla="*/ 1398 h 1020592"/>
                  <a:gd name="connsiteX15" fmla="*/ 185800 w 516316"/>
                  <a:gd name="connsiteY15" fmla="*/ 166498 h 10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6316" h="1020592">
                    <a:moveTo>
                      <a:pt x="185800" y="166498"/>
                    </a:moveTo>
                    <a:cubicBezTo>
                      <a:pt x="249300" y="275506"/>
                      <a:pt x="482663" y="610998"/>
                      <a:pt x="512825" y="655448"/>
                    </a:cubicBezTo>
                    <a:cubicBezTo>
                      <a:pt x="542987" y="699898"/>
                      <a:pt x="367833" y="417323"/>
                      <a:pt x="366775" y="433198"/>
                    </a:cubicBezTo>
                    <a:cubicBezTo>
                      <a:pt x="365717" y="449073"/>
                      <a:pt x="497479" y="652802"/>
                      <a:pt x="506475" y="750698"/>
                    </a:cubicBezTo>
                    <a:cubicBezTo>
                      <a:pt x="515471" y="848594"/>
                      <a:pt x="435567" y="1022690"/>
                      <a:pt x="420750" y="1020573"/>
                    </a:cubicBezTo>
                    <a:cubicBezTo>
                      <a:pt x="405933" y="1018456"/>
                      <a:pt x="445092" y="821077"/>
                      <a:pt x="417575" y="737998"/>
                    </a:cubicBezTo>
                    <a:cubicBezTo>
                      <a:pt x="390058" y="654919"/>
                      <a:pt x="306450" y="545910"/>
                      <a:pt x="255650" y="522098"/>
                    </a:cubicBezTo>
                    <a:cubicBezTo>
                      <a:pt x="204850" y="498286"/>
                      <a:pt x="154579" y="585598"/>
                      <a:pt x="112775" y="595123"/>
                    </a:cubicBezTo>
                    <a:cubicBezTo>
                      <a:pt x="70971" y="604648"/>
                      <a:pt x="-22162" y="604119"/>
                      <a:pt x="4825" y="579248"/>
                    </a:cubicBezTo>
                    <a:cubicBezTo>
                      <a:pt x="31812" y="554377"/>
                      <a:pt x="215963" y="449602"/>
                      <a:pt x="274700" y="445898"/>
                    </a:cubicBezTo>
                    <a:cubicBezTo>
                      <a:pt x="333437" y="442194"/>
                      <a:pt x="364658" y="567606"/>
                      <a:pt x="357250" y="557023"/>
                    </a:cubicBezTo>
                    <a:cubicBezTo>
                      <a:pt x="349842" y="546440"/>
                      <a:pt x="270467" y="402506"/>
                      <a:pt x="230250" y="382398"/>
                    </a:cubicBezTo>
                    <a:cubicBezTo>
                      <a:pt x="190033" y="362290"/>
                      <a:pt x="123887" y="455423"/>
                      <a:pt x="115950" y="436373"/>
                    </a:cubicBezTo>
                    <a:cubicBezTo>
                      <a:pt x="108013" y="417323"/>
                      <a:pt x="179979" y="340594"/>
                      <a:pt x="182625" y="268098"/>
                    </a:cubicBezTo>
                    <a:cubicBezTo>
                      <a:pt x="185271" y="195602"/>
                      <a:pt x="130238" y="13569"/>
                      <a:pt x="131825" y="1398"/>
                    </a:cubicBezTo>
                    <a:cubicBezTo>
                      <a:pt x="133412" y="-10773"/>
                      <a:pt x="122300" y="57490"/>
                      <a:pt x="185800" y="16649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DA99988A-4C9C-4AEB-ADDF-FF0EF2B23A91}"/>
                  </a:ext>
                </a:extLst>
              </p:cNvPr>
              <p:cNvSpPr/>
              <p:nvPr/>
            </p:nvSpPr>
            <p:spPr>
              <a:xfrm>
                <a:off x="5748358" y="3862869"/>
                <a:ext cx="818204" cy="239241"/>
              </a:xfrm>
              <a:custGeom>
                <a:avLst/>
                <a:gdLst>
                  <a:gd name="connsiteX0" fmla="*/ 49192 w 818204"/>
                  <a:gd name="connsiteY0" fmla="*/ 20156 h 239241"/>
                  <a:gd name="connsiteX1" fmla="*/ 153967 w 818204"/>
                  <a:gd name="connsiteY1" fmla="*/ 16981 h 239241"/>
                  <a:gd name="connsiteX2" fmla="*/ 557192 w 818204"/>
                  <a:gd name="connsiteY2" fmla="*/ 16981 h 239241"/>
                  <a:gd name="connsiteX3" fmla="*/ 385742 w 818204"/>
                  <a:gd name="connsiteY3" fmla="*/ 7456 h 239241"/>
                  <a:gd name="connsiteX4" fmla="*/ 785792 w 818204"/>
                  <a:gd name="connsiteY4" fmla="*/ 140806 h 239241"/>
                  <a:gd name="connsiteX5" fmla="*/ 433367 w 818204"/>
                  <a:gd name="connsiteY5" fmla="*/ 153506 h 239241"/>
                  <a:gd name="connsiteX6" fmla="*/ 817542 w 818204"/>
                  <a:gd name="connsiteY6" fmla="*/ 239231 h 239241"/>
                  <a:gd name="connsiteX7" fmla="*/ 319067 w 818204"/>
                  <a:gd name="connsiteY7" fmla="*/ 159856 h 239241"/>
                  <a:gd name="connsiteX8" fmla="*/ 4742 w 818204"/>
                  <a:gd name="connsiteY8" fmla="*/ 99531 h 239241"/>
                  <a:gd name="connsiteX9" fmla="*/ 557192 w 818204"/>
                  <a:gd name="connsiteY9" fmla="*/ 80481 h 239241"/>
                  <a:gd name="connsiteX10" fmla="*/ 373042 w 818204"/>
                  <a:gd name="connsiteY10" fmla="*/ 32856 h 239241"/>
                  <a:gd name="connsiteX11" fmla="*/ 49192 w 818204"/>
                  <a:gd name="connsiteY11" fmla="*/ 20156 h 239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8204" h="239241">
                    <a:moveTo>
                      <a:pt x="49192" y="20156"/>
                    </a:moveTo>
                    <a:cubicBezTo>
                      <a:pt x="59246" y="18833"/>
                      <a:pt x="153967" y="16981"/>
                      <a:pt x="153967" y="16981"/>
                    </a:cubicBezTo>
                    <a:lnTo>
                      <a:pt x="557192" y="16981"/>
                    </a:lnTo>
                    <a:cubicBezTo>
                      <a:pt x="595821" y="15394"/>
                      <a:pt x="347642" y="-13181"/>
                      <a:pt x="385742" y="7456"/>
                    </a:cubicBezTo>
                    <a:cubicBezTo>
                      <a:pt x="423842" y="28093"/>
                      <a:pt x="777855" y="116464"/>
                      <a:pt x="785792" y="140806"/>
                    </a:cubicBezTo>
                    <a:cubicBezTo>
                      <a:pt x="793729" y="165148"/>
                      <a:pt x="428075" y="137102"/>
                      <a:pt x="433367" y="153506"/>
                    </a:cubicBezTo>
                    <a:cubicBezTo>
                      <a:pt x="438659" y="169910"/>
                      <a:pt x="836592" y="238173"/>
                      <a:pt x="817542" y="239231"/>
                    </a:cubicBezTo>
                    <a:cubicBezTo>
                      <a:pt x="798492" y="240289"/>
                      <a:pt x="319067" y="159856"/>
                      <a:pt x="319067" y="159856"/>
                    </a:cubicBezTo>
                    <a:cubicBezTo>
                      <a:pt x="183600" y="136573"/>
                      <a:pt x="-34945" y="112760"/>
                      <a:pt x="4742" y="99531"/>
                    </a:cubicBezTo>
                    <a:cubicBezTo>
                      <a:pt x="44429" y="86302"/>
                      <a:pt x="495809" y="91593"/>
                      <a:pt x="557192" y="80481"/>
                    </a:cubicBezTo>
                    <a:cubicBezTo>
                      <a:pt x="618575" y="69369"/>
                      <a:pt x="464059" y="42381"/>
                      <a:pt x="373042" y="32856"/>
                    </a:cubicBezTo>
                    <a:cubicBezTo>
                      <a:pt x="282025" y="23331"/>
                      <a:pt x="146558" y="23331"/>
                      <a:pt x="49192" y="201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DB2849CD-8A07-409E-8245-BBB5A5910ED2}"/>
                  </a:ext>
                </a:extLst>
              </p:cNvPr>
              <p:cNvSpPr/>
              <p:nvPr/>
            </p:nvSpPr>
            <p:spPr>
              <a:xfrm>
                <a:off x="6362553" y="3670743"/>
                <a:ext cx="969019" cy="723811"/>
              </a:xfrm>
              <a:custGeom>
                <a:avLst/>
                <a:gdLst>
                  <a:gd name="connsiteX0" fmla="*/ 968522 w 969019"/>
                  <a:gd name="connsiteY0" fmla="*/ 5907 h 723811"/>
                  <a:gd name="connsiteX1" fmla="*/ 784372 w 969019"/>
                  <a:gd name="connsiteY1" fmla="*/ 82107 h 723811"/>
                  <a:gd name="connsiteX2" fmla="*/ 539897 w 969019"/>
                  <a:gd name="connsiteY2" fmla="*/ 361507 h 723811"/>
                  <a:gd name="connsiteX3" fmla="*/ 631972 w 969019"/>
                  <a:gd name="connsiteY3" fmla="*/ 193232 h 723811"/>
                  <a:gd name="connsiteX4" fmla="*/ 412897 w 969019"/>
                  <a:gd name="connsiteY4" fmla="*/ 431357 h 723811"/>
                  <a:gd name="connsiteX5" fmla="*/ 147 w 969019"/>
                  <a:gd name="connsiteY5" fmla="*/ 723457 h 723811"/>
                  <a:gd name="connsiteX6" fmla="*/ 460522 w 969019"/>
                  <a:gd name="connsiteY6" fmla="*/ 494857 h 723811"/>
                  <a:gd name="connsiteX7" fmla="*/ 292247 w 969019"/>
                  <a:gd name="connsiteY7" fmla="*/ 666307 h 723811"/>
                  <a:gd name="connsiteX8" fmla="*/ 819297 w 969019"/>
                  <a:gd name="connsiteY8" fmla="*/ 209107 h 723811"/>
                  <a:gd name="connsiteX9" fmla="*/ 968522 w 969019"/>
                  <a:gd name="connsiteY9" fmla="*/ 5907 h 72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9019" h="723811">
                    <a:moveTo>
                      <a:pt x="968522" y="5907"/>
                    </a:moveTo>
                    <a:cubicBezTo>
                      <a:pt x="962701" y="-15260"/>
                      <a:pt x="855809" y="22840"/>
                      <a:pt x="784372" y="82107"/>
                    </a:cubicBezTo>
                    <a:cubicBezTo>
                      <a:pt x="712935" y="141374"/>
                      <a:pt x="565297" y="342986"/>
                      <a:pt x="539897" y="361507"/>
                    </a:cubicBezTo>
                    <a:cubicBezTo>
                      <a:pt x="514497" y="380028"/>
                      <a:pt x="653139" y="181590"/>
                      <a:pt x="631972" y="193232"/>
                    </a:cubicBezTo>
                    <a:cubicBezTo>
                      <a:pt x="610805" y="204874"/>
                      <a:pt x="518201" y="342986"/>
                      <a:pt x="412897" y="431357"/>
                    </a:cubicBezTo>
                    <a:cubicBezTo>
                      <a:pt x="307593" y="519728"/>
                      <a:pt x="-7790" y="712874"/>
                      <a:pt x="147" y="723457"/>
                    </a:cubicBezTo>
                    <a:cubicBezTo>
                      <a:pt x="8084" y="734040"/>
                      <a:pt x="411839" y="504382"/>
                      <a:pt x="460522" y="494857"/>
                    </a:cubicBezTo>
                    <a:cubicBezTo>
                      <a:pt x="509205" y="485332"/>
                      <a:pt x="232451" y="713932"/>
                      <a:pt x="292247" y="666307"/>
                    </a:cubicBezTo>
                    <a:cubicBezTo>
                      <a:pt x="352043" y="618682"/>
                      <a:pt x="709230" y="314411"/>
                      <a:pt x="819297" y="209107"/>
                    </a:cubicBezTo>
                    <a:cubicBezTo>
                      <a:pt x="929364" y="103803"/>
                      <a:pt x="974343" y="27074"/>
                      <a:pt x="968522" y="5907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5B2B093E-BEBC-4E83-B0AE-B5BCDE526165}"/>
                  </a:ext>
                </a:extLst>
              </p:cNvPr>
              <p:cNvSpPr/>
              <p:nvPr/>
            </p:nvSpPr>
            <p:spPr>
              <a:xfrm>
                <a:off x="4678798" y="3384439"/>
                <a:ext cx="1416248" cy="1102795"/>
              </a:xfrm>
              <a:custGeom>
                <a:avLst/>
                <a:gdLst>
                  <a:gd name="connsiteX0" fmla="*/ 290077 w 1416248"/>
                  <a:gd name="connsiteY0" fmla="*/ 463661 h 1102795"/>
                  <a:gd name="connsiteX1" fmla="*/ 969527 w 1416248"/>
                  <a:gd name="connsiteY1" fmla="*/ 936736 h 1102795"/>
                  <a:gd name="connsiteX2" fmla="*/ 598052 w 1416248"/>
                  <a:gd name="connsiteY2" fmla="*/ 765286 h 1102795"/>
                  <a:gd name="connsiteX3" fmla="*/ 1407677 w 1416248"/>
                  <a:gd name="connsiteY3" fmla="*/ 1101836 h 1102795"/>
                  <a:gd name="connsiteX4" fmla="*/ 988577 w 1416248"/>
                  <a:gd name="connsiteY4" fmla="*/ 851011 h 1102795"/>
                  <a:gd name="connsiteX5" fmla="*/ 432952 w 1416248"/>
                  <a:gd name="connsiteY5" fmla="*/ 400161 h 1102795"/>
                  <a:gd name="connsiteX6" fmla="*/ 20202 w 1416248"/>
                  <a:gd name="connsiteY6" fmla="*/ 111 h 1102795"/>
                  <a:gd name="connsiteX7" fmla="*/ 137677 w 1416248"/>
                  <a:gd name="connsiteY7" fmla="*/ 365236 h 1102795"/>
                  <a:gd name="connsiteX8" fmla="*/ 772677 w 1416248"/>
                  <a:gd name="connsiteY8" fmla="*/ 882761 h 1102795"/>
                  <a:gd name="connsiteX9" fmla="*/ 290077 w 1416248"/>
                  <a:gd name="connsiteY9" fmla="*/ 463661 h 110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6248" h="1102795">
                    <a:moveTo>
                      <a:pt x="290077" y="463661"/>
                    </a:moveTo>
                    <a:cubicBezTo>
                      <a:pt x="322885" y="472657"/>
                      <a:pt x="918198" y="886465"/>
                      <a:pt x="969527" y="936736"/>
                    </a:cubicBezTo>
                    <a:cubicBezTo>
                      <a:pt x="1020856" y="987007"/>
                      <a:pt x="525027" y="737769"/>
                      <a:pt x="598052" y="765286"/>
                    </a:cubicBezTo>
                    <a:cubicBezTo>
                      <a:pt x="671077" y="792803"/>
                      <a:pt x="1342590" y="1087549"/>
                      <a:pt x="1407677" y="1101836"/>
                    </a:cubicBezTo>
                    <a:cubicBezTo>
                      <a:pt x="1472764" y="1116123"/>
                      <a:pt x="1151031" y="967957"/>
                      <a:pt x="988577" y="851011"/>
                    </a:cubicBezTo>
                    <a:cubicBezTo>
                      <a:pt x="826123" y="734065"/>
                      <a:pt x="594348" y="541978"/>
                      <a:pt x="432952" y="400161"/>
                    </a:cubicBezTo>
                    <a:cubicBezTo>
                      <a:pt x="271556" y="258344"/>
                      <a:pt x="69414" y="5932"/>
                      <a:pt x="20202" y="111"/>
                    </a:cubicBezTo>
                    <a:cubicBezTo>
                      <a:pt x="-29010" y="-5710"/>
                      <a:pt x="12265" y="218128"/>
                      <a:pt x="137677" y="365236"/>
                    </a:cubicBezTo>
                    <a:cubicBezTo>
                      <a:pt x="263089" y="512344"/>
                      <a:pt x="749394" y="868474"/>
                      <a:pt x="772677" y="882761"/>
                    </a:cubicBezTo>
                    <a:cubicBezTo>
                      <a:pt x="795960" y="897048"/>
                      <a:pt x="257269" y="454665"/>
                      <a:pt x="290077" y="46366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DC0CF373-B7CF-454C-A68D-24EF27B8DC89}"/>
                  </a:ext>
                </a:extLst>
              </p:cNvPr>
              <p:cNvSpPr/>
              <p:nvPr/>
            </p:nvSpPr>
            <p:spPr>
              <a:xfrm>
                <a:off x="4706936" y="1977115"/>
                <a:ext cx="145169" cy="1437933"/>
              </a:xfrm>
              <a:custGeom>
                <a:avLst/>
                <a:gdLst>
                  <a:gd name="connsiteX0" fmla="*/ 141289 w 145169"/>
                  <a:gd name="connsiteY0" fmla="*/ 16785 h 1437933"/>
                  <a:gd name="connsiteX1" fmla="*/ 131764 w 145169"/>
                  <a:gd name="connsiteY1" fmla="*/ 712110 h 1437933"/>
                  <a:gd name="connsiteX2" fmla="*/ 65089 w 145169"/>
                  <a:gd name="connsiteY2" fmla="*/ 375560 h 1437933"/>
                  <a:gd name="connsiteX3" fmla="*/ 77789 w 145169"/>
                  <a:gd name="connsiteY3" fmla="*/ 1210585 h 1437933"/>
                  <a:gd name="connsiteX4" fmla="*/ 109539 w 145169"/>
                  <a:gd name="connsiteY4" fmla="*/ 1426485 h 1437933"/>
                  <a:gd name="connsiteX5" fmla="*/ 20639 w 145169"/>
                  <a:gd name="connsiteY5" fmla="*/ 947060 h 1437933"/>
                  <a:gd name="connsiteX6" fmla="*/ 1589 w 145169"/>
                  <a:gd name="connsiteY6" fmla="*/ 140610 h 1437933"/>
                  <a:gd name="connsiteX7" fmla="*/ 49214 w 145169"/>
                  <a:gd name="connsiteY7" fmla="*/ 29485 h 1437933"/>
                  <a:gd name="connsiteX8" fmla="*/ 84139 w 145169"/>
                  <a:gd name="connsiteY8" fmla="*/ 200935 h 1437933"/>
                  <a:gd name="connsiteX9" fmla="*/ 141289 w 145169"/>
                  <a:gd name="connsiteY9" fmla="*/ 16785 h 143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169" h="1437933">
                    <a:moveTo>
                      <a:pt x="141289" y="16785"/>
                    </a:moveTo>
                    <a:cubicBezTo>
                      <a:pt x="149227" y="101981"/>
                      <a:pt x="144464" y="652314"/>
                      <a:pt x="131764" y="712110"/>
                    </a:cubicBezTo>
                    <a:cubicBezTo>
                      <a:pt x="119064" y="771906"/>
                      <a:pt x="74085" y="292481"/>
                      <a:pt x="65089" y="375560"/>
                    </a:cubicBezTo>
                    <a:cubicBezTo>
                      <a:pt x="56093" y="458639"/>
                      <a:pt x="70381" y="1035431"/>
                      <a:pt x="77789" y="1210585"/>
                    </a:cubicBezTo>
                    <a:cubicBezTo>
                      <a:pt x="85197" y="1385739"/>
                      <a:pt x="119064" y="1470406"/>
                      <a:pt x="109539" y="1426485"/>
                    </a:cubicBezTo>
                    <a:cubicBezTo>
                      <a:pt x="100014" y="1382564"/>
                      <a:pt x="38631" y="1161372"/>
                      <a:pt x="20639" y="947060"/>
                    </a:cubicBezTo>
                    <a:cubicBezTo>
                      <a:pt x="2647" y="732748"/>
                      <a:pt x="-3173" y="293539"/>
                      <a:pt x="1589" y="140610"/>
                    </a:cubicBezTo>
                    <a:cubicBezTo>
                      <a:pt x="6351" y="-12319"/>
                      <a:pt x="35456" y="19431"/>
                      <a:pt x="49214" y="29485"/>
                    </a:cubicBezTo>
                    <a:cubicBezTo>
                      <a:pt x="62972" y="39539"/>
                      <a:pt x="67206" y="203581"/>
                      <a:pt x="84139" y="200935"/>
                    </a:cubicBezTo>
                    <a:cubicBezTo>
                      <a:pt x="101072" y="198289"/>
                      <a:pt x="133351" y="-68411"/>
                      <a:pt x="141289" y="1678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D237B005-430D-4671-BADF-A4951529C9A2}"/>
                  </a:ext>
                </a:extLst>
              </p:cNvPr>
              <p:cNvSpPr/>
              <p:nvPr/>
            </p:nvSpPr>
            <p:spPr>
              <a:xfrm>
                <a:off x="7325281" y="2259871"/>
                <a:ext cx="308346" cy="1414170"/>
              </a:xfrm>
              <a:custGeom>
                <a:avLst/>
                <a:gdLst>
                  <a:gd name="connsiteX0" fmla="*/ 307419 w 308346"/>
                  <a:gd name="connsiteY0" fmla="*/ 616679 h 1414170"/>
                  <a:gd name="connsiteX1" fmla="*/ 135969 w 308346"/>
                  <a:gd name="connsiteY1" fmla="*/ 1289779 h 1414170"/>
                  <a:gd name="connsiteX2" fmla="*/ 189944 w 308346"/>
                  <a:gd name="connsiteY2" fmla="*/ 886554 h 1414170"/>
                  <a:gd name="connsiteX3" fmla="*/ 2619 w 308346"/>
                  <a:gd name="connsiteY3" fmla="*/ 1410429 h 1414170"/>
                  <a:gd name="connsiteX4" fmla="*/ 85169 w 308346"/>
                  <a:gd name="connsiteY4" fmla="*/ 1089754 h 1414170"/>
                  <a:gd name="connsiteX5" fmla="*/ 155019 w 308346"/>
                  <a:gd name="connsiteY5" fmla="*/ 502379 h 1414170"/>
                  <a:gd name="connsiteX6" fmla="*/ 139144 w 308346"/>
                  <a:gd name="connsiteY6" fmla="*/ 729 h 1414170"/>
                  <a:gd name="connsiteX7" fmla="*/ 193119 w 308346"/>
                  <a:gd name="connsiteY7" fmla="*/ 613504 h 1414170"/>
                  <a:gd name="connsiteX8" fmla="*/ 205819 w 308346"/>
                  <a:gd name="connsiteY8" fmla="*/ 677004 h 1414170"/>
                  <a:gd name="connsiteX9" fmla="*/ 307419 w 308346"/>
                  <a:gd name="connsiteY9" fmla="*/ 616679 h 141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346" h="1414170">
                    <a:moveTo>
                      <a:pt x="307419" y="616679"/>
                    </a:moveTo>
                    <a:cubicBezTo>
                      <a:pt x="295777" y="718808"/>
                      <a:pt x="155548" y="1244800"/>
                      <a:pt x="135969" y="1289779"/>
                    </a:cubicBezTo>
                    <a:cubicBezTo>
                      <a:pt x="116390" y="1334758"/>
                      <a:pt x="212169" y="866446"/>
                      <a:pt x="189944" y="886554"/>
                    </a:cubicBezTo>
                    <a:cubicBezTo>
                      <a:pt x="167719" y="906662"/>
                      <a:pt x="20081" y="1376562"/>
                      <a:pt x="2619" y="1410429"/>
                    </a:cubicBezTo>
                    <a:cubicBezTo>
                      <a:pt x="-14844" y="1444296"/>
                      <a:pt x="59769" y="1241096"/>
                      <a:pt x="85169" y="1089754"/>
                    </a:cubicBezTo>
                    <a:cubicBezTo>
                      <a:pt x="110569" y="938412"/>
                      <a:pt x="146023" y="683883"/>
                      <a:pt x="155019" y="502379"/>
                    </a:cubicBezTo>
                    <a:cubicBezTo>
                      <a:pt x="164015" y="320875"/>
                      <a:pt x="132794" y="-17792"/>
                      <a:pt x="139144" y="729"/>
                    </a:cubicBezTo>
                    <a:cubicBezTo>
                      <a:pt x="145494" y="19250"/>
                      <a:pt x="182007" y="500792"/>
                      <a:pt x="193119" y="613504"/>
                    </a:cubicBezTo>
                    <a:cubicBezTo>
                      <a:pt x="204231" y="726216"/>
                      <a:pt x="194177" y="672771"/>
                      <a:pt x="205819" y="677004"/>
                    </a:cubicBezTo>
                    <a:cubicBezTo>
                      <a:pt x="217461" y="681237"/>
                      <a:pt x="319061" y="514550"/>
                      <a:pt x="307419" y="6166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BE7224D2-4816-43C6-A844-3229E5B4CE73}"/>
                  </a:ext>
                </a:extLst>
              </p:cNvPr>
              <p:cNvSpPr/>
              <p:nvPr/>
            </p:nvSpPr>
            <p:spPr>
              <a:xfrm>
                <a:off x="4761133" y="819265"/>
                <a:ext cx="607964" cy="1265560"/>
              </a:xfrm>
              <a:custGeom>
                <a:avLst/>
                <a:gdLst>
                  <a:gd name="connsiteX0" fmla="*/ 607792 w 607964"/>
                  <a:gd name="connsiteY0" fmla="*/ 9410 h 1265560"/>
                  <a:gd name="connsiteX1" fmla="*/ 283942 w 607964"/>
                  <a:gd name="connsiteY1" fmla="*/ 450735 h 1265560"/>
                  <a:gd name="connsiteX2" fmla="*/ 388717 w 607964"/>
                  <a:gd name="connsiteY2" fmla="*/ 228485 h 1265560"/>
                  <a:gd name="connsiteX3" fmla="*/ 147417 w 607964"/>
                  <a:gd name="connsiteY3" fmla="*/ 806335 h 1265560"/>
                  <a:gd name="connsiteX4" fmla="*/ 150592 w 607964"/>
                  <a:gd name="connsiteY4" fmla="*/ 587260 h 1265560"/>
                  <a:gd name="connsiteX5" fmla="*/ 14067 w 607964"/>
                  <a:gd name="connsiteY5" fmla="*/ 1247660 h 1265560"/>
                  <a:gd name="connsiteX6" fmla="*/ 14067 w 607964"/>
                  <a:gd name="connsiteY6" fmla="*/ 1025410 h 1265560"/>
                  <a:gd name="connsiteX7" fmla="*/ 99792 w 607964"/>
                  <a:gd name="connsiteY7" fmla="*/ 469785 h 1265560"/>
                  <a:gd name="connsiteX8" fmla="*/ 141067 w 607964"/>
                  <a:gd name="connsiteY8" fmla="*/ 482485 h 1265560"/>
                  <a:gd name="connsiteX9" fmla="*/ 426817 w 607964"/>
                  <a:gd name="connsiteY9" fmla="*/ 107835 h 1265560"/>
                  <a:gd name="connsiteX10" fmla="*/ 537942 w 607964"/>
                  <a:gd name="connsiteY10" fmla="*/ 12585 h 1265560"/>
                  <a:gd name="connsiteX11" fmla="*/ 331567 w 607964"/>
                  <a:gd name="connsiteY11" fmla="*/ 136410 h 1265560"/>
                  <a:gd name="connsiteX12" fmla="*/ 607792 w 607964"/>
                  <a:gd name="connsiteY12" fmla="*/ 9410 h 12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964" h="1265560">
                    <a:moveTo>
                      <a:pt x="607792" y="9410"/>
                    </a:moveTo>
                    <a:cubicBezTo>
                      <a:pt x="599855" y="61797"/>
                      <a:pt x="320454" y="414223"/>
                      <a:pt x="283942" y="450735"/>
                    </a:cubicBezTo>
                    <a:cubicBezTo>
                      <a:pt x="247430" y="487247"/>
                      <a:pt x="411471" y="169218"/>
                      <a:pt x="388717" y="228485"/>
                    </a:cubicBezTo>
                    <a:cubicBezTo>
                      <a:pt x="365963" y="287752"/>
                      <a:pt x="187105" y="746539"/>
                      <a:pt x="147417" y="806335"/>
                    </a:cubicBezTo>
                    <a:cubicBezTo>
                      <a:pt x="107729" y="866131"/>
                      <a:pt x="172817" y="513706"/>
                      <a:pt x="150592" y="587260"/>
                    </a:cubicBezTo>
                    <a:cubicBezTo>
                      <a:pt x="128367" y="660814"/>
                      <a:pt x="36821" y="1174635"/>
                      <a:pt x="14067" y="1247660"/>
                    </a:cubicBezTo>
                    <a:cubicBezTo>
                      <a:pt x="-8687" y="1320685"/>
                      <a:pt x="-220" y="1155056"/>
                      <a:pt x="14067" y="1025410"/>
                    </a:cubicBezTo>
                    <a:cubicBezTo>
                      <a:pt x="28354" y="895764"/>
                      <a:pt x="78625" y="560273"/>
                      <a:pt x="99792" y="469785"/>
                    </a:cubicBezTo>
                    <a:cubicBezTo>
                      <a:pt x="120959" y="379297"/>
                      <a:pt x="86563" y="542810"/>
                      <a:pt x="141067" y="482485"/>
                    </a:cubicBezTo>
                    <a:cubicBezTo>
                      <a:pt x="195571" y="422160"/>
                      <a:pt x="360671" y="186152"/>
                      <a:pt x="426817" y="107835"/>
                    </a:cubicBezTo>
                    <a:cubicBezTo>
                      <a:pt x="492963" y="29518"/>
                      <a:pt x="553817" y="7823"/>
                      <a:pt x="537942" y="12585"/>
                    </a:cubicBezTo>
                    <a:cubicBezTo>
                      <a:pt x="522067" y="17347"/>
                      <a:pt x="315692" y="132177"/>
                      <a:pt x="331567" y="136410"/>
                    </a:cubicBezTo>
                    <a:cubicBezTo>
                      <a:pt x="347442" y="140643"/>
                      <a:pt x="615729" y="-42977"/>
                      <a:pt x="607792" y="941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BDFC9B98-5AD4-4D7F-BFE4-E5FC40F3E3C6}"/>
                  </a:ext>
                </a:extLst>
              </p:cNvPr>
              <p:cNvSpPr/>
              <p:nvPr/>
            </p:nvSpPr>
            <p:spPr>
              <a:xfrm>
                <a:off x="5314437" y="704608"/>
                <a:ext cx="1108588" cy="206802"/>
              </a:xfrm>
              <a:custGeom>
                <a:avLst/>
                <a:gdLst>
                  <a:gd name="connsiteX0" fmla="*/ 3688 w 1108588"/>
                  <a:gd name="connsiteY0" fmla="*/ 242 h 206802"/>
                  <a:gd name="connsiteX1" fmla="*/ 578363 w 1108588"/>
                  <a:gd name="connsiteY1" fmla="*/ 60567 h 206802"/>
                  <a:gd name="connsiteX2" fmla="*/ 295788 w 1108588"/>
                  <a:gd name="connsiteY2" fmla="*/ 73267 h 206802"/>
                  <a:gd name="connsiteX3" fmla="*/ 984763 w 1108588"/>
                  <a:gd name="connsiteY3" fmla="*/ 44692 h 206802"/>
                  <a:gd name="connsiteX4" fmla="*/ 695838 w 1108588"/>
                  <a:gd name="connsiteY4" fmla="*/ 127242 h 206802"/>
                  <a:gd name="connsiteX5" fmla="*/ 384688 w 1108588"/>
                  <a:gd name="connsiteY5" fmla="*/ 162167 h 206802"/>
                  <a:gd name="connsiteX6" fmla="*/ 483113 w 1108588"/>
                  <a:gd name="connsiteY6" fmla="*/ 165342 h 206802"/>
                  <a:gd name="connsiteX7" fmla="*/ 1108588 w 1108588"/>
                  <a:gd name="connsiteY7" fmla="*/ 206617 h 206802"/>
                  <a:gd name="connsiteX8" fmla="*/ 368813 w 1108588"/>
                  <a:gd name="connsiteY8" fmla="*/ 178042 h 206802"/>
                  <a:gd name="connsiteX9" fmla="*/ 194188 w 1108588"/>
                  <a:gd name="connsiteY9" fmla="*/ 120892 h 206802"/>
                  <a:gd name="connsiteX10" fmla="*/ 156088 w 1108588"/>
                  <a:gd name="connsiteY10" fmla="*/ 57392 h 206802"/>
                  <a:gd name="connsiteX11" fmla="*/ 324363 w 1108588"/>
                  <a:gd name="connsiteY11" fmla="*/ 85967 h 206802"/>
                  <a:gd name="connsiteX12" fmla="*/ 3688 w 1108588"/>
                  <a:gd name="connsiteY12" fmla="*/ 242 h 20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8588" h="206802">
                    <a:moveTo>
                      <a:pt x="3688" y="242"/>
                    </a:moveTo>
                    <a:cubicBezTo>
                      <a:pt x="46021" y="-3991"/>
                      <a:pt x="529680" y="48396"/>
                      <a:pt x="578363" y="60567"/>
                    </a:cubicBezTo>
                    <a:cubicBezTo>
                      <a:pt x="627046" y="72738"/>
                      <a:pt x="295788" y="73267"/>
                      <a:pt x="295788" y="73267"/>
                    </a:cubicBezTo>
                    <a:cubicBezTo>
                      <a:pt x="363521" y="70621"/>
                      <a:pt x="918088" y="35696"/>
                      <a:pt x="984763" y="44692"/>
                    </a:cubicBezTo>
                    <a:cubicBezTo>
                      <a:pt x="1051438" y="53688"/>
                      <a:pt x="795850" y="107663"/>
                      <a:pt x="695838" y="127242"/>
                    </a:cubicBezTo>
                    <a:cubicBezTo>
                      <a:pt x="595826" y="146821"/>
                      <a:pt x="420142" y="155817"/>
                      <a:pt x="384688" y="162167"/>
                    </a:cubicBezTo>
                    <a:cubicBezTo>
                      <a:pt x="349234" y="168517"/>
                      <a:pt x="483113" y="165342"/>
                      <a:pt x="483113" y="165342"/>
                    </a:cubicBezTo>
                    <a:lnTo>
                      <a:pt x="1108588" y="206617"/>
                    </a:lnTo>
                    <a:cubicBezTo>
                      <a:pt x="1089538" y="208734"/>
                      <a:pt x="521213" y="192330"/>
                      <a:pt x="368813" y="178042"/>
                    </a:cubicBezTo>
                    <a:cubicBezTo>
                      <a:pt x="216413" y="163754"/>
                      <a:pt x="229642" y="141000"/>
                      <a:pt x="194188" y="120892"/>
                    </a:cubicBezTo>
                    <a:cubicBezTo>
                      <a:pt x="158734" y="100784"/>
                      <a:pt x="134392" y="63213"/>
                      <a:pt x="156088" y="57392"/>
                    </a:cubicBezTo>
                    <a:cubicBezTo>
                      <a:pt x="177784" y="51571"/>
                      <a:pt x="351880" y="95492"/>
                      <a:pt x="324363" y="85967"/>
                    </a:cubicBezTo>
                    <a:cubicBezTo>
                      <a:pt x="296846" y="76442"/>
                      <a:pt x="-38645" y="4475"/>
                      <a:pt x="3688" y="24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070F0E6-CE3E-4B25-AB06-3393FF740CAA}"/>
                  </a:ext>
                </a:extLst>
              </p:cNvPr>
              <p:cNvSpPr/>
              <p:nvPr/>
            </p:nvSpPr>
            <p:spPr>
              <a:xfrm>
                <a:off x="5672543" y="748071"/>
                <a:ext cx="1569644" cy="329256"/>
              </a:xfrm>
              <a:custGeom>
                <a:avLst/>
                <a:gdLst>
                  <a:gd name="connsiteX0" fmla="*/ 271057 w 1569644"/>
                  <a:gd name="connsiteY0" fmla="*/ 112354 h 329256"/>
                  <a:gd name="connsiteX1" fmla="*/ 363132 w 1569644"/>
                  <a:gd name="connsiteY1" fmla="*/ 112354 h 329256"/>
                  <a:gd name="connsiteX2" fmla="*/ 763182 w 1569644"/>
                  <a:gd name="connsiteY2" fmla="*/ 93304 h 329256"/>
                  <a:gd name="connsiteX3" fmla="*/ 763182 w 1569644"/>
                  <a:gd name="connsiteY3" fmla="*/ 61554 h 329256"/>
                  <a:gd name="connsiteX4" fmla="*/ 1258482 w 1569644"/>
                  <a:gd name="connsiteY4" fmla="*/ 17104 h 329256"/>
                  <a:gd name="connsiteX5" fmla="*/ 661582 w 1569644"/>
                  <a:gd name="connsiteY5" fmla="*/ 7579 h 329256"/>
                  <a:gd name="connsiteX6" fmla="*/ 1315632 w 1569644"/>
                  <a:gd name="connsiteY6" fmla="*/ 125054 h 329256"/>
                  <a:gd name="connsiteX7" fmla="*/ 1569632 w 1569644"/>
                  <a:gd name="connsiteY7" fmla="*/ 328254 h 329256"/>
                  <a:gd name="connsiteX8" fmla="*/ 1325157 w 1569644"/>
                  <a:gd name="connsiteY8" fmla="*/ 32979 h 329256"/>
                  <a:gd name="connsiteX9" fmla="*/ 975907 w 1569644"/>
                  <a:gd name="connsiteY9" fmla="*/ 39329 h 329256"/>
                  <a:gd name="connsiteX10" fmla="*/ 429807 w 1569644"/>
                  <a:gd name="connsiteY10" fmla="*/ 36154 h 329256"/>
                  <a:gd name="connsiteX11" fmla="*/ 1182 w 1569644"/>
                  <a:gd name="connsiteY11" fmla="*/ 26629 h 329256"/>
                  <a:gd name="connsiteX12" fmla="*/ 271057 w 1569644"/>
                  <a:gd name="connsiteY12" fmla="*/ 112354 h 32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9644" h="329256">
                    <a:moveTo>
                      <a:pt x="271057" y="112354"/>
                    </a:moveTo>
                    <a:cubicBezTo>
                      <a:pt x="331382" y="126641"/>
                      <a:pt x="363132" y="112354"/>
                      <a:pt x="363132" y="112354"/>
                    </a:cubicBezTo>
                    <a:cubicBezTo>
                      <a:pt x="445153" y="109179"/>
                      <a:pt x="696507" y="101771"/>
                      <a:pt x="763182" y="93304"/>
                    </a:cubicBezTo>
                    <a:cubicBezTo>
                      <a:pt x="829857" y="84837"/>
                      <a:pt x="680632" y="74254"/>
                      <a:pt x="763182" y="61554"/>
                    </a:cubicBezTo>
                    <a:cubicBezTo>
                      <a:pt x="845732" y="48854"/>
                      <a:pt x="1275415" y="26100"/>
                      <a:pt x="1258482" y="17104"/>
                    </a:cubicBezTo>
                    <a:cubicBezTo>
                      <a:pt x="1241549" y="8108"/>
                      <a:pt x="652057" y="-10413"/>
                      <a:pt x="661582" y="7579"/>
                    </a:cubicBezTo>
                    <a:cubicBezTo>
                      <a:pt x="671107" y="25571"/>
                      <a:pt x="1164290" y="71608"/>
                      <a:pt x="1315632" y="125054"/>
                    </a:cubicBezTo>
                    <a:cubicBezTo>
                      <a:pt x="1466974" y="178500"/>
                      <a:pt x="1568045" y="343600"/>
                      <a:pt x="1569632" y="328254"/>
                    </a:cubicBezTo>
                    <a:cubicBezTo>
                      <a:pt x="1571220" y="312908"/>
                      <a:pt x="1424111" y="81133"/>
                      <a:pt x="1325157" y="32979"/>
                    </a:cubicBezTo>
                    <a:cubicBezTo>
                      <a:pt x="1226203" y="-15175"/>
                      <a:pt x="975907" y="39329"/>
                      <a:pt x="975907" y="39329"/>
                    </a:cubicBezTo>
                    <a:lnTo>
                      <a:pt x="429807" y="36154"/>
                    </a:lnTo>
                    <a:cubicBezTo>
                      <a:pt x="267353" y="34037"/>
                      <a:pt x="20761" y="14458"/>
                      <a:pt x="1182" y="26629"/>
                    </a:cubicBezTo>
                    <a:cubicBezTo>
                      <a:pt x="-18397" y="38800"/>
                      <a:pt x="210732" y="98067"/>
                      <a:pt x="271057" y="11235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FC44BB90-ECDA-4557-8806-F695FC9E4397}"/>
                  </a:ext>
                </a:extLst>
              </p:cNvPr>
              <p:cNvSpPr/>
              <p:nvPr/>
            </p:nvSpPr>
            <p:spPr>
              <a:xfrm>
                <a:off x="6689707" y="755201"/>
                <a:ext cx="766739" cy="1279999"/>
              </a:xfrm>
              <a:custGeom>
                <a:avLst/>
                <a:gdLst>
                  <a:gd name="connsiteX0" fmla="*/ 346093 w 766739"/>
                  <a:gd name="connsiteY0" fmla="*/ 121099 h 1279999"/>
                  <a:gd name="connsiteX1" fmla="*/ 365143 w 766739"/>
                  <a:gd name="connsiteY1" fmla="*/ 171899 h 1279999"/>
                  <a:gd name="connsiteX2" fmla="*/ 657243 w 766739"/>
                  <a:gd name="connsiteY2" fmla="*/ 648149 h 1279999"/>
                  <a:gd name="connsiteX3" fmla="*/ 644543 w 766739"/>
                  <a:gd name="connsiteY3" fmla="*/ 562424 h 1279999"/>
                  <a:gd name="connsiteX4" fmla="*/ 765193 w 766739"/>
                  <a:gd name="connsiteY4" fmla="*/ 1279974 h 1279999"/>
                  <a:gd name="connsiteX5" fmla="*/ 546118 w 766739"/>
                  <a:gd name="connsiteY5" fmla="*/ 590999 h 1279999"/>
                  <a:gd name="connsiteX6" fmla="*/ 635018 w 766739"/>
                  <a:gd name="connsiteY6" fmla="*/ 1130749 h 1279999"/>
                  <a:gd name="connsiteX7" fmla="*/ 415943 w 766739"/>
                  <a:gd name="connsiteY7" fmla="*/ 438599 h 1279999"/>
                  <a:gd name="connsiteX8" fmla="*/ 349268 w 766739"/>
                  <a:gd name="connsiteY8" fmla="*/ 324299 h 1279999"/>
                  <a:gd name="connsiteX9" fmla="*/ 18 w 766739"/>
                  <a:gd name="connsiteY9" fmla="*/ 449 h 1279999"/>
                  <a:gd name="connsiteX10" fmla="*/ 365143 w 766739"/>
                  <a:gd name="connsiteY10" fmla="*/ 251274 h 1279999"/>
                  <a:gd name="connsiteX11" fmla="*/ 346093 w 766739"/>
                  <a:gd name="connsiteY11" fmla="*/ 121099 h 12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6739" h="1279999">
                    <a:moveTo>
                      <a:pt x="346093" y="121099"/>
                    </a:moveTo>
                    <a:cubicBezTo>
                      <a:pt x="346093" y="107870"/>
                      <a:pt x="313285" y="84057"/>
                      <a:pt x="365143" y="171899"/>
                    </a:cubicBezTo>
                    <a:cubicBezTo>
                      <a:pt x="417001" y="259741"/>
                      <a:pt x="610676" y="583062"/>
                      <a:pt x="657243" y="648149"/>
                    </a:cubicBezTo>
                    <a:cubicBezTo>
                      <a:pt x="703810" y="713237"/>
                      <a:pt x="626551" y="457120"/>
                      <a:pt x="644543" y="562424"/>
                    </a:cubicBezTo>
                    <a:cubicBezTo>
                      <a:pt x="662535" y="667728"/>
                      <a:pt x="781597" y="1275211"/>
                      <a:pt x="765193" y="1279974"/>
                    </a:cubicBezTo>
                    <a:cubicBezTo>
                      <a:pt x="748789" y="1284737"/>
                      <a:pt x="567814" y="615870"/>
                      <a:pt x="546118" y="590999"/>
                    </a:cubicBezTo>
                    <a:cubicBezTo>
                      <a:pt x="524422" y="566128"/>
                      <a:pt x="656714" y="1156149"/>
                      <a:pt x="635018" y="1130749"/>
                    </a:cubicBezTo>
                    <a:cubicBezTo>
                      <a:pt x="613322" y="1105349"/>
                      <a:pt x="463568" y="573007"/>
                      <a:pt x="415943" y="438599"/>
                    </a:cubicBezTo>
                    <a:cubicBezTo>
                      <a:pt x="368318" y="304191"/>
                      <a:pt x="418589" y="397324"/>
                      <a:pt x="349268" y="324299"/>
                    </a:cubicBezTo>
                    <a:cubicBezTo>
                      <a:pt x="279947" y="251274"/>
                      <a:pt x="-2628" y="12620"/>
                      <a:pt x="18" y="449"/>
                    </a:cubicBezTo>
                    <a:cubicBezTo>
                      <a:pt x="2664" y="-11722"/>
                      <a:pt x="309581" y="226932"/>
                      <a:pt x="365143" y="251274"/>
                    </a:cubicBezTo>
                    <a:cubicBezTo>
                      <a:pt x="420705" y="275616"/>
                      <a:pt x="346093" y="134328"/>
                      <a:pt x="346093" y="12109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239340C2-13AC-4ADC-AAC9-72CB9C95DB81}"/>
                  </a:ext>
                </a:extLst>
              </p:cNvPr>
              <p:cNvSpPr/>
              <p:nvPr/>
            </p:nvSpPr>
            <p:spPr>
              <a:xfrm>
                <a:off x="7292975" y="1548635"/>
                <a:ext cx="260375" cy="1459642"/>
              </a:xfrm>
              <a:custGeom>
                <a:avLst/>
                <a:gdLst>
                  <a:gd name="connsiteX0" fmla="*/ 161925 w 260375"/>
                  <a:gd name="connsiteY0" fmla="*/ 321440 h 1459642"/>
                  <a:gd name="connsiteX1" fmla="*/ 260350 w 260375"/>
                  <a:gd name="connsiteY1" fmla="*/ 1165990 h 1459642"/>
                  <a:gd name="connsiteX2" fmla="*/ 152400 w 260375"/>
                  <a:gd name="connsiteY2" fmla="*/ 648465 h 1459642"/>
                  <a:gd name="connsiteX3" fmla="*/ 196850 w 260375"/>
                  <a:gd name="connsiteY3" fmla="*/ 1458090 h 1459642"/>
                  <a:gd name="connsiteX4" fmla="*/ 101600 w 260375"/>
                  <a:gd name="connsiteY4" fmla="*/ 829440 h 1459642"/>
                  <a:gd name="connsiteX5" fmla="*/ 0 w 260375"/>
                  <a:gd name="connsiteY5" fmla="*/ 3940 h 1459642"/>
                  <a:gd name="connsiteX6" fmla="*/ 101600 w 260375"/>
                  <a:gd name="connsiteY6" fmla="*/ 508765 h 1459642"/>
                  <a:gd name="connsiteX7" fmla="*/ 161925 w 260375"/>
                  <a:gd name="connsiteY7" fmla="*/ 321440 h 14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375" h="1459642">
                    <a:moveTo>
                      <a:pt x="161925" y="321440"/>
                    </a:moveTo>
                    <a:cubicBezTo>
                      <a:pt x="188383" y="430977"/>
                      <a:pt x="261937" y="1111486"/>
                      <a:pt x="260350" y="1165990"/>
                    </a:cubicBezTo>
                    <a:cubicBezTo>
                      <a:pt x="258763" y="1220494"/>
                      <a:pt x="162983" y="599782"/>
                      <a:pt x="152400" y="648465"/>
                    </a:cubicBezTo>
                    <a:cubicBezTo>
                      <a:pt x="141817" y="697148"/>
                      <a:pt x="205317" y="1427928"/>
                      <a:pt x="196850" y="1458090"/>
                    </a:cubicBezTo>
                    <a:cubicBezTo>
                      <a:pt x="188383" y="1488253"/>
                      <a:pt x="134408" y="1071798"/>
                      <a:pt x="101600" y="829440"/>
                    </a:cubicBezTo>
                    <a:cubicBezTo>
                      <a:pt x="68792" y="587082"/>
                      <a:pt x="0" y="57386"/>
                      <a:pt x="0" y="3940"/>
                    </a:cubicBezTo>
                    <a:cubicBezTo>
                      <a:pt x="0" y="-49506"/>
                      <a:pt x="73554" y="457436"/>
                      <a:pt x="101600" y="508765"/>
                    </a:cubicBezTo>
                    <a:cubicBezTo>
                      <a:pt x="129646" y="560094"/>
                      <a:pt x="135467" y="211903"/>
                      <a:pt x="161925" y="32144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A9EE5B84-852E-4C3A-AF7D-6FCA869164F4}"/>
                  </a:ext>
                </a:extLst>
              </p:cNvPr>
              <p:cNvSpPr/>
              <p:nvPr/>
            </p:nvSpPr>
            <p:spPr>
              <a:xfrm>
                <a:off x="4972002" y="1887534"/>
                <a:ext cx="154566" cy="462033"/>
              </a:xfrm>
              <a:custGeom>
                <a:avLst/>
                <a:gdLst>
                  <a:gd name="connsiteX0" fmla="*/ 154565 w 154566"/>
                  <a:gd name="connsiteY0" fmla="*/ 533 h 462033"/>
                  <a:gd name="connsiteX1" fmla="*/ 59315 w 154566"/>
                  <a:gd name="connsiteY1" fmla="*/ 191033 h 462033"/>
                  <a:gd name="connsiteX2" fmla="*/ 33915 w 154566"/>
                  <a:gd name="connsiteY2" fmla="*/ 320149 h 462033"/>
                  <a:gd name="connsiteX3" fmla="*/ 50848 w 154566"/>
                  <a:gd name="connsiteY3" fmla="*/ 174099 h 462033"/>
                  <a:gd name="connsiteX4" fmla="*/ 48 w 154566"/>
                  <a:gd name="connsiteY4" fmla="*/ 461966 h 462033"/>
                  <a:gd name="connsiteX5" fmla="*/ 61431 w 154566"/>
                  <a:gd name="connsiteY5" fmla="*/ 144466 h 462033"/>
                  <a:gd name="connsiteX6" fmla="*/ 154565 w 154566"/>
                  <a:gd name="connsiteY6" fmla="*/ 533 h 46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566" h="462033">
                    <a:moveTo>
                      <a:pt x="154565" y="533"/>
                    </a:moveTo>
                    <a:cubicBezTo>
                      <a:pt x="154212" y="8294"/>
                      <a:pt x="79423" y="137764"/>
                      <a:pt x="59315" y="191033"/>
                    </a:cubicBezTo>
                    <a:cubicBezTo>
                      <a:pt x="39207" y="244302"/>
                      <a:pt x="35326" y="322971"/>
                      <a:pt x="33915" y="320149"/>
                    </a:cubicBezTo>
                    <a:cubicBezTo>
                      <a:pt x="32504" y="317327"/>
                      <a:pt x="56493" y="150463"/>
                      <a:pt x="50848" y="174099"/>
                    </a:cubicBezTo>
                    <a:cubicBezTo>
                      <a:pt x="45203" y="197735"/>
                      <a:pt x="-1716" y="466905"/>
                      <a:pt x="48" y="461966"/>
                    </a:cubicBezTo>
                    <a:cubicBezTo>
                      <a:pt x="1812" y="457027"/>
                      <a:pt x="36384" y="217844"/>
                      <a:pt x="61431" y="144466"/>
                    </a:cubicBezTo>
                    <a:cubicBezTo>
                      <a:pt x="86478" y="71088"/>
                      <a:pt x="154918" y="-7228"/>
                      <a:pt x="154565" y="5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A8AF50EF-6A14-4231-8995-2D8039D388BD}"/>
                  </a:ext>
                </a:extLst>
              </p:cNvPr>
              <p:cNvSpPr/>
              <p:nvPr/>
            </p:nvSpPr>
            <p:spPr>
              <a:xfrm>
                <a:off x="5173708" y="1757210"/>
                <a:ext cx="284141" cy="151579"/>
              </a:xfrm>
              <a:custGeom>
                <a:avLst/>
                <a:gdLst>
                  <a:gd name="connsiteX0" fmla="*/ 278825 w 284141"/>
                  <a:gd name="connsiteY0" fmla="*/ 5973 h 151579"/>
                  <a:gd name="connsiteX1" fmla="*/ 73509 w 284141"/>
                  <a:gd name="connsiteY1" fmla="*/ 88523 h 151579"/>
                  <a:gd name="connsiteX2" fmla="*/ 5775 w 284141"/>
                  <a:gd name="connsiteY2" fmla="*/ 149907 h 151579"/>
                  <a:gd name="connsiteX3" fmla="*/ 204742 w 284141"/>
                  <a:gd name="connsiteY3" fmla="*/ 20790 h 151579"/>
                  <a:gd name="connsiteX4" fmla="*/ 278825 w 284141"/>
                  <a:gd name="connsiteY4" fmla="*/ 5973 h 15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41" h="151579">
                    <a:moveTo>
                      <a:pt x="278825" y="5973"/>
                    </a:moveTo>
                    <a:cubicBezTo>
                      <a:pt x="256953" y="17262"/>
                      <a:pt x="119017" y="64534"/>
                      <a:pt x="73509" y="88523"/>
                    </a:cubicBezTo>
                    <a:cubicBezTo>
                      <a:pt x="28001" y="112512"/>
                      <a:pt x="-16097" y="161196"/>
                      <a:pt x="5775" y="149907"/>
                    </a:cubicBezTo>
                    <a:cubicBezTo>
                      <a:pt x="27647" y="138618"/>
                      <a:pt x="158528" y="42309"/>
                      <a:pt x="204742" y="20790"/>
                    </a:cubicBezTo>
                    <a:cubicBezTo>
                      <a:pt x="250956" y="-729"/>
                      <a:pt x="300697" y="-5316"/>
                      <a:pt x="278825" y="59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A6BF872-F30F-4BD3-931D-46686A8C4C6D}"/>
                  </a:ext>
                </a:extLst>
              </p:cNvPr>
              <p:cNvSpPr/>
              <p:nvPr/>
            </p:nvSpPr>
            <p:spPr>
              <a:xfrm>
                <a:off x="5049033" y="2016328"/>
                <a:ext cx="213061" cy="186297"/>
              </a:xfrm>
              <a:custGeom>
                <a:avLst/>
                <a:gdLst>
                  <a:gd name="connsiteX0" fmla="*/ 213000 w 213061"/>
                  <a:gd name="connsiteY0" fmla="*/ 855 h 186297"/>
                  <a:gd name="connsiteX1" fmla="*/ 33084 w 213061"/>
                  <a:gd name="connsiteY1" fmla="*/ 117272 h 186297"/>
                  <a:gd name="connsiteX2" fmla="*/ 11917 w 213061"/>
                  <a:gd name="connsiteY2" fmla="*/ 182889 h 186297"/>
                  <a:gd name="connsiteX3" fmla="*/ 213000 w 213061"/>
                  <a:gd name="connsiteY3" fmla="*/ 855 h 18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061" h="186297">
                    <a:moveTo>
                      <a:pt x="213000" y="855"/>
                    </a:moveTo>
                    <a:cubicBezTo>
                      <a:pt x="216528" y="-10081"/>
                      <a:pt x="66598" y="86933"/>
                      <a:pt x="33084" y="117272"/>
                    </a:cubicBezTo>
                    <a:cubicBezTo>
                      <a:pt x="-430" y="147611"/>
                      <a:pt x="-10308" y="200175"/>
                      <a:pt x="11917" y="182889"/>
                    </a:cubicBezTo>
                    <a:cubicBezTo>
                      <a:pt x="34142" y="165603"/>
                      <a:pt x="209472" y="11791"/>
                      <a:pt x="213000" y="8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35CBC852-016D-4A02-86FD-A3ABB622426B}"/>
                  </a:ext>
                </a:extLst>
              </p:cNvPr>
              <p:cNvSpPr/>
              <p:nvPr/>
            </p:nvSpPr>
            <p:spPr>
              <a:xfrm>
                <a:off x="6518161" y="1018336"/>
                <a:ext cx="908740" cy="1731548"/>
              </a:xfrm>
              <a:custGeom>
                <a:avLst/>
                <a:gdLst>
                  <a:gd name="connsiteX0" fmla="*/ 1172 w 908740"/>
                  <a:gd name="connsiteY0" fmla="*/ 1897 h 1731548"/>
                  <a:gd name="connsiteX1" fmla="*/ 339839 w 908740"/>
                  <a:gd name="connsiteY1" fmla="*/ 573397 h 1731548"/>
                  <a:gd name="connsiteX2" fmla="*/ 187439 w 908740"/>
                  <a:gd name="connsiteY2" fmla="*/ 111964 h 1731548"/>
                  <a:gd name="connsiteX3" fmla="*/ 907106 w 908740"/>
                  <a:gd name="connsiteY3" fmla="*/ 1199931 h 1731548"/>
                  <a:gd name="connsiteX4" fmla="*/ 394872 w 908740"/>
                  <a:gd name="connsiteY4" fmla="*/ 658064 h 1731548"/>
                  <a:gd name="connsiteX5" fmla="*/ 775872 w 908740"/>
                  <a:gd name="connsiteY5" fmla="*/ 1322697 h 1731548"/>
                  <a:gd name="connsiteX6" fmla="*/ 746239 w 908740"/>
                  <a:gd name="connsiteY6" fmla="*/ 1208397 h 1731548"/>
                  <a:gd name="connsiteX7" fmla="*/ 780106 w 908740"/>
                  <a:gd name="connsiteY7" fmla="*/ 1729097 h 1731548"/>
                  <a:gd name="connsiteX8" fmla="*/ 822439 w 908740"/>
                  <a:gd name="connsiteY8" fmla="*/ 1377731 h 1731548"/>
                  <a:gd name="connsiteX9" fmla="*/ 742006 w 908740"/>
                  <a:gd name="connsiteY9" fmla="*/ 780831 h 1731548"/>
                  <a:gd name="connsiteX10" fmla="*/ 826672 w 908740"/>
                  <a:gd name="connsiteY10" fmla="*/ 831631 h 1731548"/>
                  <a:gd name="connsiteX11" fmla="*/ 564206 w 908740"/>
                  <a:gd name="connsiteY11" fmla="*/ 188164 h 1731548"/>
                  <a:gd name="connsiteX12" fmla="*/ 310206 w 908740"/>
                  <a:gd name="connsiteY12" fmla="*/ 61164 h 1731548"/>
                  <a:gd name="connsiteX13" fmla="*/ 479539 w 908740"/>
                  <a:gd name="connsiteY13" fmla="*/ 378664 h 1731548"/>
                  <a:gd name="connsiteX14" fmla="*/ 1172 w 908740"/>
                  <a:gd name="connsiteY14" fmla="*/ 1897 h 173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8740" h="1731548">
                    <a:moveTo>
                      <a:pt x="1172" y="1897"/>
                    </a:moveTo>
                    <a:cubicBezTo>
                      <a:pt x="-22111" y="34352"/>
                      <a:pt x="308795" y="555053"/>
                      <a:pt x="339839" y="573397"/>
                    </a:cubicBezTo>
                    <a:cubicBezTo>
                      <a:pt x="370883" y="591741"/>
                      <a:pt x="92895" y="7542"/>
                      <a:pt x="187439" y="111964"/>
                    </a:cubicBezTo>
                    <a:cubicBezTo>
                      <a:pt x="281983" y="216386"/>
                      <a:pt x="872534" y="1108914"/>
                      <a:pt x="907106" y="1199931"/>
                    </a:cubicBezTo>
                    <a:cubicBezTo>
                      <a:pt x="941678" y="1290948"/>
                      <a:pt x="416744" y="637603"/>
                      <a:pt x="394872" y="658064"/>
                    </a:cubicBezTo>
                    <a:cubicBezTo>
                      <a:pt x="373000" y="678525"/>
                      <a:pt x="717311" y="1230975"/>
                      <a:pt x="775872" y="1322697"/>
                    </a:cubicBezTo>
                    <a:cubicBezTo>
                      <a:pt x="834433" y="1414419"/>
                      <a:pt x="745533" y="1140664"/>
                      <a:pt x="746239" y="1208397"/>
                    </a:cubicBezTo>
                    <a:cubicBezTo>
                      <a:pt x="746945" y="1276130"/>
                      <a:pt x="767406" y="1700875"/>
                      <a:pt x="780106" y="1729097"/>
                    </a:cubicBezTo>
                    <a:cubicBezTo>
                      <a:pt x="792806" y="1757319"/>
                      <a:pt x="828789" y="1535775"/>
                      <a:pt x="822439" y="1377731"/>
                    </a:cubicBezTo>
                    <a:cubicBezTo>
                      <a:pt x="816089" y="1219687"/>
                      <a:pt x="741301" y="871848"/>
                      <a:pt x="742006" y="780831"/>
                    </a:cubicBezTo>
                    <a:cubicBezTo>
                      <a:pt x="742712" y="689814"/>
                      <a:pt x="856305" y="930409"/>
                      <a:pt x="826672" y="831631"/>
                    </a:cubicBezTo>
                    <a:cubicBezTo>
                      <a:pt x="797039" y="732853"/>
                      <a:pt x="650284" y="316575"/>
                      <a:pt x="564206" y="188164"/>
                    </a:cubicBezTo>
                    <a:cubicBezTo>
                      <a:pt x="478128" y="59753"/>
                      <a:pt x="324317" y="29414"/>
                      <a:pt x="310206" y="61164"/>
                    </a:cubicBezTo>
                    <a:cubicBezTo>
                      <a:pt x="296095" y="92914"/>
                      <a:pt x="531045" y="393481"/>
                      <a:pt x="479539" y="378664"/>
                    </a:cubicBezTo>
                    <a:cubicBezTo>
                      <a:pt x="428033" y="363847"/>
                      <a:pt x="24455" y="-30558"/>
                      <a:pt x="1172" y="189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94F297A9-EAD9-4236-A82C-A9B46F597F0E}"/>
                  </a:ext>
                </a:extLst>
              </p:cNvPr>
              <p:cNvSpPr/>
              <p:nvPr/>
            </p:nvSpPr>
            <p:spPr>
              <a:xfrm>
                <a:off x="5733350" y="1804671"/>
                <a:ext cx="680466" cy="426605"/>
              </a:xfrm>
              <a:custGeom>
                <a:avLst/>
                <a:gdLst>
                  <a:gd name="connsiteX0" fmla="*/ 129817 w 680466"/>
                  <a:gd name="connsiteY0" fmla="*/ 146896 h 426605"/>
                  <a:gd name="connsiteX1" fmla="*/ 646283 w 680466"/>
                  <a:gd name="connsiteY1" fmla="*/ 240029 h 426605"/>
                  <a:gd name="connsiteX2" fmla="*/ 612417 w 680466"/>
                  <a:gd name="connsiteY2" fmla="*/ 269662 h 426605"/>
                  <a:gd name="connsiteX3" fmla="*/ 455783 w 680466"/>
                  <a:gd name="connsiteY3" fmla="*/ 324696 h 426605"/>
                  <a:gd name="connsiteX4" fmla="*/ 476950 w 680466"/>
                  <a:gd name="connsiteY4" fmla="*/ 367029 h 426605"/>
                  <a:gd name="connsiteX5" fmla="*/ 468483 w 680466"/>
                  <a:gd name="connsiteY5" fmla="*/ 417829 h 426605"/>
                  <a:gd name="connsiteX6" fmla="*/ 354183 w 680466"/>
                  <a:gd name="connsiteY6" fmla="*/ 316229 h 426605"/>
                  <a:gd name="connsiteX7" fmla="*/ 392283 w 680466"/>
                  <a:gd name="connsiteY7" fmla="*/ 426296 h 426605"/>
                  <a:gd name="connsiteX8" fmla="*/ 193317 w 680466"/>
                  <a:gd name="connsiteY8" fmla="*/ 273896 h 426605"/>
                  <a:gd name="connsiteX9" fmla="*/ 2817 w 680466"/>
                  <a:gd name="connsiteY9" fmla="*/ 2962 h 426605"/>
                  <a:gd name="connsiteX10" fmla="*/ 129817 w 680466"/>
                  <a:gd name="connsiteY10" fmla="*/ 146896 h 42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466" h="426605">
                    <a:moveTo>
                      <a:pt x="129817" y="146896"/>
                    </a:moveTo>
                    <a:cubicBezTo>
                      <a:pt x="237061" y="186407"/>
                      <a:pt x="565850" y="219568"/>
                      <a:pt x="646283" y="240029"/>
                    </a:cubicBezTo>
                    <a:cubicBezTo>
                      <a:pt x="726716" y="260490"/>
                      <a:pt x="644167" y="255551"/>
                      <a:pt x="612417" y="269662"/>
                    </a:cubicBezTo>
                    <a:cubicBezTo>
                      <a:pt x="580667" y="283773"/>
                      <a:pt x="478361" y="308468"/>
                      <a:pt x="455783" y="324696"/>
                    </a:cubicBezTo>
                    <a:cubicBezTo>
                      <a:pt x="433205" y="340924"/>
                      <a:pt x="474833" y="351507"/>
                      <a:pt x="476950" y="367029"/>
                    </a:cubicBezTo>
                    <a:cubicBezTo>
                      <a:pt x="479067" y="382551"/>
                      <a:pt x="488944" y="426296"/>
                      <a:pt x="468483" y="417829"/>
                    </a:cubicBezTo>
                    <a:cubicBezTo>
                      <a:pt x="448022" y="409362"/>
                      <a:pt x="366883" y="314818"/>
                      <a:pt x="354183" y="316229"/>
                    </a:cubicBezTo>
                    <a:cubicBezTo>
                      <a:pt x="341483" y="317640"/>
                      <a:pt x="419094" y="433351"/>
                      <a:pt x="392283" y="426296"/>
                    </a:cubicBezTo>
                    <a:cubicBezTo>
                      <a:pt x="365472" y="419241"/>
                      <a:pt x="258228" y="344452"/>
                      <a:pt x="193317" y="273896"/>
                    </a:cubicBezTo>
                    <a:cubicBezTo>
                      <a:pt x="128406" y="203340"/>
                      <a:pt x="16223" y="26951"/>
                      <a:pt x="2817" y="2962"/>
                    </a:cubicBezTo>
                    <a:cubicBezTo>
                      <a:pt x="-10589" y="-21027"/>
                      <a:pt x="22573" y="107385"/>
                      <a:pt x="129817" y="146896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826B8479-9213-438A-8E5A-C103E3DACE19}"/>
                  </a:ext>
                </a:extLst>
              </p:cNvPr>
              <p:cNvSpPr/>
              <p:nvPr/>
            </p:nvSpPr>
            <p:spPr>
              <a:xfrm>
                <a:off x="4890522" y="2771782"/>
                <a:ext cx="219111" cy="291152"/>
              </a:xfrm>
              <a:custGeom>
                <a:avLst/>
                <a:gdLst>
                  <a:gd name="connsiteX0" fmla="*/ 219111 w 219111"/>
                  <a:gd name="connsiteY0" fmla="*/ 56085 h 291152"/>
                  <a:gd name="connsiteX1" fmla="*/ 75178 w 219111"/>
                  <a:gd name="connsiteY1" fmla="*/ 216951 h 291152"/>
                  <a:gd name="connsiteX2" fmla="*/ 58245 w 219111"/>
                  <a:gd name="connsiteY2" fmla="*/ 284685 h 291152"/>
                  <a:gd name="connsiteX3" fmla="*/ 7445 w 219111"/>
                  <a:gd name="connsiteY3" fmla="*/ 64551 h 291152"/>
                  <a:gd name="connsiteX4" fmla="*/ 7445 w 219111"/>
                  <a:gd name="connsiteY4" fmla="*/ 1051 h 291152"/>
                  <a:gd name="connsiteX5" fmla="*/ 75178 w 219111"/>
                  <a:gd name="connsiteY5" fmla="*/ 102651 h 291152"/>
                  <a:gd name="connsiteX6" fmla="*/ 219111 w 219111"/>
                  <a:gd name="connsiteY6" fmla="*/ 56085 h 29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111" h="291152">
                    <a:moveTo>
                      <a:pt x="219111" y="56085"/>
                    </a:moveTo>
                    <a:cubicBezTo>
                      <a:pt x="219111" y="75135"/>
                      <a:pt x="101989" y="178851"/>
                      <a:pt x="75178" y="216951"/>
                    </a:cubicBezTo>
                    <a:cubicBezTo>
                      <a:pt x="48367" y="255051"/>
                      <a:pt x="69534" y="310085"/>
                      <a:pt x="58245" y="284685"/>
                    </a:cubicBezTo>
                    <a:cubicBezTo>
                      <a:pt x="46956" y="259285"/>
                      <a:pt x="15912" y="111823"/>
                      <a:pt x="7445" y="64551"/>
                    </a:cubicBezTo>
                    <a:cubicBezTo>
                      <a:pt x="-1022" y="17279"/>
                      <a:pt x="-3844" y="-5299"/>
                      <a:pt x="7445" y="1051"/>
                    </a:cubicBezTo>
                    <a:cubicBezTo>
                      <a:pt x="18734" y="7401"/>
                      <a:pt x="35667" y="95595"/>
                      <a:pt x="75178" y="102651"/>
                    </a:cubicBezTo>
                    <a:cubicBezTo>
                      <a:pt x="114689" y="109707"/>
                      <a:pt x="219111" y="37035"/>
                      <a:pt x="219111" y="56085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B487B4B6-02A5-45AB-8711-59C2ADFBDDE0}"/>
                  </a:ext>
                </a:extLst>
              </p:cNvPr>
              <p:cNvSpPr/>
              <p:nvPr/>
            </p:nvSpPr>
            <p:spPr>
              <a:xfrm>
                <a:off x="6543875" y="2597965"/>
                <a:ext cx="615608" cy="199252"/>
              </a:xfrm>
              <a:custGeom>
                <a:avLst/>
                <a:gdLst>
                  <a:gd name="connsiteX0" fmla="*/ 132092 w 615608"/>
                  <a:gd name="connsiteY0" fmla="*/ 115602 h 199252"/>
                  <a:gd name="connsiteX1" fmla="*/ 318358 w 615608"/>
                  <a:gd name="connsiteY1" fmla="*/ 196035 h 199252"/>
                  <a:gd name="connsiteX2" fmla="*/ 614692 w 615608"/>
                  <a:gd name="connsiteY2" fmla="*/ 1302 h 199252"/>
                  <a:gd name="connsiteX3" fmla="*/ 411492 w 615608"/>
                  <a:gd name="connsiteY3" fmla="*/ 107135 h 199252"/>
                  <a:gd name="connsiteX4" fmla="*/ 419958 w 615608"/>
                  <a:gd name="connsiteY4" fmla="*/ 26702 h 199252"/>
                  <a:gd name="connsiteX5" fmla="*/ 309892 w 615608"/>
                  <a:gd name="connsiteY5" fmla="*/ 102902 h 199252"/>
                  <a:gd name="connsiteX6" fmla="*/ 43192 w 615608"/>
                  <a:gd name="connsiteY6" fmla="*/ 56335 h 199252"/>
                  <a:gd name="connsiteX7" fmla="*/ 9325 w 615608"/>
                  <a:gd name="connsiteY7" fmla="*/ 22468 h 199252"/>
                  <a:gd name="connsiteX8" fmla="*/ 132092 w 615608"/>
                  <a:gd name="connsiteY8" fmla="*/ 115602 h 19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608" h="199252">
                    <a:moveTo>
                      <a:pt x="132092" y="115602"/>
                    </a:moveTo>
                    <a:cubicBezTo>
                      <a:pt x="183597" y="144530"/>
                      <a:pt x="237925" y="215085"/>
                      <a:pt x="318358" y="196035"/>
                    </a:cubicBezTo>
                    <a:cubicBezTo>
                      <a:pt x="398791" y="176985"/>
                      <a:pt x="599170" y="16119"/>
                      <a:pt x="614692" y="1302"/>
                    </a:cubicBezTo>
                    <a:cubicBezTo>
                      <a:pt x="630214" y="-13515"/>
                      <a:pt x="443948" y="102902"/>
                      <a:pt x="411492" y="107135"/>
                    </a:cubicBezTo>
                    <a:cubicBezTo>
                      <a:pt x="379036" y="111368"/>
                      <a:pt x="436891" y="27407"/>
                      <a:pt x="419958" y="26702"/>
                    </a:cubicBezTo>
                    <a:cubicBezTo>
                      <a:pt x="403025" y="25996"/>
                      <a:pt x="372686" y="97963"/>
                      <a:pt x="309892" y="102902"/>
                    </a:cubicBezTo>
                    <a:cubicBezTo>
                      <a:pt x="247098" y="107841"/>
                      <a:pt x="93286" y="69741"/>
                      <a:pt x="43192" y="56335"/>
                    </a:cubicBezTo>
                    <a:cubicBezTo>
                      <a:pt x="-6903" y="42929"/>
                      <a:pt x="-6197" y="14001"/>
                      <a:pt x="9325" y="22468"/>
                    </a:cubicBezTo>
                    <a:cubicBezTo>
                      <a:pt x="24847" y="30935"/>
                      <a:pt x="80587" y="86674"/>
                      <a:pt x="132092" y="115602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8B4E5442-4AE5-4F50-92A2-95EE0C657A11}"/>
                  </a:ext>
                </a:extLst>
              </p:cNvPr>
              <p:cNvSpPr/>
              <p:nvPr/>
            </p:nvSpPr>
            <p:spPr>
              <a:xfrm>
                <a:off x="5122176" y="2543686"/>
                <a:ext cx="601365" cy="227824"/>
              </a:xfrm>
              <a:custGeom>
                <a:avLst/>
                <a:gdLst>
                  <a:gd name="connsiteX0" fmla="*/ 601291 w 601365"/>
                  <a:gd name="connsiteY0" fmla="*/ 55581 h 227824"/>
                  <a:gd name="connsiteX1" fmla="*/ 232991 w 601365"/>
                  <a:gd name="connsiteY1" fmla="*/ 224914 h 227824"/>
                  <a:gd name="connsiteX2" fmla="*/ 258391 w 601365"/>
                  <a:gd name="connsiteY2" fmla="*/ 161414 h 227824"/>
                  <a:gd name="connsiteX3" fmla="*/ 224524 w 601365"/>
                  <a:gd name="connsiteY3" fmla="*/ 144481 h 227824"/>
                  <a:gd name="connsiteX4" fmla="*/ 157 w 601365"/>
                  <a:gd name="connsiteY4" fmla="*/ 547 h 227824"/>
                  <a:gd name="connsiteX5" fmla="*/ 262624 w 601365"/>
                  <a:gd name="connsiteY5" fmla="*/ 93681 h 227824"/>
                  <a:gd name="connsiteX6" fmla="*/ 601291 w 601365"/>
                  <a:gd name="connsiteY6" fmla="*/ 55581 h 22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365" h="227824">
                    <a:moveTo>
                      <a:pt x="601291" y="55581"/>
                    </a:moveTo>
                    <a:cubicBezTo>
                      <a:pt x="596352" y="77453"/>
                      <a:pt x="290141" y="207275"/>
                      <a:pt x="232991" y="224914"/>
                    </a:cubicBezTo>
                    <a:cubicBezTo>
                      <a:pt x="175841" y="242553"/>
                      <a:pt x="259802" y="174819"/>
                      <a:pt x="258391" y="161414"/>
                    </a:cubicBezTo>
                    <a:cubicBezTo>
                      <a:pt x="256980" y="148009"/>
                      <a:pt x="267563" y="171292"/>
                      <a:pt x="224524" y="144481"/>
                    </a:cubicBezTo>
                    <a:cubicBezTo>
                      <a:pt x="181485" y="117670"/>
                      <a:pt x="-6193" y="9014"/>
                      <a:pt x="157" y="547"/>
                    </a:cubicBezTo>
                    <a:cubicBezTo>
                      <a:pt x="6507" y="-7920"/>
                      <a:pt x="161024" y="84509"/>
                      <a:pt x="262624" y="93681"/>
                    </a:cubicBezTo>
                    <a:cubicBezTo>
                      <a:pt x="364224" y="102853"/>
                      <a:pt x="606230" y="33709"/>
                      <a:pt x="601291" y="5558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D6306165-1CCF-4CFD-80C5-08A830AD2C7F}"/>
                  </a:ext>
                </a:extLst>
              </p:cNvPr>
              <p:cNvSpPr/>
              <p:nvPr/>
            </p:nvSpPr>
            <p:spPr>
              <a:xfrm>
                <a:off x="6870431" y="3456962"/>
                <a:ext cx="330395" cy="543691"/>
              </a:xfrm>
              <a:custGeom>
                <a:avLst/>
                <a:gdLst>
                  <a:gd name="connsiteX0" fmla="*/ 292369 w 330395"/>
                  <a:gd name="connsiteY0" fmla="*/ 1671 h 543691"/>
                  <a:gd name="connsiteX1" fmla="*/ 279669 w 330395"/>
                  <a:gd name="connsiteY1" fmla="*/ 242971 h 543691"/>
                  <a:gd name="connsiteX2" fmla="*/ 326236 w 330395"/>
                  <a:gd name="connsiteY2" fmla="*/ 200638 h 543691"/>
                  <a:gd name="connsiteX3" fmla="*/ 156902 w 330395"/>
                  <a:gd name="connsiteY3" fmla="*/ 340338 h 543691"/>
                  <a:gd name="connsiteX4" fmla="*/ 59536 w 330395"/>
                  <a:gd name="connsiteY4" fmla="*/ 543538 h 543691"/>
                  <a:gd name="connsiteX5" fmla="*/ 89169 w 330395"/>
                  <a:gd name="connsiteY5" fmla="*/ 306471 h 543691"/>
                  <a:gd name="connsiteX6" fmla="*/ 269 w 330395"/>
                  <a:gd name="connsiteY6" fmla="*/ 416538 h 543691"/>
                  <a:gd name="connsiteX7" fmla="*/ 123036 w 330395"/>
                  <a:gd name="connsiteY7" fmla="*/ 149838 h 543691"/>
                  <a:gd name="connsiteX8" fmla="*/ 292369 w 330395"/>
                  <a:gd name="connsiteY8" fmla="*/ 1671 h 54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395" h="543691">
                    <a:moveTo>
                      <a:pt x="292369" y="1671"/>
                    </a:moveTo>
                    <a:cubicBezTo>
                      <a:pt x="318474" y="17193"/>
                      <a:pt x="274025" y="209810"/>
                      <a:pt x="279669" y="242971"/>
                    </a:cubicBezTo>
                    <a:cubicBezTo>
                      <a:pt x="285313" y="276132"/>
                      <a:pt x="346697" y="184410"/>
                      <a:pt x="326236" y="200638"/>
                    </a:cubicBezTo>
                    <a:cubicBezTo>
                      <a:pt x="305775" y="216866"/>
                      <a:pt x="201352" y="283188"/>
                      <a:pt x="156902" y="340338"/>
                    </a:cubicBezTo>
                    <a:cubicBezTo>
                      <a:pt x="112452" y="397488"/>
                      <a:pt x="70825" y="549182"/>
                      <a:pt x="59536" y="543538"/>
                    </a:cubicBezTo>
                    <a:cubicBezTo>
                      <a:pt x="48247" y="537894"/>
                      <a:pt x="99047" y="327638"/>
                      <a:pt x="89169" y="306471"/>
                    </a:cubicBezTo>
                    <a:cubicBezTo>
                      <a:pt x="79291" y="285304"/>
                      <a:pt x="-5375" y="442643"/>
                      <a:pt x="269" y="416538"/>
                    </a:cubicBezTo>
                    <a:cubicBezTo>
                      <a:pt x="5913" y="390433"/>
                      <a:pt x="73647" y="217571"/>
                      <a:pt x="123036" y="149838"/>
                    </a:cubicBezTo>
                    <a:cubicBezTo>
                      <a:pt x="172425" y="82105"/>
                      <a:pt x="266264" y="-13851"/>
                      <a:pt x="292369" y="1671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D9065F0D-BEE2-4633-8AFB-EB9FAD7BBAC2}"/>
                  </a:ext>
                </a:extLst>
              </p:cNvPr>
              <p:cNvSpPr/>
              <p:nvPr/>
            </p:nvSpPr>
            <p:spPr>
              <a:xfrm>
                <a:off x="4593877" y="2386719"/>
                <a:ext cx="137642" cy="594610"/>
              </a:xfrm>
              <a:custGeom>
                <a:avLst/>
                <a:gdLst>
                  <a:gd name="connsiteX0" fmla="*/ 86073 w 137642"/>
                  <a:gd name="connsiteY0" fmla="*/ 19931 h 594610"/>
                  <a:gd name="connsiteX1" fmla="*/ 136873 w 137642"/>
                  <a:gd name="connsiteY1" fmla="*/ 346956 h 594610"/>
                  <a:gd name="connsiteX2" fmla="*/ 47973 w 137642"/>
                  <a:gd name="connsiteY2" fmla="*/ 86606 h 594610"/>
                  <a:gd name="connsiteX3" fmla="*/ 117823 w 137642"/>
                  <a:gd name="connsiteY3" fmla="*/ 594606 h 594610"/>
                  <a:gd name="connsiteX4" fmla="*/ 348 w 137642"/>
                  <a:gd name="connsiteY4" fmla="*/ 96131 h 594610"/>
                  <a:gd name="connsiteX5" fmla="*/ 86073 w 137642"/>
                  <a:gd name="connsiteY5" fmla="*/ 19931 h 59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642" h="594610">
                    <a:moveTo>
                      <a:pt x="86073" y="19931"/>
                    </a:moveTo>
                    <a:cubicBezTo>
                      <a:pt x="108827" y="61735"/>
                      <a:pt x="143223" y="335844"/>
                      <a:pt x="136873" y="346956"/>
                    </a:cubicBezTo>
                    <a:cubicBezTo>
                      <a:pt x="130523" y="358068"/>
                      <a:pt x="51148" y="45331"/>
                      <a:pt x="47973" y="86606"/>
                    </a:cubicBezTo>
                    <a:cubicBezTo>
                      <a:pt x="44798" y="127881"/>
                      <a:pt x="125761" y="593018"/>
                      <a:pt x="117823" y="594606"/>
                    </a:cubicBezTo>
                    <a:cubicBezTo>
                      <a:pt x="109885" y="596194"/>
                      <a:pt x="6169" y="190852"/>
                      <a:pt x="348" y="96131"/>
                    </a:cubicBezTo>
                    <a:cubicBezTo>
                      <a:pt x="-5473" y="1410"/>
                      <a:pt x="63319" y="-21873"/>
                      <a:pt x="86073" y="1993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A349A94-6B8A-4749-A0C5-4A79E4DA581E}"/>
                  </a:ext>
                </a:extLst>
              </p:cNvPr>
              <p:cNvSpPr/>
              <p:nvPr/>
            </p:nvSpPr>
            <p:spPr>
              <a:xfrm>
                <a:off x="6176419" y="1227569"/>
                <a:ext cx="454581" cy="233402"/>
              </a:xfrm>
              <a:custGeom>
                <a:avLst/>
                <a:gdLst>
                  <a:gd name="connsiteX0" fmla="*/ 452981 w 454581"/>
                  <a:gd name="connsiteY0" fmla="*/ 98 h 233402"/>
                  <a:gd name="connsiteX1" fmla="*/ 177814 w 454581"/>
                  <a:gd name="connsiteY1" fmla="*/ 59364 h 233402"/>
                  <a:gd name="connsiteX2" fmla="*/ 14 w 454581"/>
                  <a:gd name="connsiteY2" fmla="*/ 232931 h 233402"/>
                  <a:gd name="connsiteX3" fmla="*/ 186281 w 454581"/>
                  <a:gd name="connsiteY3" fmla="*/ 114398 h 233402"/>
                  <a:gd name="connsiteX4" fmla="*/ 287881 w 454581"/>
                  <a:gd name="connsiteY4" fmla="*/ 46664 h 233402"/>
                  <a:gd name="connsiteX5" fmla="*/ 452981 w 454581"/>
                  <a:gd name="connsiteY5" fmla="*/ 98 h 23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581" h="233402">
                    <a:moveTo>
                      <a:pt x="452981" y="98"/>
                    </a:moveTo>
                    <a:cubicBezTo>
                      <a:pt x="434636" y="2215"/>
                      <a:pt x="253308" y="20559"/>
                      <a:pt x="177814" y="59364"/>
                    </a:cubicBezTo>
                    <a:cubicBezTo>
                      <a:pt x="102320" y="98169"/>
                      <a:pt x="-1397" y="223759"/>
                      <a:pt x="14" y="232931"/>
                    </a:cubicBezTo>
                    <a:cubicBezTo>
                      <a:pt x="1425" y="242103"/>
                      <a:pt x="186281" y="114398"/>
                      <a:pt x="186281" y="114398"/>
                    </a:cubicBezTo>
                    <a:cubicBezTo>
                      <a:pt x="234259" y="83354"/>
                      <a:pt x="249075" y="62892"/>
                      <a:pt x="287881" y="46664"/>
                    </a:cubicBezTo>
                    <a:cubicBezTo>
                      <a:pt x="326687" y="30436"/>
                      <a:pt x="471326" y="-2019"/>
                      <a:pt x="452981" y="9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75E92A50-5651-4987-939A-D5B370D76546}"/>
                  </a:ext>
                </a:extLst>
              </p:cNvPr>
              <p:cNvSpPr/>
              <p:nvPr/>
            </p:nvSpPr>
            <p:spPr>
              <a:xfrm>
                <a:off x="5879872" y="1075253"/>
                <a:ext cx="200458" cy="383462"/>
              </a:xfrm>
              <a:custGeom>
                <a:avLst/>
                <a:gdLst>
                  <a:gd name="connsiteX0" fmla="*/ 228 w 200458"/>
                  <a:gd name="connsiteY0" fmla="*/ 14 h 383462"/>
                  <a:gd name="connsiteX1" fmla="*/ 152628 w 200458"/>
                  <a:gd name="connsiteY1" fmla="*/ 165114 h 383462"/>
                  <a:gd name="connsiteX2" fmla="*/ 186495 w 200458"/>
                  <a:gd name="connsiteY2" fmla="*/ 381014 h 383462"/>
                  <a:gd name="connsiteX3" fmla="*/ 178028 w 200458"/>
                  <a:gd name="connsiteY3" fmla="*/ 275180 h 383462"/>
                  <a:gd name="connsiteX4" fmla="*/ 190728 w 200458"/>
                  <a:gd name="connsiteY4" fmla="*/ 173580 h 383462"/>
                  <a:gd name="connsiteX5" fmla="*/ 228 w 200458"/>
                  <a:gd name="connsiteY5" fmla="*/ 14 h 38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458" h="383462">
                    <a:moveTo>
                      <a:pt x="228" y="14"/>
                    </a:moveTo>
                    <a:cubicBezTo>
                      <a:pt x="-6122" y="-1397"/>
                      <a:pt x="121584" y="101614"/>
                      <a:pt x="152628" y="165114"/>
                    </a:cubicBezTo>
                    <a:cubicBezTo>
                      <a:pt x="183672" y="228614"/>
                      <a:pt x="182262" y="362670"/>
                      <a:pt x="186495" y="381014"/>
                    </a:cubicBezTo>
                    <a:cubicBezTo>
                      <a:pt x="190728" y="399358"/>
                      <a:pt x="177323" y="309752"/>
                      <a:pt x="178028" y="275180"/>
                    </a:cubicBezTo>
                    <a:cubicBezTo>
                      <a:pt x="178733" y="240608"/>
                      <a:pt x="218245" y="213797"/>
                      <a:pt x="190728" y="173580"/>
                    </a:cubicBezTo>
                    <a:cubicBezTo>
                      <a:pt x="163211" y="133363"/>
                      <a:pt x="6578" y="1425"/>
                      <a:pt x="228" y="1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401E4E68-F3C2-46D9-9FA7-82F31A6BF4D6}"/>
                  </a:ext>
                </a:extLst>
              </p:cNvPr>
              <p:cNvSpPr/>
              <p:nvPr/>
            </p:nvSpPr>
            <p:spPr>
              <a:xfrm>
                <a:off x="6641141" y="1457482"/>
                <a:ext cx="113252" cy="365191"/>
              </a:xfrm>
              <a:custGeom>
                <a:avLst/>
                <a:gdLst>
                  <a:gd name="connsiteX0" fmla="*/ 5192 w 113252"/>
                  <a:gd name="connsiteY0" fmla="*/ 3018 h 365191"/>
                  <a:gd name="connsiteX1" fmla="*/ 111026 w 113252"/>
                  <a:gd name="connsiteY1" fmla="*/ 350151 h 365191"/>
                  <a:gd name="connsiteX2" fmla="*/ 72926 w 113252"/>
                  <a:gd name="connsiteY2" fmla="*/ 290885 h 365191"/>
                  <a:gd name="connsiteX3" fmla="*/ 22126 w 113252"/>
                  <a:gd name="connsiteY3" fmla="*/ 185051 h 365191"/>
                  <a:gd name="connsiteX4" fmla="*/ 5192 w 113252"/>
                  <a:gd name="connsiteY4" fmla="*/ 3018 h 36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52" h="365191">
                    <a:moveTo>
                      <a:pt x="5192" y="3018"/>
                    </a:moveTo>
                    <a:cubicBezTo>
                      <a:pt x="20009" y="30535"/>
                      <a:pt x="99737" y="302173"/>
                      <a:pt x="111026" y="350151"/>
                    </a:cubicBezTo>
                    <a:cubicBezTo>
                      <a:pt x="122315" y="398129"/>
                      <a:pt x="87743" y="318402"/>
                      <a:pt x="72926" y="290885"/>
                    </a:cubicBezTo>
                    <a:cubicBezTo>
                      <a:pt x="58109" y="263368"/>
                      <a:pt x="33415" y="225973"/>
                      <a:pt x="22126" y="185051"/>
                    </a:cubicBezTo>
                    <a:cubicBezTo>
                      <a:pt x="10837" y="144129"/>
                      <a:pt x="-9625" y="-24499"/>
                      <a:pt x="5192" y="3018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ADE692AF-3A99-4A2A-A423-F4E48F0BE74D}"/>
                  </a:ext>
                </a:extLst>
              </p:cNvPr>
              <p:cNvSpPr/>
              <p:nvPr/>
            </p:nvSpPr>
            <p:spPr>
              <a:xfrm>
                <a:off x="5447876" y="1409327"/>
                <a:ext cx="263047" cy="220637"/>
              </a:xfrm>
              <a:custGeom>
                <a:avLst/>
                <a:gdLst>
                  <a:gd name="connsiteX0" fmla="*/ 262891 w 263047"/>
                  <a:gd name="connsiteY0" fmla="*/ 373 h 220637"/>
                  <a:gd name="connsiteX1" fmla="*/ 110491 w 263047"/>
                  <a:gd name="connsiteY1" fmla="*/ 89273 h 220637"/>
                  <a:gd name="connsiteX2" fmla="*/ 424 w 263047"/>
                  <a:gd name="connsiteY2" fmla="*/ 220506 h 220637"/>
                  <a:gd name="connsiteX3" fmla="*/ 80857 w 263047"/>
                  <a:gd name="connsiteY3" fmla="*/ 63873 h 220637"/>
                  <a:gd name="connsiteX4" fmla="*/ 262891 w 263047"/>
                  <a:gd name="connsiteY4" fmla="*/ 373 h 22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47" h="220637">
                    <a:moveTo>
                      <a:pt x="262891" y="373"/>
                    </a:moveTo>
                    <a:cubicBezTo>
                      <a:pt x="267830" y="4606"/>
                      <a:pt x="154235" y="52584"/>
                      <a:pt x="110491" y="89273"/>
                    </a:cubicBezTo>
                    <a:cubicBezTo>
                      <a:pt x="66746" y="125962"/>
                      <a:pt x="5363" y="224739"/>
                      <a:pt x="424" y="220506"/>
                    </a:cubicBezTo>
                    <a:cubicBezTo>
                      <a:pt x="-4515" y="216273"/>
                      <a:pt x="34290" y="99151"/>
                      <a:pt x="80857" y="63873"/>
                    </a:cubicBezTo>
                    <a:cubicBezTo>
                      <a:pt x="127424" y="28595"/>
                      <a:pt x="257952" y="-3860"/>
                      <a:pt x="262891" y="373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5E93B535-A5B7-4507-9484-1670960E9EE1}"/>
                  </a:ext>
                </a:extLst>
              </p:cNvPr>
              <p:cNvSpPr/>
              <p:nvPr/>
            </p:nvSpPr>
            <p:spPr>
              <a:xfrm>
                <a:off x="4729048" y="1426275"/>
                <a:ext cx="72146" cy="453334"/>
              </a:xfrm>
              <a:custGeom>
                <a:avLst/>
                <a:gdLst>
                  <a:gd name="connsiteX0" fmla="*/ 71552 w 72146"/>
                  <a:gd name="connsiteY0" fmla="*/ 1205 h 453334"/>
                  <a:gd name="connsiteX1" fmla="*/ 35992 w 72146"/>
                  <a:gd name="connsiteY1" fmla="*/ 285685 h 453334"/>
                  <a:gd name="connsiteX2" fmla="*/ 432 w 72146"/>
                  <a:gd name="connsiteY2" fmla="*/ 204405 h 453334"/>
                  <a:gd name="connsiteX3" fmla="*/ 61392 w 72146"/>
                  <a:gd name="connsiteY3" fmla="*/ 453325 h 453334"/>
                  <a:gd name="connsiteX4" fmla="*/ 5512 w 72146"/>
                  <a:gd name="connsiteY4" fmla="*/ 194245 h 453334"/>
                  <a:gd name="connsiteX5" fmla="*/ 71552 w 72146"/>
                  <a:gd name="connsiteY5" fmla="*/ 1205 h 45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46" h="453334">
                    <a:moveTo>
                      <a:pt x="71552" y="1205"/>
                    </a:moveTo>
                    <a:cubicBezTo>
                      <a:pt x="76632" y="16445"/>
                      <a:pt x="47845" y="251818"/>
                      <a:pt x="35992" y="285685"/>
                    </a:cubicBezTo>
                    <a:cubicBezTo>
                      <a:pt x="24139" y="319552"/>
                      <a:pt x="-3801" y="176465"/>
                      <a:pt x="432" y="204405"/>
                    </a:cubicBezTo>
                    <a:cubicBezTo>
                      <a:pt x="4665" y="232345"/>
                      <a:pt x="60545" y="455018"/>
                      <a:pt x="61392" y="453325"/>
                    </a:cubicBezTo>
                    <a:cubicBezTo>
                      <a:pt x="62239" y="451632"/>
                      <a:pt x="3819" y="269598"/>
                      <a:pt x="5512" y="194245"/>
                    </a:cubicBezTo>
                    <a:cubicBezTo>
                      <a:pt x="7205" y="118892"/>
                      <a:pt x="66472" y="-14035"/>
                      <a:pt x="71552" y="1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09AB0BC8-54BC-4814-95BB-B5F3220FC3FA}"/>
                  </a:ext>
                </a:extLst>
              </p:cNvPr>
              <p:cNvSpPr/>
              <p:nvPr/>
            </p:nvSpPr>
            <p:spPr>
              <a:xfrm>
                <a:off x="4749758" y="571587"/>
                <a:ext cx="567667" cy="815330"/>
              </a:xfrm>
              <a:custGeom>
                <a:avLst/>
                <a:gdLst>
                  <a:gd name="connsiteX0" fmla="*/ 452162 w 567667"/>
                  <a:gd name="connsiteY0" fmla="*/ 281853 h 815330"/>
                  <a:gd name="connsiteX1" fmla="*/ 172762 w 567667"/>
                  <a:gd name="connsiteY1" fmla="*/ 520613 h 815330"/>
                  <a:gd name="connsiteX2" fmla="*/ 238802 w 567667"/>
                  <a:gd name="connsiteY2" fmla="*/ 403773 h 815330"/>
                  <a:gd name="connsiteX3" fmla="*/ 96562 w 567667"/>
                  <a:gd name="connsiteY3" fmla="*/ 612053 h 815330"/>
                  <a:gd name="connsiteX4" fmla="*/ 218482 w 567667"/>
                  <a:gd name="connsiteY4" fmla="*/ 408853 h 815330"/>
                  <a:gd name="connsiteX5" fmla="*/ 42 w 567667"/>
                  <a:gd name="connsiteY5" fmla="*/ 815253 h 815330"/>
                  <a:gd name="connsiteX6" fmla="*/ 203242 w 567667"/>
                  <a:gd name="connsiteY6" fmla="*/ 439333 h 815330"/>
                  <a:gd name="connsiteX7" fmla="*/ 563922 w 567667"/>
                  <a:gd name="connsiteY7" fmla="*/ 2453 h 815330"/>
                  <a:gd name="connsiteX8" fmla="*/ 386122 w 567667"/>
                  <a:gd name="connsiteY8" fmla="*/ 266613 h 815330"/>
                  <a:gd name="connsiteX9" fmla="*/ 299762 w 567667"/>
                  <a:gd name="connsiteY9" fmla="*/ 363133 h 815330"/>
                  <a:gd name="connsiteX10" fmla="*/ 452162 w 567667"/>
                  <a:gd name="connsiteY10" fmla="*/ 281853 h 81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7667" h="815330">
                    <a:moveTo>
                      <a:pt x="452162" y="281853"/>
                    </a:moveTo>
                    <a:cubicBezTo>
                      <a:pt x="430995" y="308100"/>
                      <a:pt x="208322" y="500293"/>
                      <a:pt x="172762" y="520613"/>
                    </a:cubicBezTo>
                    <a:cubicBezTo>
                      <a:pt x="137202" y="540933"/>
                      <a:pt x="251502" y="388533"/>
                      <a:pt x="238802" y="403773"/>
                    </a:cubicBezTo>
                    <a:cubicBezTo>
                      <a:pt x="226102" y="419013"/>
                      <a:pt x="99949" y="611206"/>
                      <a:pt x="96562" y="612053"/>
                    </a:cubicBezTo>
                    <a:cubicBezTo>
                      <a:pt x="93175" y="612900"/>
                      <a:pt x="234569" y="374986"/>
                      <a:pt x="218482" y="408853"/>
                    </a:cubicBezTo>
                    <a:cubicBezTo>
                      <a:pt x="202395" y="442720"/>
                      <a:pt x="2582" y="810173"/>
                      <a:pt x="42" y="815253"/>
                    </a:cubicBezTo>
                    <a:cubicBezTo>
                      <a:pt x="-2498" y="820333"/>
                      <a:pt x="109262" y="574800"/>
                      <a:pt x="203242" y="439333"/>
                    </a:cubicBezTo>
                    <a:cubicBezTo>
                      <a:pt x="297222" y="303866"/>
                      <a:pt x="533442" y="31240"/>
                      <a:pt x="563922" y="2453"/>
                    </a:cubicBezTo>
                    <a:cubicBezTo>
                      <a:pt x="594402" y="-26334"/>
                      <a:pt x="430149" y="206500"/>
                      <a:pt x="386122" y="266613"/>
                    </a:cubicBezTo>
                    <a:cubicBezTo>
                      <a:pt x="342095" y="326726"/>
                      <a:pt x="288755" y="355513"/>
                      <a:pt x="299762" y="363133"/>
                    </a:cubicBezTo>
                    <a:cubicBezTo>
                      <a:pt x="310769" y="370753"/>
                      <a:pt x="473329" y="255606"/>
                      <a:pt x="452162" y="2818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997EC4D2-F454-4B1E-8CDA-289D09CBDA70}"/>
                  </a:ext>
                </a:extLst>
              </p:cNvPr>
              <p:cNvSpPr/>
              <p:nvPr/>
            </p:nvSpPr>
            <p:spPr>
              <a:xfrm>
                <a:off x="5308175" y="129092"/>
                <a:ext cx="744274" cy="481444"/>
              </a:xfrm>
              <a:custGeom>
                <a:avLst/>
                <a:gdLst>
                  <a:gd name="connsiteX0" fmla="*/ 483025 w 744274"/>
                  <a:gd name="connsiteY0" fmla="*/ 201108 h 481444"/>
                  <a:gd name="connsiteX1" fmla="*/ 91865 w 744274"/>
                  <a:gd name="connsiteY1" fmla="*/ 480508 h 481444"/>
                  <a:gd name="connsiteX2" fmla="*/ 284905 w 744274"/>
                  <a:gd name="connsiteY2" fmla="*/ 297628 h 481444"/>
                  <a:gd name="connsiteX3" fmla="*/ 10585 w 744274"/>
                  <a:gd name="connsiteY3" fmla="*/ 465268 h 481444"/>
                  <a:gd name="connsiteX4" fmla="*/ 726865 w 744274"/>
                  <a:gd name="connsiteY4" fmla="*/ 8068 h 481444"/>
                  <a:gd name="connsiteX5" fmla="*/ 483025 w 744274"/>
                  <a:gd name="connsiteY5" fmla="*/ 201108 h 48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4274" h="481444">
                    <a:moveTo>
                      <a:pt x="483025" y="201108"/>
                    </a:moveTo>
                    <a:cubicBezTo>
                      <a:pt x="377192" y="279848"/>
                      <a:pt x="124885" y="464421"/>
                      <a:pt x="91865" y="480508"/>
                    </a:cubicBezTo>
                    <a:cubicBezTo>
                      <a:pt x="58845" y="496595"/>
                      <a:pt x="298452" y="300168"/>
                      <a:pt x="284905" y="297628"/>
                    </a:cubicBezTo>
                    <a:cubicBezTo>
                      <a:pt x="271358" y="295088"/>
                      <a:pt x="-63075" y="513528"/>
                      <a:pt x="10585" y="465268"/>
                    </a:cubicBezTo>
                    <a:cubicBezTo>
                      <a:pt x="84245" y="417008"/>
                      <a:pt x="646432" y="53788"/>
                      <a:pt x="726865" y="8068"/>
                    </a:cubicBezTo>
                    <a:cubicBezTo>
                      <a:pt x="807298" y="-37652"/>
                      <a:pt x="588858" y="122368"/>
                      <a:pt x="483025" y="20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C459AC43-5532-4BF9-AF20-0B3292E89CF6}"/>
                  </a:ext>
                </a:extLst>
              </p:cNvPr>
              <p:cNvSpPr/>
              <p:nvPr/>
            </p:nvSpPr>
            <p:spPr>
              <a:xfrm>
                <a:off x="5313062" y="619751"/>
                <a:ext cx="432439" cy="224079"/>
              </a:xfrm>
              <a:custGeom>
                <a:avLst/>
                <a:gdLst>
                  <a:gd name="connsiteX0" fmla="*/ 618 w 432439"/>
                  <a:gd name="connsiteY0" fmla="*/ 182889 h 224079"/>
                  <a:gd name="connsiteX1" fmla="*/ 208898 w 432439"/>
                  <a:gd name="connsiteY1" fmla="*/ 81289 h 224079"/>
                  <a:gd name="connsiteX2" fmla="*/ 351138 w 432439"/>
                  <a:gd name="connsiteY2" fmla="*/ 5089 h 224079"/>
                  <a:gd name="connsiteX3" fmla="*/ 320658 w 432439"/>
                  <a:gd name="connsiteY3" fmla="*/ 213369 h 224079"/>
                  <a:gd name="connsiteX4" fmla="*/ 432418 w 432439"/>
                  <a:gd name="connsiteY4" fmla="*/ 9 h 224079"/>
                  <a:gd name="connsiteX5" fmla="*/ 310498 w 432439"/>
                  <a:gd name="connsiteY5" fmla="*/ 223529 h 224079"/>
                  <a:gd name="connsiteX6" fmla="*/ 280018 w 432439"/>
                  <a:gd name="connsiteY6" fmla="*/ 66049 h 224079"/>
                  <a:gd name="connsiteX7" fmla="*/ 618 w 432439"/>
                  <a:gd name="connsiteY7" fmla="*/ 182889 h 2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439" h="224079">
                    <a:moveTo>
                      <a:pt x="618" y="182889"/>
                    </a:moveTo>
                    <a:cubicBezTo>
                      <a:pt x="-11235" y="185429"/>
                      <a:pt x="150478" y="110922"/>
                      <a:pt x="208898" y="81289"/>
                    </a:cubicBezTo>
                    <a:cubicBezTo>
                      <a:pt x="267318" y="51656"/>
                      <a:pt x="332511" y="-16924"/>
                      <a:pt x="351138" y="5089"/>
                    </a:cubicBezTo>
                    <a:cubicBezTo>
                      <a:pt x="369765" y="27102"/>
                      <a:pt x="307112" y="214216"/>
                      <a:pt x="320658" y="213369"/>
                    </a:cubicBezTo>
                    <a:cubicBezTo>
                      <a:pt x="334204" y="212522"/>
                      <a:pt x="434111" y="-1684"/>
                      <a:pt x="432418" y="9"/>
                    </a:cubicBezTo>
                    <a:cubicBezTo>
                      <a:pt x="430725" y="1702"/>
                      <a:pt x="335898" y="212522"/>
                      <a:pt x="310498" y="223529"/>
                    </a:cubicBezTo>
                    <a:cubicBezTo>
                      <a:pt x="285098" y="234536"/>
                      <a:pt x="330818" y="77056"/>
                      <a:pt x="280018" y="66049"/>
                    </a:cubicBezTo>
                    <a:cubicBezTo>
                      <a:pt x="229218" y="55042"/>
                      <a:pt x="12471" y="180349"/>
                      <a:pt x="618" y="1828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0CB2413B-1185-445D-8D39-3EA22EAF1A68}"/>
                  </a:ext>
                </a:extLst>
              </p:cNvPr>
              <p:cNvSpPr/>
              <p:nvPr/>
            </p:nvSpPr>
            <p:spPr>
              <a:xfrm>
                <a:off x="5602487" y="608962"/>
                <a:ext cx="443669" cy="222155"/>
              </a:xfrm>
              <a:custGeom>
                <a:avLst/>
                <a:gdLst>
                  <a:gd name="connsiteX0" fmla="*/ 76953 w 443669"/>
                  <a:gd name="connsiteY0" fmla="*/ 188598 h 222155"/>
                  <a:gd name="connsiteX1" fmla="*/ 437633 w 443669"/>
                  <a:gd name="connsiteY1" fmla="*/ 15878 h 222155"/>
                  <a:gd name="connsiteX2" fmla="*/ 305553 w 443669"/>
                  <a:gd name="connsiteY2" fmla="*/ 112398 h 222155"/>
                  <a:gd name="connsiteX3" fmla="*/ 341113 w 443669"/>
                  <a:gd name="connsiteY3" fmla="*/ 142878 h 222155"/>
                  <a:gd name="connsiteX4" fmla="*/ 386833 w 443669"/>
                  <a:gd name="connsiteY4" fmla="*/ 638 h 222155"/>
                  <a:gd name="connsiteX5" fmla="*/ 26153 w 443669"/>
                  <a:gd name="connsiteY5" fmla="*/ 208918 h 222155"/>
                  <a:gd name="connsiteX6" fmla="*/ 76953 w 443669"/>
                  <a:gd name="connsiteY6" fmla="*/ 188598 h 22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669" h="222155">
                    <a:moveTo>
                      <a:pt x="76953" y="188598"/>
                    </a:moveTo>
                    <a:cubicBezTo>
                      <a:pt x="145533" y="156425"/>
                      <a:pt x="399533" y="28578"/>
                      <a:pt x="437633" y="15878"/>
                    </a:cubicBezTo>
                    <a:cubicBezTo>
                      <a:pt x="475733" y="3178"/>
                      <a:pt x="321640" y="91231"/>
                      <a:pt x="305553" y="112398"/>
                    </a:cubicBezTo>
                    <a:cubicBezTo>
                      <a:pt x="289466" y="133565"/>
                      <a:pt x="327566" y="161505"/>
                      <a:pt x="341113" y="142878"/>
                    </a:cubicBezTo>
                    <a:cubicBezTo>
                      <a:pt x="354660" y="124251"/>
                      <a:pt x="439326" y="-10369"/>
                      <a:pt x="386833" y="638"/>
                    </a:cubicBezTo>
                    <a:cubicBezTo>
                      <a:pt x="334340" y="11645"/>
                      <a:pt x="80340" y="183518"/>
                      <a:pt x="26153" y="208918"/>
                    </a:cubicBezTo>
                    <a:cubicBezTo>
                      <a:pt x="-28034" y="234318"/>
                      <a:pt x="8373" y="220771"/>
                      <a:pt x="76953" y="1885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C3D08563-7951-4302-9364-D97FD05E5BA6}"/>
                  </a:ext>
                </a:extLst>
              </p:cNvPr>
              <p:cNvSpPr/>
              <p:nvPr/>
            </p:nvSpPr>
            <p:spPr>
              <a:xfrm>
                <a:off x="6380024" y="365673"/>
                <a:ext cx="508751" cy="428359"/>
              </a:xfrm>
              <a:custGeom>
                <a:avLst/>
                <a:gdLst>
                  <a:gd name="connsiteX0" fmla="*/ 508456 w 508751"/>
                  <a:gd name="connsiteY0" fmla="*/ 426807 h 428359"/>
                  <a:gd name="connsiteX1" fmla="*/ 203656 w 508751"/>
                  <a:gd name="connsiteY1" fmla="*/ 167727 h 428359"/>
                  <a:gd name="connsiteX2" fmla="*/ 325576 w 508751"/>
                  <a:gd name="connsiteY2" fmla="*/ 320127 h 428359"/>
                  <a:gd name="connsiteX3" fmla="*/ 456 w 508751"/>
                  <a:gd name="connsiteY3" fmla="*/ 87 h 428359"/>
                  <a:gd name="connsiteX4" fmla="*/ 254456 w 508751"/>
                  <a:gd name="connsiteY4" fmla="*/ 355687 h 428359"/>
                  <a:gd name="connsiteX5" fmla="*/ 259536 w 508751"/>
                  <a:gd name="connsiteY5" fmla="*/ 279487 h 428359"/>
                  <a:gd name="connsiteX6" fmla="*/ 508456 w 508751"/>
                  <a:gd name="connsiteY6" fmla="*/ 426807 h 42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751" h="428359">
                    <a:moveTo>
                      <a:pt x="508456" y="426807"/>
                    </a:moveTo>
                    <a:cubicBezTo>
                      <a:pt x="499143" y="408180"/>
                      <a:pt x="234136" y="185507"/>
                      <a:pt x="203656" y="167727"/>
                    </a:cubicBezTo>
                    <a:cubicBezTo>
                      <a:pt x="173176" y="149947"/>
                      <a:pt x="359443" y="348067"/>
                      <a:pt x="325576" y="320127"/>
                    </a:cubicBezTo>
                    <a:cubicBezTo>
                      <a:pt x="291709" y="292187"/>
                      <a:pt x="12309" y="-5840"/>
                      <a:pt x="456" y="87"/>
                    </a:cubicBezTo>
                    <a:cubicBezTo>
                      <a:pt x="-11397" y="6014"/>
                      <a:pt x="211276" y="309120"/>
                      <a:pt x="254456" y="355687"/>
                    </a:cubicBezTo>
                    <a:cubicBezTo>
                      <a:pt x="297636" y="402254"/>
                      <a:pt x="214663" y="268480"/>
                      <a:pt x="259536" y="279487"/>
                    </a:cubicBezTo>
                    <a:cubicBezTo>
                      <a:pt x="304409" y="290494"/>
                      <a:pt x="517769" y="445434"/>
                      <a:pt x="508456" y="4268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D5F15CFD-2611-4431-AF9D-8A1CCD2FDCDD}"/>
                  </a:ext>
                </a:extLst>
              </p:cNvPr>
              <p:cNvSpPr/>
              <p:nvPr/>
            </p:nvSpPr>
            <p:spPr>
              <a:xfrm>
                <a:off x="5890031" y="462113"/>
                <a:ext cx="397708" cy="409934"/>
              </a:xfrm>
              <a:custGeom>
                <a:avLst/>
                <a:gdLst>
                  <a:gd name="connsiteX0" fmla="*/ 2769 w 397708"/>
                  <a:gd name="connsiteY0" fmla="*/ 406567 h 409934"/>
                  <a:gd name="connsiteX1" fmla="*/ 58649 w 397708"/>
                  <a:gd name="connsiteY1" fmla="*/ 365927 h 409934"/>
                  <a:gd name="connsiteX2" fmla="*/ 393929 w 397708"/>
                  <a:gd name="connsiteY2" fmla="*/ 106847 h 409934"/>
                  <a:gd name="connsiteX3" fmla="*/ 246609 w 397708"/>
                  <a:gd name="connsiteY3" fmla="*/ 299887 h 409934"/>
                  <a:gd name="connsiteX4" fmla="*/ 363449 w 397708"/>
                  <a:gd name="connsiteY4" fmla="*/ 167 h 409934"/>
                  <a:gd name="connsiteX5" fmla="*/ 165329 w 397708"/>
                  <a:gd name="connsiteY5" fmla="*/ 259247 h 409934"/>
                  <a:gd name="connsiteX6" fmla="*/ 2769 w 397708"/>
                  <a:gd name="connsiteY6" fmla="*/ 406567 h 40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7708" h="409934">
                    <a:moveTo>
                      <a:pt x="2769" y="406567"/>
                    </a:moveTo>
                    <a:cubicBezTo>
                      <a:pt x="-15011" y="424347"/>
                      <a:pt x="58649" y="365927"/>
                      <a:pt x="58649" y="365927"/>
                    </a:cubicBezTo>
                    <a:cubicBezTo>
                      <a:pt x="123842" y="315974"/>
                      <a:pt x="362602" y="117854"/>
                      <a:pt x="393929" y="106847"/>
                    </a:cubicBezTo>
                    <a:cubicBezTo>
                      <a:pt x="425256" y="95840"/>
                      <a:pt x="251689" y="317667"/>
                      <a:pt x="246609" y="299887"/>
                    </a:cubicBezTo>
                    <a:cubicBezTo>
                      <a:pt x="241529" y="282107"/>
                      <a:pt x="376996" y="6940"/>
                      <a:pt x="363449" y="167"/>
                    </a:cubicBezTo>
                    <a:cubicBezTo>
                      <a:pt x="349902" y="-6606"/>
                      <a:pt x="222902" y="194054"/>
                      <a:pt x="165329" y="259247"/>
                    </a:cubicBezTo>
                    <a:cubicBezTo>
                      <a:pt x="107756" y="324440"/>
                      <a:pt x="20549" y="388787"/>
                      <a:pt x="2769" y="4065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D55AD787-72EA-4390-9E1C-442C7355C053}"/>
                  </a:ext>
                </a:extLst>
              </p:cNvPr>
              <p:cNvSpPr/>
              <p:nvPr/>
            </p:nvSpPr>
            <p:spPr>
              <a:xfrm>
                <a:off x="6278877" y="360214"/>
                <a:ext cx="298230" cy="432988"/>
              </a:xfrm>
              <a:custGeom>
                <a:avLst/>
                <a:gdLst>
                  <a:gd name="connsiteX0" fmla="*/ 274323 w 298230"/>
                  <a:gd name="connsiteY0" fmla="*/ 432266 h 432988"/>
                  <a:gd name="connsiteX1" fmla="*/ 223523 w 298230"/>
                  <a:gd name="connsiteY1" fmla="*/ 295106 h 432988"/>
                  <a:gd name="connsiteX2" fmla="*/ 35563 w 298230"/>
                  <a:gd name="connsiteY2" fmla="*/ 5546 h 432988"/>
                  <a:gd name="connsiteX3" fmla="*/ 177803 w 298230"/>
                  <a:gd name="connsiteY3" fmla="*/ 239226 h 432988"/>
                  <a:gd name="connsiteX4" fmla="*/ 3 w 298230"/>
                  <a:gd name="connsiteY4" fmla="*/ 466 h 432988"/>
                  <a:gd name="connsiteX5" fmla="*/ 172723 w 298230"/>
                  <a:gd name="connsiteY5" fmla="*/ 315426 h 432988"/>
                  <a:gd name="connsiteX6" fmla="*/ 35563 w 298230"/>
                  <a:gd name="connsiteY6" fmla="*/ 137626 h 432988"/>
                  <a:gd name="connsiteX7" fmla="*/ 279403 w 298230"/>
                  <a:gd name="connsiteY7" fmla="*/ 340826 h 432988"/>
                  <a:gd name="connsiteX8" fmla="*/ 274323 w 298230"/>
                  <a:gd name="connsiteY8" fmla="*/ 432266 h 432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230" h="432988">
                    <a:moveTo>
                      <a:pt x="274323" y="432266"/>
                    </a:moveTo>
                    <a:cubicBezTo>
                      <a:pt x="265010" y="424646"/>
                      <a:pt x="263316" y="366226"/>
                      <a:pt x="223523" y="295106"/>
                    </a:cubicBezTo>
                    <a:cubicBezTo>
                      <a:pt x="183730" y="223986"/>
                      <a:pt x="43183" y="14859"/>
                      <a:pt x="35563" y="5546"/>
                    </a:cubicBezTo>
                    <a:cubicBezTo>
                      <a:pt x="27943" y="-3767"/>
                      <a:pt x="183730" y="240073"/>
                      <a:pt x="177803" y="239226"/>
                    </a:cubicBezTo>
                    <a:cubicBezTo>
                      <a:pt x="171876" y="238379"/>
                      <a:pt x="850" y="-12234"/>
                      <a:pt x="3" y="466"/>
                    </a:cubicBezTo>
                    <a:cubicBezTo>
                      <a:pt x="-844" y="13166"/>
                      <a:pt x="166796" y="292566"/>
                      <a:pt x="172723" y="315426"/>
                    </a:cubicBezTo>
                    <a:cubicBezTo>
                      <a:pt x="178650" y="338286"/>
                      <a:pt x="17783" y="133393"/>
                      <a:pt x="35563" y="137626"/>
                    </a:cubicBezTo>
                    <a:cubicBezTo>
                      <a:pt x="53343" y="141859"/>
                      <a:pt x="238763" y="295953"/>
                      <a:pt x="279403" y="340826"/>
                    </a:cubicBezTo>
                    <a:cubicBezTo>
                      <a:pt x="320043" y="385699"/>
                      <a:pt x="283636" y="439886"/>
                      <a:pt x="274323" y="4322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548DD3AC-845F-4E3E-AB92-9F49166C133B}"/>
                  </a:ext>
                </a:extLst>
              </p:cNvPr>
              <p:cNvSpPr/>
              <p:nvPr/>
            </p:nvSpPr>
            <p:spPr>
              <a:xfrm>
                <a:off x="5516869" y="241349"/>
                <a:ext cx="518271" cy="358757"/>
              </a:xfrm>
              <a:custGeom>
                <a:avLst/>
                <a:gdLst>
                  <a:gd name="connsiteX0" fmla="*/ 518171 w 518271"/>
                  <a:gd name="connsiteY0" fmla="*/ 48211 h 358757"/>
                  <a:gd name="connsiteX1" fmla="*/ 447051 w 518271"/>
                  <a:gd name="connsiteY1" fmla="*/ 73611 h 358757"/>
                  <a:gd name="connsiteX2" fmla="*/ 198131 w 518271"/>
                  <a:gd name="connsiteY2" fmla="*/ 175211 h 358757"/>
                  <a:gd name="connsiteX3" fmla="*/ 233691 w 518271"/>
                  <a:gd name="connsiteY3" fmla="*/ 149811 h 358757"/>
                  <a:gd name="connsiteX4" fmla="*/ 11 w 518271"/>
                  <a:gd name="connsiteY4" fmla="*/ 358091 h 358757"/>
                  <a:gd name="connsiteX5" fmla="*/ 223531 w 518271"/>
                  <a:gd name="connsiteY5" fmla="*/ 215851 h 358757"/>
                  <a:gd name="connsiteX6" fmla="*/ 274331 w 518271"/>
                  <a:gd name="connsiteY6" fmla="*/ 210771 h 358757"/>
                  <a:gd name="connsiteX7" fmla="*/ 436891 w 518271"/>
                  <a:gd name="connsiteY7" fmla="*/ 7571 h 358757"/>
                  <a:gd name="connsiteX8" fmla="*/ 518171 w 518271"/>
                  <a:gd name="connsiteY8" fmla="*/ 48211 h 35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271" h="358757">
                    <a:moveTo>
                      <a:pt x="518171" y="48211"/>
                    </a:moveTo>
                    <a:cubicBezTo>
                      <a:pt x="519864" y="59218"/>
                      <a:pt x="500391" y="52444"/>
                      <a:pt x="447051" y="73611"/>
                    </a:cubicBezTo>
                    <a:cubicBezTo>
                      <a:pt x="393711" y="94778"/>
                      <a:pt x="233691" y="162511"/>
                      <a:pt x="198131" y="175211"/>
                    </a:cubicBezTo>
                    <a:cubicBezTo>
                      <a:pt x="162571" y="187911"/>
                      <a:pt x="266711" y="119331"/>
                      <a:pt x="233691" y="149811"/>
                    </a:cubicBezTo>
                    <a:cubicBezTo>
                      <a:pt x="200671" y="180291"/>
                      <a:pt x="1704" y="347084"/>
                      <a:pt x="11" y="358091"/>
                    </a:cubicBezTo>
                    <a:cubicBezTo>
                      <a:pt x="-1682" y="369098"/>
                      <a:pt x="177811" y="240404"/>
                      <a:pt x="223531" y="215851"/>
                    </a:cubicBezTo>
                    <a:cubicBezTo>
                      <a:pt x="269251" y="191298"/>
                      <a:pt x="238771" y="245484"/>
                      <a:pt x="274331" y="210771"/>
                    </a:cubicBezTo>
                    <a:cubicBezTo>
                      <a:pt x="309891" y="176058"/>
                      <a:pt x="389478" y="35511"/>
                      <a:pt x="436891" y="7571"/>
                    </a:cubicBezTo>
                    <a:cubicBezTo>
                      <a:pt x="484304" y="-20369"/>
                      <a:pt x="516478" y="37204"/>
                      <a:pt x="518171" y="482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5BC18589-AD87-419C-A059-E4CDA5200651}"/>
                  </a:ext>
                </a:extLst>
              </p:cNvPr>
              <p:cNvSpPr/>
              <p:nvPr/>
            </p:nvSpPr>
            <p:spPr>
              <a:xfrm>
                <a:off x="5836501" y="152129"/>
                <a:ext cx="455609" cy="422619"/>
              </a:xfrm>
              <a:custGeom>
                <a:avLst/>
                <a:gdLst>
                  <a:gd name="connsiteX0" fmla="*/ 239179 w 455609"/>
                  <a:gd name="connsiteY0" fmla="*/ 271 h 422619"/>
                  <a:gd name="connsiteX1" fmla="*/ 447459 w 455609"/>
                  <a:gd name="connsiteY1" fmla="*/ 213631 h 422619"/>
                  <a:gd name="connsiteX2" fmla="*/ 386499 w 455609"/>
                  <a:gd name="connsiteY2" fmla="*/ 178071 h 422619"/>
                  <a:gd name="connsiteX3" fmla="*/ 447459 w 455609"/>
                  <a:gd name="connsiteY3" fmla="*/ 264431 h 422619"/>
                  <a:gd name="connsiteX4" fmla="*/ 168059 w 455609"/>
                  <a:gd name="connsiteY4" fmla="*/ 421911 h 422619"/>
                  <a:gd name="connsiteX5" fmla="*/ 295059 w 455609"/>
                  <a:gd name="connsiteY5" fmla="*/ 325391 h 422619"/>
                  <a:gd name="connsiteX6" fmla="*/ 419 w 455609"/>
                  <a:gd name="connsiteY6" fmla="*/ 396511 h 422619"/>
                  <a:gd name="connsiteX7" fmla="*/ 371259 w 455609"/>
                  <a:gd name="connsiteY7" fmla="*/ 264431 h 422619"/>
                  <a:gd name="connsiteX8" fmla="*/ 239179 w 455609"/>
                  <a:gd name="connsiteY8" fmla="*/ 271 h 42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609" h="422619">
                    <a:moveTo>
                      <a:pt x="239179" y="271"/>
                    </a:moveTo>
                    <a:cubicBezTo>
                      <a:pt x="251879" y="-8196"/>
                      <a:pt x="422906" y="183998"/>
                      <a:pt x="447459" y="213631"/>
                    </a:cubicBezTo>
                    <a:cubicBezTo>
                      <a:pt x="472012" y="243264"/>
                      <a:pt x="386499" y="169604"/>
                      <a:pt x="386499" y="178071"/>
                    </a:cubicBezTo>
                    <a:cubicBezTo>
                      <a:pt x="386499" y="186538"/>
                      <a:pt x="483866" y="223791"/>
                      <a:pt x="447459" y="264431"/>
                    </a:cubicBezTo>
                    <a:cubicBezTo>
                      <a:pt x="411052" y="305071"/>
                      <a:pt x="193459" y="411751"/>
                      <a:pt x="168059" y="421911"/>
                    </a:cubicBezTo>
                    <a:cubicBezTo>
                      <a:pt x="142659" y="432071"/>
                      <a:pt x="322999" y="329624"/>
                      <a:pt x="295059" y="325391"/>
                    </a:cubicBezTo>
                    <a:cubicBezTo>
                      <a:pt x="267119" y="321158"/>
                      <a:pt x="-12281" y="406671"/>
                      <a:pt x="419" y="396511"/>
                    </a:cubicBezTo>
                    <a:cubicBezTo>
                      <a:pt x="13119" y="386351"/>
                      <a:pt x="332312" y="327931"/>
                      <a:pt x="371259" y="264431"/>
                    </a:cubicBezTo>
                    <a:cubicBezTo>
                      <a:pt x="410206" y="200931"/>
                      <a:pt x="226479" y="8738"/>
                      <a:pt x="239179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F60CE190-ADB8-4CCF-AAF2-326CCE415DA0}"/>
                  </a:ext>
                </a:extLst>
              </p:cNvPr>
              <p:cNvSpPr/>
              <p:nvPr/>
            </p:nvSpPr>
            <p:spPr>
              <a:xfrm>
                <a:off x="6223336" y="182036"/>
                <a:ext cx="881734" cy="620307"/>
              </a:xfrm>
              <a:custGeom>
                <a:avLst/>
                <a:gdLst>
                  <a:gd name="connsiteX0" fmla="*/ 14904 w 881734"/>
                  <a:gd name="connsiteY0" fmla="*/ 16084 h 620307"/>
                  <a:gd name="connsiteX1" fmla="*/ 80944 w 881734"/>
                  <a:gd name="connsiteY1" fmla="*/ 51644 h 620307"/>
                  <a:gd name="connsiteX2" fmla="*/ 512744 w 881734"/>
                  <a:gd name="connsiteY2" fmla="*/ 341204 h 620307"/>
                  <a:gd name="connsiteX3" fmla="*/ 365424 w 881734"/>
                  <a:gd name="connsiteY3" fmla="*/ 239604 h 620307"/>
                  <a:gd name="connsiteX4" fmla="*/ 878504 w 881734"/>
                  <a:gd name="connsiteY4" fmla="*/ 615524 h 620307"/>
                  <a:gd name="connsiteX5" fmla="*/ 568624 w 881734"/>
                  <a:gd name="connsiteY5" fmla="*/ 437724 h 620307"/>
                  <a:gd name="connsiteX6" fmla="*/ 263824 w 881734"/>
                  <a:gd name="connsiteY6" fmla="*/ 229444 h 620307"/>
                  <a:gd name="connsiteX7" fmla="*/ 14904 w 881734"/>
                  <a:gd name="connsiteY7" fmla="*/ 16084 h 62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734" h="620307">
                    <a:moveTo>
                      <a:pt x="14904" y="16084"/>
                    </a:moveTo>
                    <a:cubicBezTo>
                      <a:pt x="-15576" y="-13549"/>
                      <a:pt x="-2029" y="-2543"/>
                      <a:pt x="80944" y="51644"/>
                    </a:cubicBezTo>
                    <a:cubicBezTo>
                      <a:pt x="163917" y="105831"/>
                      <a:pt x="512744" y="341204"/>
                      <a:pt x="512744" y="341204"/>
                    </a:cubicBezTo>
                    <a:cubicBezTo>
                      <a:pt x="560157" y="372531"/>
                      <a:pt x="304464" y="193884"/>
                      <a:pt x="365424" y="239604"/>
                    </a:cubicBezTo>
                    <a:cubicBezTo>
                      <a:pt x="426384" y="285324"/>
                      <a:pt x="844637" y="582504"/>
                      <a:pt x="878504" y="615524"/>
                    </a:cubicBezTo>
                    <a:cubicBezTo>
                      <a:pt x="912371" y="648544"/>
                      <a:pt x="671071" y="502071"/>
                      <a:pt x="568624" y="437724"/>
                    </a:cubicBezTo>
                    <a:cubicBezTo>
                      <a:pt x="466177" y="373377"/>
                      <a:pt x="357804" y="299717"/>
                      <a:pt x="263824" y="229444"/>
                    </a:cubicBezTo>
                    <a:cubicBezTo>
                      <a:pt x="169844" y="159171"/>
                      <a:pt x="45384" y="45717"/>
                      <a:pt x="14904" y="160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1FB73625-F78A-4328-B064-3524C7264D30}"/>
                  </a:ext>
                </a:extLst>
              </p:cNvPr>
              <p:cNvSpPr/>
              <p:nvPr/>
            </p:nvSpPr>
            <p:spPr>
              <a:xfrm>
                <a:off x="7015107" y="847644"/>
                <a:ext cx="435391" cy="855351"/>
              </a:xfrm>
              <a:custGeom>
                <a:avLst/>
                <a:gdLst>
                  <a:gd name="connsiteX0" fmla="*/ 71493 w 435391"/>
                  <a:gd name="connsiteY0" fmla="*/ 716 h 855351"/>
                  <a:gd name="connsiteX1" fmla="*/ 274693 w 435391"/>
                  <a:gd name="connsiteY1" fmla="*/ 381716 h 855351"/>
                  <a:gd name="connsiteX2" fmla="*/ 373 w 435391"/>
                  <a:gd name="connsiteY2" fmla="*/ 117556 h 855351"/>
                  <a:gd name="connsiteX3" fmla="*/ 345813 w 435391"/>
                  <a:gd name="connsiteY3" fmla="*/ 513796 h 855351"/>
                  <a:gd name="connsiteX4" fmla="*/ 350893 w 435391"/>
                  <a:gd name="connsiteY4" fmla="*/ 793196 h 855351"/>
                  <a:gd name="connsiteX5" fmla="*/ 406773 w 435391"/>
                  <a:gd name="connsiteY5" fmla="*/ 554436 h 855351"/>
                  <a:gd name="connsiteX6" fmla="*/ 432173 w 435391"/>
                  <a:gd name="connsiteY6" fmla="*/ 854156 h 855351"/>
                  <a:gd name="connsiteX7" fmla="*/ 335653 w 435391"/>
                  <a:gd name="connsiteY7" fmla="*/ 417276 h 855351"/>
                  <a:gd name="connsiteX8" fmla="*/ 264533 w 435391"/>
                  <a:gd name="connsiteY8" fmla="*/ 290276 h 855351"/>
                  <a:gd name="connsiteX9" fmla="*/ 71493 w 435391"/>
                  <a:gd name="connsiteY9" fmla="*/ 716 h 85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91" h="855351">
                    <a:moveTo>
                      <a:pt x="71493" y="716"/>
                    </a:moveTo>
                    <a:cubicBezTo>
                      <a:pt x="73186" y="15956"/>
                      <a:pt x="286546" y="362243"/>
                      <a:pt x="274693" y="381716"/>
                    </a:cubicBezTo>
                    <a:cubicBezTo>
                      <a:pt x="262840" y="401189"/>
                      <a:pt x="-11480" y="95543"/>
                      <a:pt x="373" y="117556"/>
                    </a:cubicBezTo>
                    <a:cubicBezTo>
                      <a:pt x="12226" y="139569"/>
                      <a:pt x="287393" y="401189"/>
                      <a:pt x="345813" y="513796"/>
                    </a:cubicBezTo>
                    <a:cubicBezTo>
                      <a:pt x="404233" y="626403"/>
                      <a:pt x="340733" y="786423"/>
                      <a:pt x="350893" y="793196"/>
                    </a:cubicBezTo>
                    <a:cubicBezTo>
                      <a:pt x="361053" y="799969"/>
                      <a:pt x="393226" y="544276"/>
                      <a:pt x="406773" y="554436"/>
                    </a:cubicBezTo>
                    <a:cubicBezTo>
                      <a:pt x="420320" y="564596"/>
                      <a:pt x="444026" y="877016"/>
                      <a:pt x="432173" y="854156"/>
                    </a:cubicBezTo>
                    <a:cubicBezTo>
                      <a:pt x="420320" y="831296"/>
                      <a:pt x="363593" y="511256"/>
                      <a:pt x="335653" y="417276"/>
                    </a:cubicBezTo>
                    <a:cubicBezTo>
                      <a:pt x="307713" y="323296"/>
                      <a:pt x="311946" y="363089"/>
                      <a:pt x="264533" y="290276"/>
                    </a:cubicBezTo>
                    <a:cubicBezTo>
                      <a:pt x="217120" y="217463"/>
                      <a:pt x="69800" y="-14524"/>
                      <a:pt x="71493" y="7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80DAFD02-85C3-40E7-9CFC-F523739593A2}"/>
                  </a:ext>
                </a:extLst>
              </p:cNvPr>
              <p:cNvSpPr/>
              <p:nvPr/>
            </p:nvSpPr>
            <p:spPr>
              <a:xfrm>
                <a:off x="7406531" y="1418171"/>
                <a:ext cx="96650" cy="825899"/>
              </a:xfrm>
              <a:custGeom>
                <a:avLst/>
                <a:gdLst>
                  <a:gd name="connsiteX0" fmla="*/ 96629 w 96650"/>
                  <a:gd name="connsiteY0" fmla="*/ 4229 h 825899"/>
                  <a:gd name="connsiteX1" fmla="*/ 55989 w 96650"/>
                  <a:gd name="connsiteY1" fmla="*/ 85509 h 825899"/>
                  <a:gd name="connsiteX2" fmla="*/ 109 w 96650"/>
                  <a:gd name="connsiteY2" fmla="*/ 207429 h 825899"/>
                  <a:gd name="connsiteX3" fmla="*/ 71229 w 96650"/>
                  <a:gd name="connsiteY3" fmla="*/ 436029 h 825899"/>
                  <a:gd name="connsiteX4" fmla="*/ 81389 w 96650"/>
                  <a:gd name="connsiteY4" fmla="*/ 380149 h 825899"/>
                  <a:gd name="connsiteX5" fmla="*/ 81389 w 96650"/>
                  <a:gd name="connsiteY5" fmla="*/ 822109 h 825899"/>
                  <a:gd name="connsiteX6" fmla="*/ 40749 w 96650"/>
                  <a:gd name="connsiteY6" fmla="*/ 573189 h 825899"/>
                  <a:gd name="connsiteX7" fmla="*/ 61069 w 96650"/>
                  <a:gd name="connsiteY7" fmla="*/ 217589 h 825899"/>
                  <a:gd name="connsiteX8" fmla="*/ 96629 w 96650"/>
                  <a:gd name="connsiteY8" fmla="*/ 4229 h 82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650" h="825899">
                    <a:moveTo>
                      <a:pt x="96629" y="4229"/>
                    </a:moveTo>
                    <a:cubicBezTo>
                      <a:pt x="95782" y="-17784"/>
                      <a:pt x="72076" y="51642"/>
                      <a:pt x="55989" y="85509"/>
                    </a:cubicBezTo>
                    <a:cubicBezTo>
                      <a:pt x="39902" y="119376"/>
                      <a:pt x="-2431" y="149009"/>
                      <a:pt x="109" y="207429"/>
                    </a:cubicBezTo>
                    <a:cubicBezTo>
                      <a:pt x="2649" y="265849"/>
                      <a:pt x="57682" y="407242"/>
                      <a:pt x="71229" y="436029"/>
                    </a:cubicBezTo>
                    <a:cubicBezTo>
                      <a:pt x="84776" y="464816"/>
                      <a:pt x="79696" y="315802"/>
                      <a:pt x="81389" y="380149"/>
                    </a:cubicBezTo>
                    <a:cubicBezTo>
                      <a:pt x="83082" y="444496"/>
                      <a:pt x="88162" y="789936"/>
                      <a:pt x="81389" y="822109"/>
                    </a:cubicBezTo>
                    <a:cubicBezTo>
                      <a:pt x="74616" y="854282"/>
                      <a:pt x="44136" y="673942"/>
                      <a:pt x="40749" y="573189"/>
                    </a:cubicBezTo>
                    <a:cubicBezTo>
                      <a:pt x="37362" y="472436"/>
                      <a:pt x="49216" y="309029"/>
                      <a:pt x="61069" y="217589"/>
                    </a:cubicBezTo>
                    <a:cubicBezTo>
                      <a:pt x="72922" y="126149"/>
                      <a:pt x="97476" y="26242"/>
                      <a:pt x="96629" y="42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E3EE8F65-FBF3-4FBC-877B-45106F6FC686}"/>
                  </a:ext>
                </a:extLst>
              </p:cNvPr>
              <p:cNvSpPr/>
              <p:nvPr/>
            </p:nvSpPr>
            <p:spPr>
              <a:xfrm>
                <a:off x="5810223" y="2861685"/>
                <a:ext cx="140098" cy="111472"/>
              </a:xfrm>
              <a:custGeom>
                <a:avLst/>
                <a:gdLst>
                  <a:gd name="connsiteX0" fmla="*/ 139727 w 140098"/>
                  <a:gd name="connsiteY0" fmla="*/ 48 h 111472"/>
                  <a:gd name="connsiteX1" fmla="*/ 114327 w 140098"/>
                  <a:gd name="connsiteY1" fmla="*/ 110115 h 111472"/>
                  <a:gd name="connsiteX2" fmla="*/ 27 w 140098"/>
                  <a:gd name="connsiteY2" fmla="*/ 63548 h 111472"/>
                  <a:gd name="connsiteX3" fmla="*/ 103744 w 140098"/>
                  <a:gd name="connsiteY3" fmla="*/ 95298 h 111472"/>
                  <a:gd name="connsiteX4" fmla="*/ 139727 w 140098"/>
                  <a:gd name="connsiteY4" fmla="*/ 48 h 11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98" h="111472">
                    <a:moveTo>
                      <a:pt x="139727" y="48"/>
                    </a:moveTo>
                    <a:cubicBezTo>
                      <a:pt x="141491" y="2517"/>
                      <a:pt x="137610" y="99532"/>
                      <a:pt x="114327" y="110115"/>
                    </a:cubicBezTo>
                    <a:cubicBezTo>
                      <a:pt x="91044" y="120698"/>
                      <a:pt x="1791" y="66017"/>
                      <a:pt x="27" y="63548"/>
                    </a:cubicBezTo>
                    <a:cubicBezTo>
                      <a:pt x="-1737" y="61079"/>
                      <a:pt x="80814" y="99884"/>
                      <a:pt x="103744" y="95298"/>
                    </a:cubicBezTo>
                    <a:cubicBezTo>
                      <a:pt x="126674" y="90712"/>
                      <a:pt x="137963" y="-2421"/>
                      <a:pt x="139727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D40845DC-3A31-4A84-969C-52FF2A3836CA}"/>
                  </a:ext>
                </a:extLst>
              </p:cNvPr>
              <p:cNvSpPr/>
              <p:nvPr/>
            </p:nvSpPr>
            <p:spPr>
              <a:xfrm>
                <a:off x="6311195" y="2933676"/>
                <a:ext cx="85798" cy="110145"/>
              </a:xfrm>
              <a:custGeom>
                <a:avLst/>
                <a:gdLst>
                  <a:gd name="connsiteX0" fmla="*/ 85372 w 85798"/>
                  <a:gd name="connsiteY0" fmla="*/ 24 h 110145"/>
                  <a:gd name="connsiteX1" fmla="*/ 34572 w 85798"/>
                  <a:gd name="connsiteY1" fmla="*/ 31774 h 110145"/>
                  <a:gd name="connsiteX2" fmla="*/ 59972 w 85798"/>
                  <a:gd name="connsiteY2" fmla="*/ 107974 h 110145"/>
                  <a:gd name="connsiteX3" fmla="*/ 51505 w 85798"/>
                  <a:gd name="connsiteY3" fmla="*/ 84691 h 110145"/>
                  <a:gd name="connsiteX4" fmla="*/ 705 w 85798"/>
                  <a:gd name="connsiteY4" fmla="*/ 36007 h 110145"/>
                  <a:gd name="connsiteX5" fmla="*/ 85372 w 85798"/>
                  <a:gd name="connsiteY5" fmla="*/ 24 h 11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98" h="110145">
                    <a:moveTo>
                      <a:pt x="85372" y="24"/>
                    </a:moveTo>
                    <a:cubicBezTo>
                      <a:pt x="91017" y="-682"/>
                      <a:pt x="38805" y="13782"/>
                      <a:pt x="34572" y="31774"/>
                    </a:cubicBezTo>
                    <a:cubicBezTo>
                      <a:pt x="30339" y="49766"/>
                      <a:pt x="57150" y="99155"/>
                      <a:pt x="59972" y="107974"/>
                    </a:cubicBezTo>
                    <a:cubicBezTo>
                      <a:pt x="62794" y="116793"/>
                      <a:pt x="61383" y="96685"/>
                      <a:pt x="51505" y="84691"/>
                    </a:cubicBezTo>
                    <a:cubicBezTo>
                      <a:pt x="41627" y="72697"/>
                      <a:pt x="-6350" y="50118"/>
                      <a:pt x="705" y="36007"/>
                    </a:cubicBezTo>
                    <a:cubicBezTo>
                      <a:pt x="7760" y="21896"/>
                      <a:pt x="79727" y="730"/>
                      <a:pt x="85372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5D05FD74-C43F-4D3E-9B69-FAF9377CE119}"/>
                  </a:ext>
                </a:extLst>
              </p:cNvPr>
              <p:cNvSpPr/>
              <p:nvPr/>
            </p:nvSpPr>
            <p:spPr>
              <a:xfrm>
                <a:off x="4696901" y="2052674"/>
                <a:ext cx="209954" cy="1668429"/>
              </a:xfrm>
              <a:custGeom>
                <a:avLst/>
                <a:gdLst>
                  <a:gd name="connsiteX0" fmla="*/ 116399 w 209954"/>
                  <a:gd name="connsiteY0" fmla="*/ 440759 h 1668429"/>
                  <a:gd name="connsiteX1" fmla="*/ 112166 w 209954"/>
                  <a:gd name="connsiteY1" fmla="*/ 495793 h 1668429"/>
                  <a:gd name="connsiteX2" fmla="*/ 146032 w 209954"/>
                  <a:gd name="connsiteY2" fmla="*/ 1092693 h 1668429"/>
                  <a:gd name="connsiteX3" fmla="*/ 95232 w 209954"/>
                  <a:gd name="connsiteY3" fmla="*/ 809059 h 1668429"/>
                  <a:gd name="connsiteX4" fmla="*/ 209532 w 209954"/>
                  <a:gd name="connsiteY4" fmla="*/ 1638793 h 1668429"/>
                  <a:gd name="connsiteX5" fmla="*/ 129099 w 209954"/>
                  <a:gd name="connsiteY5" fmla="*/ 1439826 h 1668429"/>
                  <a:gd name="connsiteX6" fmla="*/ 6332 w 209954"/>
                  <a:gd name="connsiteY6" fmla="*/ 1016493 h 1668429"/>
                  <a:gd name="connsiteX7" fmla="*/ 27499 w 209954"/>
                  <a:gd name="connsiteY7" fmla="*/ 749793 h 1668429"/>
                  <a:gd name="connsiteX8" fmla="*/ 112166 w 209954"/>
                  <a:gd name="connsiteY8" fmla="*/ 4726 h 1668429"/>
                  <a:gd name="connsiteX9" fmla="*/ 116399 w 209954"/>
                  <a:gd name="connsiteY9" fmla="*/ 440759 h 1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54" h="1668429">
                    <a:moveTo>
                      <a:pt x="116399" y="440759"/>
                    </a:moveTo>
                    <a:cubicBezTo>
                      <a:pt x="116399" y="522603"/>
                      <a:pt x="107227" y="387137"/>
                      <a:pt x="112166" y="495793"/>
                    </a:cubicBezTo>
                    <a:cubicBezTo>
                      <a:pt x="117105" y="604449"/>
                      <a:pt x="148854" y="1040482"/>
                      <a:pt x="146032" y="1092693"/>
                    </a:cubicBezTo>
                    <a:cubicBezTo>
                      <a:pt x="143210" y="1144904"/>
                      <a:pt x="84649" y="718042"/>
                      <a:pt x="95232" y="809059"/>
                    </a:cubicBezTo>
                    <a:cubicBezTo>
                      <a:pt x="105815" y="900076"/>
                      <a:pt x="203888" y="1533665"/>
                      <a:pt x="209532" y="1638793"/>
                    </a:cubicBezTo>
                    <a:cubicBezTo>
                      <a:pt x="215176" y="1743921"/>
                      <a:pt x="162966" y="1543543"/>
                      <a:pt x="129099" y="1439826"/>
                    </a:cubicBezTo>
                    <a:cubicBezTo>
                      <a:pt x="95232" y="1336109"/>
                      <a:pt x="23265" y="1131499"/>
                      <a:pt x="6332" y="1016493"/>
                    </a:cubicBezTo>
                    <a:cubicBezTo>
                      <a:pt x="-10601" y="901488"/>
                      <a:pt x="9860" y="918421"/>
                      <a:pt x="27499" y="749793"/>
                    </a:cubicBezTo>
                    <a:cubicBezTo>
                      <a:pt x="45138" y="581165"/>
                      <a:pt x="98761" y="57643"/>
                      <a:pt x="112166" y="4726"/>
                    </a:cubicBezTo>
                    <a:cubicBezTo>
                      <a:pt x="125571" y="-48191"/>
                      <a:pt x="116399" y="358915"/>
                      <a:pt x="116399" y="44075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6F9D2D26-4F09-4544-A726-0DCEEF32458C}"/>
                  </a:ext>
                </a:extLst>
              </p:cNvPr>
              <p:cNvSpPr/>
              <p:nvPr/>
            </p:nvSpPr>
            <p:spPr>
              <a:xfrm>
                <a:off x="6334951" y="2249719"/>
                <a:ext cx="802569" cy="176967"/>
              </a:xfrm>
              <a:custGeom>
                <a:avLst/>
                <a:gdLst>
                  <a:gd name="connsiteX0" fmla="*/ 152632 w 802569"/>
                  <a:gd name="connsiteY0" fmla="*/ 36281 h 176967"/>
                  <a:gd name="connsiteX1" fmla="*/ 203432 w 802569"/>
                  <a:gd name="connsiteY1" fmla="*/ 23581 h 176967"/>
                  <a:gd name="connsiteX2" fmla="*/ 592899 w 802569"/>
                  <a:gd name="connsiteY2" fmla="*/ 48981 h 176967"/>
                  <a:gd name="connsiteX3" fmla="*/ 622532 w 802569"/>
                  <a:gd name="connsiteY3" fmla="*/ 19348 h 176967"/>
                  <a:gd name="connsiteX4" fmla="*/ 751649 w 802569"/>
                  <a:gd name="connsiteY4" fmla="*/ 298 h 176967"/>
                  <a:gd name="connsiteX5" fmla="*/ 707199 w 802569"/>
                  <a:gd name="connsiteY5" fmla="*/ 34164 h 176967"/>
                  <a:gd name="connsiteX6" fmla="*/ 802449 w 802569"/>
                  <a:gd name="connsiteY6" fmla="*/ 175981 h 176967"/>
                  <a:gd name="connsiteX7" fmla="*/ 683916 w 802569"/>
                  <a:gd name="connsiteY7" fmla="*/ 95548 h 176967"/>
                  <a:gd name="connsiteX8" fmla="*/ 529399 w 802569"/>
                  <a:gd name="connsiteY8" fmla="*/ 65914 h 176967"/>
                  <a:gd name="connsiteX9" fmla="*/ 15049 w 802569"/>
                  <a:gd name="connsiteY9" fmla="*/ 95548 h 176967"/>
                  <a:gd name="connsiteX10" fmla="*/ 152632 w 802569"/>
                  <a:gd name="connsiteY10" fmla="*/ 36281 h 17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2569" h="176967">
                    <a:moveTo>
                      <a:pt x="152632" y="36281"/>
                    </a:moveTo>
                    <a:cubicBezTo>
                      <a:pt x="184029" y="24286"/>
                      <a:pt x="130054" y="21464"/>
                      <a:pt x="203432" y="23581"/>
                    </a:cubicBezTo>
                    <a:cubicBezTo>
                      <a:pt x="276810" y="25698"/>
                      <a:pt x="523049" y="49686"/>
                      <a:pt x="592899" y="48981"/>
                    </a:cubicBezTo>
                    <a:cubicBezTo>
                      <a:pt x="662749" y="48276"/>
                      <a:pt x="596074" y="27462"/>
                      <a:pt x="622532" y="19348"/>
                    </a:cubicBezTo>
                    <a:cubicBezTo>
                      <a:pt x="648990" y="11234"/>
                      <a:pt x="737538" y="-2171"/>
                      <a:pt x="751649" y="298"/>
                    </a:cubicBezTo>
                    <a:cubicBezTo>
                      <a:pt x="765760" y="2767"/>
                      <a:pt x="698732" y="4883"/>
                      <a:pt x="707199" y="34164"/>
                    </a:cubicBezTo>
                    <a:cubicBezTo>
                      <a:pt x="715666" y="63445"/>
                      <a:pt x="806329" y="165750"/>
                      <a:pt x="802449" y="175981"/>
                    </a:cubicBezTo>
                    <a:cubicBezTo>
                      <a:pt x="798569" y="186212"/>
                      <a:pt x="729424" y="113892"/>
                      <a:pt x="683916" y="95548"/>
                    </a:cubicBezTo>
                    <a:cubicBezTo>
                      <a:pt x="638408" y="77204"/>
                      <a:pt x="640877" y="65914"/>
                      <a:pt x="529399" y="65914"/>
                    </a:cubicBezTo>
                    <a:cubicBezTo>
                      <a:pt x="417921" y="65914"/>
                      <a:pt x="81371" y="98370"/>
                      <a:pt x="15049" y="95548"/>
                    </a:cubicBezTo>
                    <a:cubicBezTo>
                      <a:pt x="-51273" y="92726"/>
                      <a:pt x="121235" y="48276"/>
                      <a:pt x="152632" y="362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D0815C2C-27B9-42FD-ABF1-2E85BB0A3872}"/>
                  </a:ext>
                </a:extLst>
              </p:cNvPr>
              <p:cNvSpPr/>
              <p:nvPr/>
            </p:nvSpPr>
            <p:spPr>
              <a:xfrm>
                <a:off x="6627049" y="3511382"/>
                <a:ext cx="78559" cy="127198"/>
              </a:xfrm>
              <a:custGeom>
                <a:avLst/>
                <a:gdLst>
                  <a:gd name="connsiteX0" fmla="*/ 29868 w 78559"/>
                  <a:gd name="connsiteY0" fmla="*/ 168 h 127198"/>
                  <a:gd name="connsiteX1" fmla="*/ 31984 w 78559"/>
                  <a:gd name="connsiteY1" fmla="*/ 80601 h 127198"/>
                  <a:gd name="connsiteX2" fmla="*/ 234 w 78559"/>
                  <a:gd name="connsiteY2" fmla="*/ 127168 h 127198"/>
                  <a:gd name="connsiteX3" fmla="*/ 51034 w 78559"/>
                  <a:gd name="connsiteY3" fmla="*/ 74251 h 127198"/>
                  <a:gd name="connsiteX4" fmla="*/ 78551 w 78559"/>
                  <a:gd name="connsiteY4" fmla="*/ 59435 h 127198"/>
                  <a:gd name="connsiteX5" fmla="*/ 29868 w 78559"/>
                  <a:gd name="connsiteY5" fmla="*/ 168 h 12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59" h="127198">
                    <a:moveTo>
                      <a:pt x="29868" y="168"/>
                    </a:moveTo>
                    <a:cubicBezTo>
                      <a:pt x="22107" y="3696"/>
                      <a:pt x="36923" y="59434"/>
                      <a:pt x="31984" y="80601"/>
                    </a:cubicBezTo>
                    <a:cubicBezTo>
                      <a:pt x="27045" y="101768"/>
                      <a:pt x="-2941" y="128226"/>
                      <a:pt x="234" y="127168"/>
                    </a:cubicBezTo>
                    <a:cubicBezTo>
                      <a:pt x="3409" y="126110"/>
                      <a:pt x="37981" y="85540"/>
                      <a:pt x="51034" y="74251"/>
                    </a:cubicBezTo>
                    <a:cubicBezTo>
                      <a:pt x="64087" y="62962"/>
                      <a:pt x="77845" y="69313"/>
                      <a:pt x="78551" y="59435"/>
                    </a:cubicBezTo>
                    <a:cubicBezTo>
                      <a:pt x="79257" y="49557"/>
                      <a:pt x="37629" y="-3360"/>
                      <a:pt x="29868" y="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DAC0E41-DA79-4C92-967E-421D128FB127}"/>
                  </a:ext>
                </a:extLst>
              </p:cNvPr>
              <p:cNvSpPr/>
              <p:nvPr/>
            </p:nvSpPr>
            <p:spPr>
              <a:xfrm>
                <a:off x="5465490" y="3479785"/>
                <a:ext cx="180760" cy="187996"/>
              </a:xfrm>
              <a:custGeom>
                <a:avLst/>
                <a:gdLst>
                  <a:gd name="connsiteX0" fmla="*/ 20910 w 180760"/>
                  <a:gd name="connsiteY0" fmla="*/ 15 h 187996"/>
                  <a:gd name="connsiteX1" fmla="*/ 71710 w 180760"/>
                  <a:gd name="connsiteY1" fmla="*/ 122782 h 187996"/>
                  <a:gd name="connsiteX2" fmla="*/ 179660 w 180760"/>
                  <a:gd name="connsiteY2" fmla="*/ 186282 h 187996"/>
                  <a:gd name="connsiteX3" fmla="*/ 120393 w 180760"/>
                  <a:gd name="connsiteY3" fmla="*/ 165115 h 187996"/>
                  <a:gd name="connsiteX4" fmla="*/ 6093 w 180760"/>
                  <a:gd name="connsiteY4" fmla="*/ 114315 h 187996"/>
                  <a:gd name="connsiteX5" fmla="*/ 20910 w 180760"/>
                  <a:gd name="connsiteY5" fmla="*/ 15 h 18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760" h="187996">
                    <a:moveTo>
                      <a:pt x="20910" y="15"/>
                    </a:moveTo>
                    <a:cubicBezTo>
                      <a:pt x="31846" y="1426"/>
                      <a:pt x="45252" y="91738"/>
                      <a:pt x="71710" y="122782"/>
                    </a:cubicBezTo>
                    <a:cubicBezTo>
                      <a:pt x="98168" y="153827"/>
                      <a:pt x="171546" y="179227"/>
                      <a:pt x="179660" y="186282"/>
                    </a:cubicBezTo>
                    <a:cubicBezTo>
                      <a:pt x="187774" y="193337"/>
                      <a:pt x="149321" y="177109"/>
                      <a:pt x="120393" y="165115"/>
                    </a:cubicBezTo>
                    <a:cubicBezTo>
                      <a:pt x="91465" y="153121"/>
                      <a:pt x="22321" y="137598"/>
                      <a:pt x="6093" y="114315"/>
                    </a:cubicBezTo>
                    <a:cubicBezTo>
                      <a:pt x="-10135" y="91032"/>
                      <a:pt x="9974" y="-1396"/>
                      <a:pt x="20910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A0FDCEE6-E2D1-44B6-8399-39C1796BA61A}"/>
                  </a:ext>
                </a:extLst>
              </p:cNvPr>
              <p:cNvSpPr/>
              <p:nvPr/>
            </p:nvSpPr>
            <p:spPr>
              <a:xfrm>
                <a:off x="5508007" y="3461365"/>
                <a:ext cx="91435" cy="141043"/>
              </a:xfrm>
              <a:custGeom>
                <a:avLst/>
                <a:gdLst>
                  <a:gd name="connsiteX0" fmla="*/ 19668 w 91435"/>
                  <a:gd name="connsiteY0" fmla="*/ 140673 h 141043"/>
                  <a:gd name="connsiteX1" fmla="*/ 3793 w 91435"/>
                  <a:gd name="connsiteY1" fmla="*/ 64473 h 141043"/>
                  <a:gd name="connsiteX2" fmla="*/ 89518 w 91435"/>
                  <a:gd name="connsiteY2" fmla="*/ 973 h 141043"/>
                  <a:gd name="connsiteX3" fmla="*/ 60943 w 91435"/>
                  <a:gd name="connsiteY3" fmla="*/ 31135 h 141043"/>
                  <a:gd name="connsiteX4" fmla="*/ 19668 w 91435"/>
                  <a:gd name="connsiteY4" fmla="*/ 140673 h 14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5" h="141043">
                    <a:moveTo>
                      <a:pt x="19668" y="140673"/>
                    </a:moveTo>
                    <a:cubicBezTo>
                      <a:pt x="10143" y="146229"/>
                      <a:pt x="-7849" y="87756"/>
                      <a:pt x="3793" y="64473"/>
                    </a:cubicBezTo>
                    <a:cubicBezTo>
                      <a:pt x="15435" y="41190"/>
                      <a:pt x="79993" y="6529"/>
                      <a:pt x="89518" y="973"/>
                    </a:cubicBezTo>
                    <a:cubicBezTo>
                      <a:pt x="99043" y="-4583"/>
                      <a:pt x="70468" y="14731"/>
                      <a:pt x="60943" y="31135"/>
                    </a:cubicBezTo>
                    <a:cubicBezTo>
                      <a:pt x="51418" y="47539"/>
                      <a:pt x="29193" y="135117"/>
                      <a:pt x="19668" y="1406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7BC68A6-FB8B-4D18-BDC8-0826B755D449}"/>
                  </a:ext>
                </a:extLst>
              </p:cNvPr>
              <p:cNvSpPr/>
              <p:nvPr/>
            </p:nvSpPr>
            <p:spPr>
              <a:xfrm>
                <a:off x="5456308" y="3581400"/>
                <a:ext cx="78659" cy="133350"/>
              </a:xfrm>
              <a:custGeom>
                <a:avLst/>
                <a:gdLst>
                  <a:gd name="connsiteX0" fmla="*/ 55492 w 78659"/>
                  <a:gd name="connsiteY0" fmla="*/ 0 h 133350"/>
                  <a:gd name="connsiteX1" fmla="*/ 76659 w 78659"/>
                  <a:gd name="connsiteY1" fmla="*/ 88900 h 133350"/>
                  <a:gd name="connsiteX2" fmla="*/ 459 w 78659"/>
                  <a:gd name="connsiteY2" fmla="*/ 133350 h 133350"/>
                  <a:gd name="connsiteX3" fmla="*/ 44909 w 78659"/>
                  <a:gd name="connsiteY3" fmla="*/ 88900 h 133350"/>
                  <a:gd name="connsiteX4" fmla="*/ 55492 w 78659"/>
                  <a:gd name="connsiteY4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59" h="133350">
                    <a:moveTo>
                      <a:pt x="55492" y="0"/>
                    </a:moveTo>
                    <a:cubicBezTo>
                      <a:pt x="60784" y="0"/>
                      <a:pt x="85831" y="66675"/>
                      <a:pt x="76659" y="88900"/>
                    </a:cubicBezTo>
                    <a:cubicBezTo>
                      <a:pt x="67487" y="111125"/>
                      <a:pt x="5751" y="133350"/>
                      <a:pt x="459" y="133350"/>
                    </a:cubicBezTo>
                    <a:cubicBezTo>
                      <a:pt x="-4833" y="133350"/>
                      <a:pt x="37148" y="109361"/>
                      <a:pt x="44909" y="88900"/>
                    </a:cubicBezTo>
                    <a:cubicBezTo>
                      <a:pt x="52670" y="68439"/>
                      <a:pt x="50200" y="0"/>
                      <a:pt x="554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3057D811-205A-458B-9E58-FE71FB1505AA}"/>
                  </a:ext>
                </a:extLst>
              </p:cNvPr>
              <p:cNvSpPr/>
              <p:nvPr/>
            </p:nvSpPr>
            <p:spPr>
              <a:xfrm>
                <a:off x="6491706" y="3657600"/>
                <a:ext cx="217759" cy="187960"/>
              </a:xfrm>
              <a:custGeom>
                <a:avLst/>
                <a:gdLst>
                  <a:gd name="connsiteX0" fmla="*/ 208814 w 217759"/>
                  <a:gd name="connsiteY0" fmla="*/ 0 h 187960"/>
                  <a:gd name="connsiteX1" fmla="*/ 193574 w 217759"/>
                  <a:gd name="connsiteY1" fmla="*/ 111760 h 187960"/>
                  <a:gd name="connsiteX2" fmla="*/ 534 w 217759"/>
                  <a:gd name="connsiteY2" fmla="*/ 187960 h 187960"/>
                  <a:gd name="connsiteX3" fmla="*/ 137694 w 217759"/>
                  <a:gd name="connsiteY3" fmla="*/ 111760 h 187960"/>
                  <a:gd name="connsiteX4" fmla="*/ 208814 w 217759"/>
                  <a:gd name="connsiteY4" fmla="*/ 0 h 18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759" h="187960">
                    <a:moveTo>
                      <a:pt x="208814" y="0"/>
                    </a:moveTo>
                    <a:cubicBezTo>
                      <a:pt x="218127" y="0"/>
                      <a:pt x="228287" y="80433"/>
                      <a:pt x="193574" y="111760"/>
                    </a:cubicBezTo>
                    <a:cubicBezTo>
                      <a:pt x="158861" y="143087"/>
                      <a:pt x="9847" y="187960"/>
                      <a:pt x="534" y="187960"/>
                    </a:cubicBezTo>
                    <a:cubicBezTo>
                      <a:pt x="-8779" y="187960"/>
                      <a:pt x="106367" y="144780"/>
                      <a:pt x="137694" y="111760"/>
                    </a:cubicBezTo>
                    <a:cubicBezTo>
                      <a:pt x="169021" y="78740"/>
                      <a:pt x="199501" y="0"/>
                      <a:pt x="20881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1382D799-2192-4D71-808E-2C8D34F181E2}"/>
                  </a:ext>
                </a:extLst>
              </p:cNvPr>
              <p:cNvSpPr/>
              <p:nvPr/>
            </p:nvSpPr>
            <p:spPr>
              <a:xfrm>
                <a:off x="6470337" y="2029340"/>
                <a:ext cx="471335" cy="143092"/>
              </a:xfrm>
              <a:custGeom>
                <a:avLst/>
                <a:gdLst>
                  <a:gd name="connsiteX0" fmla="*/ 3488 w 471335"/>
                  <a:gd name="connsiteY0" fmla="*/ 88385 h 143092"/>
                  <a:gd name="connsiteX1" fmla="*/ 232088 w 471335"/>
                  <a:gd name="connsiteY1" fmla="*/ 2660 h 143092"/>
                  <a:gd name="connsiteX2" fmla="*/ 213038 w 471335"/>
                  <a:gd name="connsiteY2" fmla="*/ 28060 h 143092"/>
                  <a:gd name="connsiteX3" fmla="*/ 470213 w 471335"/>
                  <a:gd name="connsiteY3" fmla="*/ 91560 h 143092"/>
                  <a:gd name="connsiteX4" fmla="*/ 301938 w 471335"/>
                  <a:gd name="connsiteY4" fmla="*/ 91560 h 143092"/>
                  <a:gd name="connsiteX5" fmla="*/ 187638 w 471335"/>
                  <a:gd name="connsiteY5" fmla="*/ 139185 h 143092"/>
                  <a:gd name="connsiteX6" fmla="*/ 127313 w 471335"/>
                  <a:gd name="connsiteY6" fmla="*/ 139185 h 143092"/>
                  <a:gd name="connsiteX7" fmla="*/ 95563 w 471335"/>
                  <a:gd name="connsiteY7" fmla="*/ 129660 h 143092"/>
                  <a:gd name="connsiteX8" fmla="*/ 3488 w 471335"/>
                  <a:gd name="connsiteY8" fmla="*/ 88385 h 143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335" h="143092">
                    <a:moveTo>
                      <a:pt x="3488" y="88385"/>
                    </a:moveTo>
                    <a:cubicBezTo>
                      <a:pt x="26242" y="67218"/>
                      <a:pt x="197163" y="12714"/>
                      <a:pt x="232088" y="2660"/>
                    </a:cubicBezTo>
                    <a:cubicBezTo>
                      <a:pt x="267013" y="-7394"/>
                      <a:pt x="173351" y="13243"/>
                      <a:pt x="213038" y="28060"/>
                    </a:cubicBezTo>
                    <a:cubicBezTo>
                      <a:pt x="252725" y="42877"/>
                      <a:pt x="455396" y="80977"/>
                      <a:pt x="470213" y="91560"/>
                    </a:cubicBezTo>
                    <a:cubicBezTo>
                      <a:pt x="485030" y="102143"/>
                      <a:pt x="349034" y="83623"/>
                      <a:pt x="301938" y="91560"/>
                    </a:cubicBezTo>
                    <a:cubicBezTo>
                      <a:pt x="254842" y="99497"/>
                      <a:pt x="216742" y="131248"/>
                      <a:pt x="187638" y="139185"/>
                    </a:cubicBezTo>
                    <a:cubicBezTo>
                      <a:pt x="158534" y="147122"/>
                      <a:pt x="142659" y="140773"/>
                      <a:pt x="127313" y="139185"/>
                    </a:cubicBezTo>
                    <a:cubicBezTo>
                      <a:pt x="111967" y="137598"/>
                      <a:pt x="115142" y="139714"/>
                      <a:pt x="95563" y="129660"/>
                    </a:cubicBezTo>
                    <a:cubicBezTo>
                      <a:pt x="75984" y="119606"/>
                      <a:pt x="-19266" y="109552"/>
                      <a:pt x="3488" y="88385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7CA8BF68-6FEF-4C26-BE70-82C0D34A2E75}"/>
                  </a:ext>
                </a:extLst>
              </p:cNvPr>
              <p:cNvSpPr/>
              <p:nvPr/>
            </p:nvSpPr>
            <p:spPr>
              <a:xfrm>
                <a:off x="5434762" y="1968426"/>
                <a:ext cx="440059" cy="155721"/>
              </a:xfrm>
              <a:custGeom>
                <a:avLst/>
                <a:gdLst>
                  <a:gd name="connsiteX0" fmla="*/ 13538 w 440059"/>
                  <a:gd name="connsiteY0" fmla="*/ 74 h 155721"/>
                  <a:gd name="connsiteX1" fmla="*/ 334213 w 440059"/>
                  <a:gd name="connsiteY1" fmla="*/ 92149 h 155721"/>
                  <a:gd name="connsiteX2" fmla="*/ 438988 w 440059"/>
                  <a:gd name="connsiteY2" fmla="*/ 155649 h 155721"/>
                  <a:gd name="connsiteX3" fmla="*/ 283413 w 440059"/>
                  <a:gd name="connsiteY3" fmla="*/ 104849 h 155721"/>
                  <a:gd name="connsiteX4" fmla="*/ 80213 w 440059"/>
                  <a:gd name="connsiteY4" fmla="*/ 108024 h 155721"/>
                  <a:gd name="connsiteX5" fmla="*/ 13538 w 440059"/>
                  <a:gd name="connsiteY5" fmla="*/ 74 h 15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059" h="155721">
                    <a:moveTo>
                      <a:pt x="13538" y="74"/>
                    </a:moveTo>
                    <a:cubicBezTo>
                      <a:pt x="55871" y="-2572"/>
                      <a:pt x="263305" y="66220"/>
                      <a:pt x="334213" y="92149"/>
                    </a:cubicBezTo>
                    <a:cubicBezTo>
                      <a:pt x="405121" y="118078"/>
                      <a:pt x="447455" y="153532"/>
                      <a:pt x="438988" y="155649"/>
                    </a:cubicBezTo>
                    <a:cubicBezTo>
                      <a:pt x="430521" y="157766"/>
                      <a:pt x="343209" y="112786"/>
                      <a:pt x="283413" y="104849"/>
                    </a:cubicBezTo>
                    <a:cubicBezTo>
                      <a:pt x="223617" y="96912"/>
                      <a:pt x="122546" y="124428"/>
                      <a:pt x="80213" y="108024"/>
                    </a:cubicBezTo>
                    <a:cubicBezTo>
                      <a:pt x="37880" y="91620"/>
                      <a:pt x="-28795" y="2720"/>
                      <a:pt x="13538" y="74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28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8</cp:revision>
  <dcterms:created xsi:type="dcterms:W3CDTF">2022-02-28T02:13:17Z</dcterms:created>
  <dcterms:modified xsi:type="dcterms:W3CDTF">2022-02-28T09:29:43Z</dcterms:modified>
</cp:coreProperties>
</file>